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70" r:id="rId3"/>
    <p:sldId id="271" r:id="rId4"/>
    <p:sldId id="262" r:id="rId5"/>
    <p:sldId id="263" r:id="rId6"/>
    <p:sldId id="272" r:id="rId7"/>
    <p:sldId id="277" r:id="rId8"/>
    <p:sldId id="278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66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851-E7A4-4E51-9F08-EED01DE68FB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E91C-40E4-46AD-B162-58646BAC03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851-E7A4-4E51-9F08-EED01DE68FB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E91C-40E4-46AD-B162-58646BAC0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851-E7A4-4E51-9F08-EED01DE68FB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E91C-40E4-46AD-B162-58646BAC0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851-E7A4-4E51-9F08-EED01DE68FB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E91C-40E4-46AD-B162-58646BAC03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851-E7A4-4E51-9F08-EED01DE68FB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E91C-40E4-46AD-B162-58646BAC0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851-E7A4-4E51-9F08-EED01DE68FB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E91C-40E4-46AD-B162-58646BAC03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851-E7A4-4E51-9F08-EED01DE68FB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E91C-40E4-46AD-B162-58646BAC03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851-E7A4-4E51-9F08-EED01DE68FB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E91C-40E4-46AD-B162-58646BAC0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851-E7A4-4E51-9F08-EED01DE68FB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E91C-40E4-46AD-B162-58646BAC0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851-E7A4-4E51-9F08-EED01DE68FB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E91C-40E4-46AD-B162-58646BAC0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851-E7A4-4E51-9F08-EED01DE68FB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E91C-40E4-46AD-B162-58646BAC03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B9B851-E7A4-4E51-9F08-EED01DE68FB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B3E91C-40E4-46AD-B162-58646BAC03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" y="-9698"/>
            <a:ext cx="9067800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981200"/>
            <a:ext cx="2971800" cy="1115564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57600" y="3276601"/>
            <a:ext cx="2438400" cy="17526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স্বাগতম</a:t>
            </a:r>
            <a:endParaRPr lang="en-US" sz="4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4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09800"/>
            <a:ext cx="3429000" cy="3982420"/>
          </a:xfrm>
        </p:spPr>
      </p:pic>
      <p:sp>
        <p:nvSpPr>
          <p:cNvPr id="4" name="Flowchart: Punched Tape 3"/>
          <p:cNvSpPr/>
          <p:nvPr/>
        </p:nvSpPr>
        <p:spPr>
          <a:xfrm>
            <a:off x="2971800" y="429322"/>
            <a:ext cx="3200400" cy="1371600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solidFill>
                  <a:srgbClr val="7030A0"/>
                </a:solidFill>
              </a:rPr>
              <a:t>মূল্যায়ন</a:t>
            </a:r>
            <a:endParaRPr lang="en-US" sz="4000" b="1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854712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bn-IN" sz="2400" dirty="0" smtClean="0">
                <a:solidFill>
                  <a:srgbClr val="7030A0"/>
                </a:solidFill>
              </a:rPr>
              <a:t>জহুরুল ইসলামের মেডিকেল কলেজটি কোথায় </a:t>
            </a:r>
            <a:r>
              <a:rPr lang="en-US" sz="2400" dirty="0" smtClean="0">
                <a:solidFill>
                  <a:srgbClr val="7030A0"/>
                </a:solidFill>
              </a:rPr>
              <a:t>?</a:t>
            </a:r>
          </a:p>
          <a:p>
            <a:pPr marL="285750" indent="-285750">
              <a:buFont typeface="Arial" charset="0"/>
              <a:buChar char="•"/>
            </a:pPr>
            <a:r>
              <a:rPr lang="bn-IN" sz="2400" dirty="0">
                <a:solidFill>
                  <a:srgbClr val="7030A0"/>
                </a:solidFill>
              </a:rPr>
              <a:t>জহুরুল ইসলামের </a:t>
            </a:r>
            <a:r>
              <a:rPr lang="bn-IN" sz="2400" dirty="0" smtClean="0">
                <a:solidFill>
                  <a:srgbClr val="7030A0"/>
                </a:solidFill>
              </a:rPr>
              <a:t>জম্ম কোন জেলা</a:t>
            </a:r>
            <a:r>
              <a:rPr lang="en-US" sz="2400" dirty="0">
                <a:solidFill>
                  <a:srgbClr val="7030A0"/>
                </a:solidFill>
              </a:rPr>
              <a:t>?</a:t>
            </a:r>
          </a:p>
          <a:p>
            <a:pPr marL="285750" indent="-285750">
              <a:buFont typeface="Arial" charset="0"/>
              <a:buChar char="•"/>
            </a:pPr>
            <a:r>
              <a:rPr lang="bn-IN" sz="2400" dirty="0" smtClean="0">
                <a:solidFill>
                  <a:srgbClr val="7030A0"/>
                </a:solidFill>
              </a:rPr>
              <a:t>তিনি কত শয্যার হাসপাতাল দিয়েছন</a:t>
            </a:r>
            <a:r>
              <a:rPr lang="en-US" sz="2400" dirty="0" smtClean="0">
                <a:solidFill>
                  <a:srgbClr val="7030A0"/>
                </a:solidFill>
              </a:rPr>
              <a:t>?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7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1" y="228600"/>
            <a:ext cx="3810000" cy="990600"/>
          </a:xfrm>
        </p:spPr>
        <p:txBody>
          <a:bodyPr/>
          <a:lstStyle/>
          <a:p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বাড়ির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কাজ</a:t>
            </a:r>
            <a:endParaRPr lang="en-US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1600" y="1600200"/>
            <a:ext cx="6400800" cy="2743200"/>
          </a:xfrm>
        </p:spPr>
        <p:txBody>
          <a:bodyPr/>
          <a:lstStyle/>
          <a:p>
            <a:r>
              <a:rPr lang="bn-IN" sz="3600" i="1" dirty="0" smtClean="0">
                <a:solidFill>
                  <a:srgbClr val="7030A0"/>
                </a:solidFill>
              </a:rPr>
              <a:t>স্থানীয় পর্যায়ের সফল উদ্যোক্তাদের সফলতা প্রতিবেদন তৈরি কর।</a:t>
            </a:r>
            <a:endParaRPr lang="en-US" sz="3600" i="1" dirty="0" smtClean="0">
              <a:solidFill>
                <a:srgbClr val="7030A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267200"/>
            <a:ext cx="35052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41" y="304800"/>
            <a:ext cx="1938532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1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1600200"/>
            <a:ext cx="7239000" cy="3657600"/>
          </a:xfrm>
        </p:spPr>
        <p:txBody>
          <a:bodyPr/>
          <a:lstStyle/>
          <a:p>
            <a:r>
              <a:rPr lang="en-US" sz="48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আজকের</a:t>
            </a:r>
            <a:r>
              <a:rPr lang="en-US" sz="4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en-US" sz="48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ক্লাসে</a:t>
            </a:r>
            <a:r>
              <a:rPr lang="en-US" sz="4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অংশগ্রহন</a:t>
            </a:r>
            <a:r>
              <a:rPr lang="en-US" sz="4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করার</a:t>
            </a:r>
            <a:r>
              <a:rPr lang="en-US" sz="4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জন্য</a:t>
            </a:r>
            <a:r>
              <a:rPr lang="en-US" sz="4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সবাইকে</a:t>
            </a:r>
            <a:r>
              <a:rPr lang="en-US" sz="4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অভিনন্দন</a:t>
            </a:r>
            <a:r>
              <a:rPr lang="en-US" sz="4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।</a:t>
            </a:r>
            <a:br>
              <a:rPr lang="en-US" sz="4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30587"/>
            <a:ext cx="1447799" cy="5396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267199"/>
            <a:ext cx="2895600" cy="1860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114800"/>
            <a:ext cx="3371850" cy="201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6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88569" y="381000"/>
            <a:ext cx="5197832" cy="3998095"/>
          </a:xfr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মোছা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তাহমিনা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উচাইল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আর্দশ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endParaRPr lang="en-US" sz="3200" b="1" i="1" dirty="0" smtClean="0"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i="1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486401" y="1676401"/>
            <a:ext cx="3581400" cy="251459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i="1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্যবসায়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উদ্যোগ</a:t>
            </a:r>
            <a:endParaRPr lang="en-US" b="1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                 </a:t>
            </a:r>
          </a:p>
          <a:p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দ্বাদশ</a:t>
            </a:r>
            <a:endParaRPr lang="en-US" b="1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18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41" y="1447800"/>
            <a:ext cx="163285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4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3962400" cy="480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914400"/>
            <a:ext cx="3352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12419"/>
            <a:ext cx="6934200" cy="1278256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60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পাঠ</a:t>
            </a:r>
            <a:r>
              <a:rPr lang="en-US" sz="6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0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ঘোষনা</a:t>
            </a:r>
            <a:endParaRPr lang="en-US" sz="6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116456"/>
            <a:ext cx="3276600" cy="3827144"/>
          </a:xfrm>
        </p:spPr>
        <p:txBody>
          <a:bodyPr>
            <a:normAutofit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bn-IN" sz="6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সফল উদ্যোক্তাদের </a:t>
            </a:r>
          </a:p>
          <a:p>
            <a:pPr marL="0" indent="0">
              <a:buNone/>
            </a:pPr>
            <a:r>
              <a:rPr lang="bn-IN" sz="6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জীবনী থেকে শিক্ষণীয়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8382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980" y="2116456"/>
            <a:ext cx="3625420" cy="367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7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3124200" cy="838200"/>
          </a:xfrm>
        </p:spPr>
        <p:txBody>
          <a:bodyPr/>
          <a:lstStyle/>
          <a:p>
            <a:r>
              <a:rPr lang="en-US" sz="3200" dirty="0" err="1" smtClean="0"/>
              <a:t>শিখন</a:t>
            </a:r>
            <a:r>
              <a:rPr lang="en-US" sz="3200" dirty="0" smtClean="0"/>
              <a:t> </a:t>
            </a:r>
            <a:r>
              <a:rPr lang="en-US" sz="3200" dirty="0" err="1" smtClean="0"/>
              <a:t>ফল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990600" y="1447801"/>
            <a:ext cx="42672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i="1" dirty="0">
                <a:solidFill>
                  <a:schemeClr val="accent6"/>
                </a:solidFill>
              </a:rPr>
              <a:t>১/ </a:t>
            </a:r>
            <a:r>
              <a:rPr lang="bn-IN" sz="3200" b="1" i="1" dirty="0" smtClean="0">
                <a:solidFill>
                  <a:schemeClr val="accent6"/>
                </a:solidFill>
              </a:rPr>
              <a:t>জহুরুল ইসলামের উদ্যোক্তা হওয়ার কাহিনী বলতে পারবে</a:t>
            </a:r>
            <a:r>
              <a:rPr lang="as-IN" sz="3200" b="1" i="1" dirty="0" smtClean="0">
                <a:solidFill>
                  <a:schemeClr val="accent6"/>
                </a:solidFill>
              </a:rPr>
              <a:t>।</a:t>
            </a:r>
            <a:endParaRPr lang="as-IN" sz="3200" b="1" i="1" dirty="0">
              <a:solidFill>
                <a:schemeClr val="accent6"/>
              </a:solidFill>
            </a:endParaRPr>
          </a:p>
          <a:p>
            <a:r>
              <a:rPr lang="as-IN" sz="3200" b="1" i="1" dirty="0" smtClean="0">
                <a:solidFill>
                  <a:schemeClr val="accent6"/>
                </a:solidFill>
              </a:rPr>
              <a:t>২/</a:t>
            </a:r>
            <a:r>
              <a:rPr lang="bn-IN" sz="3200" b="1" i="1" dirty="0" smtClean="0">
                <a:solidFill>
                  <a:schemeClr val="accent6"/>
                </a:solidFill>
              </a:rPr>
              <a:t> </a:t>
            </a:r>
            <a:r>
              <a:rPr lang="as-IN" sz="3200" b="1" i="1" dirty="0" smtClean="0">
                <a:solidFill>
                  <a:schemeClr val="accent6"/>
                </a:solidFill>
              </a:rPr>
              <a:t>।</a:t>
            </a:r>
            <a:r>
              <a:rPr lang="bn-IN" sz="3200" b="1" i="1" dirty="0">
                <a:solidFill>
                  <a:schemeClr val="accent6"/>
                </a:solidFill>
              </a:rPr>
              <a:t> জহুরুল ইসলামের </a:t>
            </a:r>
            <a:r>
              <a:rPr lang="bn-IN" sz="3200" b="1" i="1" dirty="0" smtClean="0">
                <a:solidFill>
                  <a:schemeClr val="accent6"/>
                </a:solidFill>
              </a:rPr>
              <a:t> প্রতিষ্ঠিত ব্যবসায় সংগঠনগুলোর বর্ণনা করতে পারবে।</a:t>
            </a:r>
          </a:p>
          <a:p>
            <a:endParaRPr lang="bn-IN" sz="2000" b="1" i="1" dirty="0">
              <a:solidFill>
                <a:schemeClr val="accent6"/>
              </a:solidFill>
            </a:endParaRPr>
          </a:p>
          <a:p>
            <a:endParaRPr lang="bn-IN" sz="2000" b="1" i="1" dirty="0" smtClean="0">
              <a:solidFill>
                <a:schemeClr val="accent6"/>
              </a:solidFill>
            </a:endParaRPr>
          </a:p>
          <a:p>
            <a:endParaRPr lang="bn-IN" sz="2000" b="1" i="1" dirty="0">
              <a:solidFill>
                <a:schemeClr val="accent6"/>
              </a:solidFill>
            </a:endParaRPr>
          </a:p>
          <a:p>
            <a:endParaRPr lang="bn-IN" sz="2000" b="1" i="1" dirty="0" smtClean="0">
              <a:solidFill>
                <a:schemeClr val="accent6"/>
              </a:solidFill>
            </a:endParaRPr>
          </a:p>
          <a:p>
            <a:endParaRPr lang="bn-IN" sz="2000" b="1" i="1" dirty="0">
              <a:solidFill>
                <a:schemeClr val="accent6"/>
              </a:solidFill>
            </a:endParaRPr>
          </a:p>
          <a:p>
            <a:endParaRPr lang="bn-IN" sz="2000" b="1" i="1" dirty="0" smtClean="0">
              <a:solidFill>
                <a:schemeClr val="accent6"/>
              </a:solidFill>
            </a:endParaRPr>
          </a:p>
          <a:p>
            <a:endParaRPr lang="as-IN" sz="2000" b="1" i="1" dirty="0">
              <a:solidFill>
                <a:schemeClr val="accent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2400"/>
            <a:ext cx="2819400" cy="2438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429000"/>
            <a:ext cx="3295650" cy="30389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007" y="-274320"/>
            <a:ext cx="1481332" cy="57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4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7581" y="609601"/>
            <a:ext cx="7175351" cy="838200"/>
          </a:xfrm>
        </p:spPr>
        <p:txBody>
          <a:bodyPr/>
          <a:lstStyle/>
          <a:p>
            <a:pPr marL="18288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414987"/>
              </p:ext>
            </p:extLst>
          </p:nvPr>
        </p:nvGraphicFramePr>
        <p:xfrm>
          <a:off x="990600" y="1752601"/>
          <a:ext cx="6629400" cy="5484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880">
                  <a:extLst>
                    <a:ext uri="{9D8B030D-6E8A-4147-A177-3AD203B41FA5}">
                      <a16:colId xmlns:a16="http://schemas.microsoft.com/office/drawing/2014/main" val="1754111228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356941465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902957924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2660603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4201612237"/>
                    </a:ext>
                  </a:extLst>
                </a:gridCol>
              </a:tblGrid>
              <a:tr h="4858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ক্রম</a:t>
                      </a:r>
                      <a:r>
                        <a:rPr lang="en-US" sz="1400" dirty="0"/>
                        <a:t>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ধাপ</a:t>
                      </a:r>
                      <a:r>
                        <a:rPr lang="en-US" sz="1400" dirty="0"/>
                        <a:t>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উপস্থাপনা</a:t>
                      </a:r>
                      <a:r>
                        <a:rPr lang="en-US" sz="1400" dirty="0"/>
                        <a:t>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সময়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উপকরণ</a:t>
                      </a:r>
                      <a:r>
                        <a:rPr lang="en-US" sz="1400" dirty="0"/>
                        <a:t>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878788"/>
                  </a:ext>
                </a:extLst>
              </a:tr>
              <a:tr h="869904">
                <a:tc>
                  <a:txBody>
                    <a:bodyPr/>
                    <a:lstStyle/>
                    <a:p>
                      <a:r>
                        <a:rPr lang="en-US" sz="1400" dirty="0"/>
                        <a:t>১)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প্রস্তুতি</a:t>
                      </a:r>
                      <a:r>
                        <a:rPr lang="en-US" sz="1400" dirty="0"/>
                        <a:t>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শুভেচ্ছা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বিনিময়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শ্রেণি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বিন্যাস,রোল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কল</a:t>
                      </a:r>
                      <a:r>
                        <a:rPr lang="en-US" sz="1400" dirty="0"/>
                        <a:t>।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৩মিনিট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বই,মার্কার,ডাষ্টার</a:t>
                      </a:r>
                      <a:r>
                        <a:rPr lang="en-US" sz="1400" dirty="0"/>
                        <a:t>।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292017"/>
                  </a:ext>
                </a:extLst>
              </a:tr>
              <a:tr h="673474">
                <a:tc>
                  <a:txBody>
                    <a:bodyPr/>
                    <a:lstStyle/>
                    <a:p>
                      <a:r>
                        <a:rPr lang="en-US" sz="1400" dirty="0"/>
                        <a:t>২)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শিখনফল-১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পূর্বের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ক্লাস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যাচাই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আলোচনা</a:t>
                      </a:r>
                      <a:r>
                        <a:rPr lang="en-US" sz="1400" dirty="0"/>
                        <a:t>,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৫মিনিট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ডি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সি</a:t>
                      </a:r>
                      <a:r>
                        <a:rPr lang="en-US" sz="1400" dirty="0"/>
                        <a:t>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718556"/>
                  </a:ext>
                </a:extLst>
              </a:tr>
              <a:tr h="673474">
                <a:tc>
                  <a:txBody>
                    <a:bodyPr/>
                    <a:lstStyle/>
                    <a:p>
                      <a:r>
                        <a:rPr lang="en-US" sz="1400" dirty="0"/>
                        <a:t>৩)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শিখনফল-২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আলোচনা,চার্টপ্রদর্শন,একক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কাজ</a:t>
                      </a:r>
                      <a:r>
                        <a:rPr lang="en-US" sz="1400" dirty="0"/>
                        <a:t>।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১০মিনিট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ডি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সি</a:t>
                      </a:r>
                      <a:r>
                        <a:rPr lang="en-US" sz="1400" dirty="0"/>
                        <a:t>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223189"/>
                  </a:ext>
                </a:extLst>
              </a:tr>
              <a:tr h="673474">
                <a:tc>
                  <a:txBody>
                    <a:bodyPr/>
                    <a:lstStyle/>
                    <a:p>
                      <a:r>
                        <a:rPr lang="en-US" sz="1400" dirty="0"/>
                        <a:t>৪)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শিখনফল-৩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আলোচনা,প্রদর্শন,দলিয়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কাজ</a:t>
                      </a:r>
                      <a:r>
                        <a:rPr lang="en-US" sz="1400" dirty="0"/>
                        <a:t>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১৫মিনিট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ডি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সি</a:t>
                      </a:r>
                      <a:r>
                        <a:rPr lang="en-US" sz="1400" dirty="0"/>
                        <a:t>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185608"/>
                  </a:ext>
                </a:extLst>
              </a:tr>
              <a:tr h="485804">
                <a:tc>
                  <a:txBody>
                    <a:bodyPr/>
                    <a:lstStyle/>
                    <a:p>
                      <a:r>
                        <a:rPr lang="en-US" sz="1400" dirty="0"/>
                        <a:t>৫)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মূল্যায়ন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সৃজন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শীল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প্রশ্ন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তৈরীর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মাধ্যমে</a:t>
                      </a:r>
                      <a:r>
                        <a:rPr lang="en-US" sz="1400" dirty="0"/>
                        <a:t>।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১২মিনিট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ডি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সি</a:t>
                      </a:r>
                      <a:r>
                        <a:rPr lang="en-US" sz="1400" dirty="0"/>
                        <a:t>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104855"/>
                  </a:ext>
                </a:extLst>
              </a:tr>
              <a:tr h="485804">
                <a:tc>
                  <a:txBody>
                    <a:bodyPr/>
                    <a:lstStyle/>
                    <a:p>
                      <a:r>
                        <a:rPr lang="en-US" sz="1400" dirty="0"/>
                        <a:t>৬)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বাড়ির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কাজ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নতুন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প্রশ্ন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তৈরীর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মাধ্যমে</a:t>
                      </a:r>
                      <a:r>
                        <a:rPr lang="en-US" sz="1400" dirty="0"/>
                        <a:t>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৩মিনিট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ডি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সি</a:t>
                      </a:r>
                      <a:r>
                        <a:rPr lang="en-US" sz="1400" dirty="0"/>
                        <a:t>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065650"/>
                  </a:ext>
                </a:extLst>
              </a:tr>
              <a:tr h="757659">
                <a:tc>
                  <a:txBody>
                    <a:bodyPr/>
                    <a:lstStyle/>
                    <a:p>
                      <a:r>
                        <a:rPr lang="en-US" sz="1600" dirty="0"/>
                        <a:t>৭)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সমাপ্তি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সকল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কে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ধন্যবাদ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জানিয়ে</a:t>
                      </a:r>
                      <a:r>
                        <a:rPr lang="en-US" sz="1600" dirty="0"/>
                        <a:t>। 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২মিনিট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ডি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সি</a:t>
                      </a:r>
                      <a:r>
                        <a:rPr lang="en-US" sz="1600" dirty="0"/>
                        <a:t> </a:t>
                      </a:r>
                    </a:p>
                    <a:p>
                      <a:pPr algn="ctr"/>
                      <a:r>
                        <a:rPr lang="en-US" sz="1600" dirty="0"/>
                        <a:t> 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37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623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457200"/>
            <a:ext cx="2514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পাঠ উপস্থাপন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2" y="2628900"/>
            <a:ext cx="2847975" cy="160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2006" y="3082636"/>
            <a:ext cx="1905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১৯২৮</a:t>
            </a:r>
          </a:p>
          <a:p>
            <a:pPr algn="ctr"/>
            <a:r>
              <a:rPr lang="bn-IN" dirty="0" smtClean="0"/>
              <a:t>জম্ম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0" y="3048000"/>
            <a:ext cx="1676400" cy="118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১৯৯৫</a:t>
            </a:r>
          </a:p>
          <a:p>
            <a:pPr algn="ctr"/>
            <a:r>
              <a:rPr lang="bn-IN" dirty="0" smtClean="0"/>
              <a:t>মৃত্যু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581400" y="5410200"/>
            <a:ext cx="2414587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১৯৬৫</a:t>
            </a:r>
          </a:p>
          <a:p>
            <a:pPr algn="ctr"/>
            <a:r>
              <a:rPr lang="bn-IN" dirty="0" smtClean="0"/>
              <a:t>গ্রুপ অব কোম্পানিজ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95987" y="3638550"/>
            <a:ext cx="785813" cy="171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755106" y="3190875"/>
            <a:ext cx="392906" cy="501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88693" y="4301836"/>
            <a:ext cx="0" cy="955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97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981200"/>
            <a:ext cx="1828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গ্রুপ অব কোম্পানিজ</a:t>
            </a:r>
          </a:p>
        </p:txBody>
      </p:sp>
      <p:sp>
        <p:nvSpPr>
          <p:cNvPr id="3" name="Oval 2"/>
          <p:cNvSpPr/>
          <p:nvPr/>
        </p:nvSpPr>
        <p:spPr>
          <a:xfrm>
            <a:off x="6019800" y="609600"/>
            <a:ext cx="1905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ইস্টার্ন হাউজিং লি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400800" y="1981200"/>
            <a:ext cx="1828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নাভানা লি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553200" y="3352800"/>
            <a:ext cx="1676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মিলনার্স লি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715000" y="4572000"/>
            <a:ext cx="19812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‌এসেনশিয়াল প্রোডাক্ট লি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276600" y="4495800"/>
            <a:ext cx="21336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ঢাকা ফাইবার লি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143000" y="4114800"/>
            <a:ext cx="21336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 smtClean="0"/>
              <a:t>ইন্টারন্যাশনাল লি</a:t>
            </a:r>
            <a:endParaRPr lang="en-US" sz="1200" dirty="0"/>
          </a:p>
        </p:txBody>
      </p:sp>
      <p:sp>
        <p:nvSpPr>
          <p:cNvPr id="9" name="Oval 8"/>
          <p:cNvSpPr/>
          <p:nvPr/>
        </p:nvSpPr>
        <p:spPr>
          <a:xfrm>
            <a:off x="381000" y="3124200"/>
            <a:ext cx="1524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নাভানা স্পোর্টস লি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81000" y="1600200"/>
            <a:ext cx="1981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ঢাকা রি- রোলিং মিলস লি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371600" y="152400"/>
            <a:ext cx="2133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আফতাব অটোমোবাইরস লি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886200" y="152400"/>
            <a:ext cx="2133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আফতাব ডেইরি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800600" y="1371600"/>
            <a:ext cx="12192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" idx="3"/>
          </p:cNvCxnSpPr>
          <p:nvPr/>
        </p:nvCxnSpPr>
        <p:spPr>
          <a:xfrm flipV="1">
            <a:off x="5334000" y="2590800"/>
            <a:ext cx="1066800" cy="19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334000" y="3429000"/>
            <a:ext cx="10668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105400" y="3619500"/>
            <a:ext cx="1066800" cy="952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191000" y="3695700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971800" y="3429000"/>
            <a:ext cx="5334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981200" y="2895600"/>
            <a:ext cx="15240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362200" y="2514600"/>
            <a:ext cx="1143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3048000" y="1371600"/>
            <a:ext cx="5334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" idx="0"/>
          </p:cNvCxnSpPr>
          <p:nvPr/>
        </p:nvCxnSpPr>
        <p:spPr>
          <a:xfrm flipV="1">
            <a:off x="4419600" y="1219200"/>
            <a:ext cx="22860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22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4724400" cy="914400"/>
          </a:xfrm>
          <a:gradFill flip="none" rotWithShape="1">
            <a:gsLst>
              <a:gs pos="41654">
                <a:schemeClr val="accent6">
                  <a:lumMod val="50000"/>
                </a:schemeClr>
              </a:gs>
              <a:gs pos="20406">
                <a:srgbClr val="FF0000"/>
              </a:gs>
              <a:gs pos="14600">
                <a:schemeClr val="accent4"/>
              </a:gs>
              <a:gs pos="10000">
                <a:schemeClr val="accent3"/>
              </a:gs>
              <a:gs pos="0">
                <a:schemeClr val="accent1">
                  <a:shade val="30000"/>
                  <a:satMod val="115000"/>
                </a:schemeClr>
              </a:gs>
              <a:gs pos="77509">
                <a:schemeClr val="accent5"/>
              </a:gs>
              <a:gs pos="68763">
                <a:schemeClr val="bg2">
                  <a:lumMod val="50000"/>
                </a:schemeClr>
              </a:gs>
              <a:gs pos="56250">
                <a:srgbClr val="985664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/>
            <a:lightRig rig="sunset" dir="t"/>
          </a:scene3d>
          <a:sp3d prstMaterial="dkEdge">
            <a:bevelB/>
          </a:sp3d>
        </p:spPr>
        <p:txBody>
          <a:bodyPr/>
          <a:lstStyle/>
          <a:p>
            <a:pPr marL="0" lvl="0" indent="0">
              <a:spcBef>
                <a:spcPts val="0"/>
              </a:spcBef>
            </a:pPr>
            <a:r>
              <a:rPr lang="en-US" sz="54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দলীয়</a:t>
            </a:r>
            <a:r>
              <a:rPr lang="en-US" sz="54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 </a:t>
            </a:r>
            <a:r>
              <a:rPr lang="en-US" sz="54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কাজ</a:t>
            </a:r>
            <a:r>
              <a:rPr lang="en-US" sz="54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়</a:t>
            </a:r>
            <a:r>
              <a:rPr lang="en-US" sz="540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/>
            </a:r>
            <a:br>
              <a:rPr lang="en-US" sz="540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</a:br>
            <a:endParaRPr lang="en-US" b="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2139461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00FF"/>
                </a:solidFill>
              </a:rPr>
              <a:t>উদ্যোক্তাগণের জীবনী থেকে শিক্ষণীয় দিকগুলো শনাক্ত কর।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648200"/>
            <a:ext cx="2514600" cy="1706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533400"/>
            <a:ext cx="1560493" cy="23035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029200"/>
            <a:ext cx="2971800" cy="14936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560" y="4472961"/>
            <a:ext cx="809361" cy="21488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800600"/>
            <a:ext cx="1371600" cy="18212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733800"/>
            <a:ext cx="2895600" cy="130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16389 C -0.02135 -0.17245 -0.0441 -0.17893 -0.06667 -0.17893 C -0.17292 -0.17893 -0.25608 -0.08333 -0.25608 0.03241 C -0.25608 0.14676 -0.17292 0.24097 -0.06667 0.24097 C -0.0441 0.24097 -0.02135 0.23588 2.77778E-7 0.22755 C -0.07135 0.19722 -0.12135 0.12153 -0.12135 0.03241 C -0.12135 -0.0581 -0.07135 -0.13356 2.77778E-7 -0.16389 Z " pathEditMode="relative" rAng="0" ptsTypes="fffffff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755</TotalTime>
  <Words>247</Words>
  <Application>Microsoft Office PowerPoint</Application>
  <PresentationFormat>On-screen Show (4:3)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Georgia</vt:lpstr>
      <vt:lpstr>NikoshBAN</vt:lpstr>
      <vt:lpstr>Times New Roman</vt:lpstr>
      <vt:lpstr>Vrinda</vt:lpstr>
      <vt:lpstr>Slipstream</vt:lpstr>
      <vt:lpstr>সবাইকে</vt:lpstr>
      <vt:lpstr>PowerPoint Presentation</vt:lpstr>
      <vt:lpstr>PowerPoint Presentation</vt:lpstr>
      <vt:lpstr>পাঠ ঘোষনা</vt:lpstr>
      <vt:lpstr>শিখন ফল</vt:lpstr>
      <vt:lpstr>          পাঠ পরিকল্পনা</vt:lpstr>
      <vt:lpstr>PowerPoint Presentation</vt:lpstr>
      <vt:lpstr>PowerPoint Presentation</vt:lpstr>
      <vt:lpstr>দলীয় কাজ় </vt:lpstr>
      <vt:lpstr>PowerPoint Presentation</vt:lpstr>
      <vt:lpstr>বাড়ির কাজ</vt:lpstr>
      <vt:lpstr>আজকের  ক্লাসে অংশগ্রহন করার জন্য সবাইকে অভিনন্দন।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dell</cp:lastModifiedBy>
  <cp:revision>72</cp:revision>
  <dcterms:created xsi:type="dcterms:W3CDTF">2016-12-24T10:11:15Z</dcterms:created>
  <dcterms:modified xsi:type="dcterms:W3CDTF">2021-09-08T15:20:32Z</dcterms:modified>
</cp:coreProperties>
</file>