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68" r:id="rId14"/>
    <p:sldId id="269" r:id="rId15"/>
    <p:sldId id="270" r:id="rId16"/>
    <p:sldId id="271" r:id="rId17"/>
    <p:sldId id="274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58CB-A357-47D5-BC48-CA7548B19BC2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8A26-2380-45A7-9F03-2AC48EDF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59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58CB-A357-47D5-BC48-CA7548B19BC2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8A26-2380-45A7-9F03-2AC48EDF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08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58CB-A357-47D5-BC48-CA7548B19BC2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8A26-2380-45A7-9F03-2AC48EDF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3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58CB-A357-47D5-BC48-CA7548B19BC2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8A26-2380-45A7-9F03-2AC48EDF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6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58CB-A357-47D5-BC48-CA7548B19BC2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8A26-2380-45A7-9F03-2AC48EDF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04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58CB-A357-47D5-BC48-CA7548B19BC2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8A26-2380-45A7-9F03-2AC48EDF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5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58CB-A357-47D5-BC48-CA7548B19BC2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8A26-2380-45A7-9F03-2AC48EDF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58CB-A357-47D5-BC48-CA7548B19BC2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8A26-2380-45A7-9F03-2AC48EDF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50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58CB-A357-47D5-BC48-CA7548B19BC2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8A26-2380-45A7-9F03-2AC48EDF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09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58CB-A357-47D5-BC48-CA7548B19BC2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8A26-2380-45A7-9F03-2AC48EDF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8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58CB-A357-47D5-BC48-CA7548B19BC2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8A26-2380-45A7-9F03-2AC48EDF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95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D58CB-A357-47D5-BC48-CA7548B19BC2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78A26-2380-45A7-9F03-2AC48EDF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36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YWLhhPytN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Welcome</a:t>
            </a:r>
            <a:endParaRPr lang="en-US" sz="8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10383982" cy="4351338"/>
          </a:xfrm>
          <a:prstGeom prst="ellipse">
            <a:avLst/>
          </a:prstGeom>
          <a:ln w="63500" cap="rnd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4584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58" y="368444"/>
            <a:ext cx="4762500" cy="29622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07950" dist="12700" dir="5400000" algn="ctr">
              <a:srgbClr val="000000"/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5348498" y="167829"/>
            <a:ext cx="3336966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 teasing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158" y="4831784"/>
            <a:ext cx="10440637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 is doing?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62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695" y="201605"/>
            <a:ext cx="5938653" cy="42906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218213" y="3194463"/>
            <a:ext cx="3253839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Afraid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6547" y="5545777"/>
            <a:ext cx="9525001" cy="7694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movement of this girl?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33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3455" y="429491"/>
            <a:ext cx="778625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Pair work---</a:t>
            </a:r>
          </a:p>
          <a:p>
            <a:r>
              <a:rPr lang="en-US" sz="3600" dirty="0"/>
              <a:t>What is the meaning of eve?</a:t>
            </a:r>
          </a:p>
          <a:p>
            <a:r>
              <a:rPr lang="en-US" sz="3600" dirty="0"/>
              <a:t>What is the mean of teaser?</a:t>
            </a:r>
          </a:p>
          <a:p>
            <a:r>
              <a:rPr lang="en-US" sz="3600" dirty="0"/>
              <a:t>Why girl afraid?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24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745" y="0"/>
            <a:ext cx="5449722" cy="496272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199408" y="5902036"/>
            <a:ext cx="787334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girl call the police?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0395" y="2801081"/>
            <a:ext cx="2382383" cy="92333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Helping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682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743" y="342898"/>
            <a:ext cx="4070391" cy="512250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5902036" y="2066306"/>
            <a:ext cx="5830785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doing the police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93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736" y="380238"/>
            <a:ext cx="6876288" cy="367332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38545" y="4718304"/>
            <a:ext cx="12053455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kind of people responsible for Eve teasing?</a:t>
            </a:r>
          </a:p>
        </p:txBody>
      </p:sp>
    </p:spTree>
    <p:extLst>
      <p:ext uri="{BB962C8B-B14F-4D97-AF65-F5344CB8AC3E}">
        <p14:creationId xmlns:p14="http://schemas.microsoft.com/office/powerpoint/2010/main" val="62603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082" y="146875"/>
            <a:ext cx="6049654" cy="499868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0" y="5242540"/>
            <a:ext cx="12192000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kind of sculpture in front of supreme court?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26174" y="2967335"/>
            <a:ext cx="4339650" cy="92333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Law of justice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5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3345" y="346364"/>
            <a:ext cx="1055716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work----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and Whose people help the women  for eve teasing?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should we against the eve teaser?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type of court  punish for Eve teaser?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66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en-US" sz="8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8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Allah help you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95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544" y="3352800"/>
            <a:ext cx="69134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Shah Mohammad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Lutful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Haider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</a:t>
            </a:r>
            <a:endParaRPr 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en-US" sz="28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LUTFUNNESA BALIKA BIDDANIKETON</a:t>
            </a:r>
          </a:p>
          <a:p>
            <a:pPr lvl="0">
              <a:defRPr/>
            </a:pPr>
            <a:r>
              <a:rPr lang="en-US" sz="32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PAGLA</a:t>
            </a:r>
            <a:r>
              <a:rPr lang="en-US" sz="32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GAFARGAON</a:t>
            </a:r>
            <a:endParaRPr lang="en-US" sz="36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0218" y="675249"/>
            <a:ext cx="2551794" cy="26775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43335" y="3627976"/>
            <a:ext cx="46423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Class-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9-10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/>
              <a:t>Unit-1,lesson-1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Time: 50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minutes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154" y="675249"/>
            <a:ext cx="2313654" cy="2855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04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533401"/>
            <a:ext cx="61722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Let’s watch a video.....</a:t>
            </a:r>
          </a:p>
        </p:txBody>
      </p:sp>
      <p:sp>
        <p:nvSpPr>
          <p:cNvPr id="4" name="TextBox 3">
            <a:hlinkClick r:id="rId2"/>
          </p:cNvPr>
          <p:cNvSpPr txBox="1"/>
          <p:nvPr/>
        </p:nvSpPr>
        <p:spPr>
          <a:xfrm>
            <a:off x="3435932" y="2452255"/>
            <a:ext cx="5250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smtClean="0"/>
              <a:t>www.youtube.com/watch?v=1YWLhhPytNg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35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52" y="187234"/>
            <a:ext cx="11058143" cy="665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6" y="240716"/>
            <a:ext cx="11204448" cy="661728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9916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46062" y="123990"/>
            <a:ext cx="5399234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528" y="1591294"/>
            <a:ext cx="11748654" cy="24314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this lesson student will be learn…….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Infer meaning from context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Ask and answer question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 and understand text through silent reading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32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818" y="217591"/>
            <a:ext cx="7467600" cy="390525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46363" y="4821382"/>
            <a:ext cx="11208327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the girl angry to this boy?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97011" y="2967335"/>
            <a:ext cx="33979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Eve Teaser</a:t>
            </a:r>
          </a:p>
        </p:txBody>
      </p:sp>
    </p:spTree>
    <p:extLst>
      <p:ext uri="{BB962C8B-B14F-4D97-AF65-F5344CB8AC3E}">
        <p14:creationId xmlns:p14="http://schemas.microsoft.com/office/powerpoint/2010/main" val="80664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8" y="118753"/>
            <a:ext cx="3399736" cy="3966358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 flipH="1">
            <a:off x="4594910" y="257920"/>
            <a:ext cx="2318508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635264" y="47726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165771" y="5061568"/>
            <a:ext cx="243840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omen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7220030" y="47726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10116094" y="138988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886878" y="264596"/>
            <a:ext cx="3055739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Gloaming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978863" y="2662591"/>
            <a:ext cx="2776075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sunset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10116094" y="388070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6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0" grpId="0" animBg="1"/>
      <p:bldP spid="14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63" y="841438"/>
            <a:ext cx="5383484" cy="2986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ight Arrow 3"/>
          <p:cNvSpPr/>
          <p:nvPr/>
        </p:nvSpPr>
        <p:spPr>
          <a:xfrm>
            <a:off x="6266688" y="17419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32192" y="1522571"/>
            <a:ext cx="2999232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Teaser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8647176" y="244590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924799" y="3608832"/>
            <a:ext cx="2909455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Harasser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8756904" y="443982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901940" y="5602760"/>
            <a:ext cx="255824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Torturer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33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175</Words>
  <Application>Microsoft Office PowerPoint</Application>
  <PresentationFormat>Widescreen</PresentationFormat>
  <Paragraphs>43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Welcome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s</dc:creator>
  <cp:lastModifiedBy>s</cp:lastModifiedBy>
  <cp:revision>8</cp:revision>
  <dcterms:created xsi:type="dcterms:W3CDTF">2021-09-08T01:43:42Z</dcterms:created>
  <dcterms:modified xsi:type="dcterms:W3CDTF">2021-09-08T02:25:35Z</dcterms:modified>
</cp:coreProperties>
</file>