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82" r:id="rId2"/>
    <p:sldId id="266" r:id="rId3"/>
    <p:sldId id="262" r:id="rId4"/>
    <p:sldId id="269" r:id="rId5"/>
    <p:sldId id="279" r:id="rId6"/>
    <p:sldId id="270" r:id="rId7"/>
    <p:sldId id="267" r:id="rId8"/>
    <p:sldId id="272" r:id="rId9"/>
    <p:sldId id="274" r:id="rId10"/>
    <p:sldId id="280" r:id="rId11"/>
    <p:sldId id="281" r:id="rId12"/>
    <p:sldId id="271" r:id="rId13"/>
    <p:sldId id="276" r:id="rId14"/>
    <p:sldId id="258" r:id="rId15"/>
    <p:sldId id="283" r:id="rId16"/>
    <p:sldId id="265" r:id="rId17"/>
    <p:sldId id="264" r:id="rId18"/>
    <p:sldId id="263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3" autoAdjust="0"/>
  </p:normalViewPr>
  <p:slideViewPr>
    <p:cSldViewPr snapToGrid="0">
      <p:cViewPr varScale="1">
        <p:scale>
          <a:sx n="51" d="100"/>
          <a:sy n="51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1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7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19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6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78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91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5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2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1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0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E96510-5F76-4897-B0CE-ECF957D1249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FF97F4-DD8E-4858-95C7-75A3FB59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4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864757"/>
            <a:ext cx="9429750" cy="47757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864757"/>
            <a:ext cx="1446212" cy="477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38" y="1800225"/>
            <a:ext cx="3529012" cy="325755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630738" y="2098472"/>
            <a:ext cx="2381250" cy="209083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70" y="864757"/>
            <a:ext cx="1446212" cy="47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44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771525"/>
            <a:ext cx="8763000" cy="543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1" y="3614165"/>
            <a:ext cx="4139072" cy="24728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9" y="3614165"/>
            <a:ext cx="3776802" cy="2381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1895474" y="1002221"/>
            <a:ext cx="2224086" cy="2202929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69606" y="1002221"/>
            <a:ext cx="2372812" cy="2153773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8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1743075" y="2533650"/>
            <a:ext cx="8848726" cy="3724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মৌলিক চাহিদার মধ্যে অন্যতম হচ্ছে পরিধেয় বস্ত্র।পরিবারের লোকসংখা বেশি হলে বাবা-মা অনেক সময় সব সন্তানের প্রয়োজনীয় পোশাক কিনে দিতে পারেন 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63834" y="651553"/>
            <a:ext cx="2807208" cy="18105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বস্ত্র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2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" y="1638300"/>
            <a:ext cx="4478778" cy="33008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72" y="1504950"/>
            <a:ext cx="4747961" cy="3519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3697421" y="600225"/>
            <a:ext cx="5037231" cy="559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78167" y="5628625"/>
            <a:ext cx="6355080" cy="5577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9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28975" y="561975"/>
            <a:ext cx="5383149" cy="1353312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2025" y="2095500"/>
            <a:ext cx="10210800" cy="43243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মতে, বাংলাদেশে প্রায় ১০ লক্ষ মানুষ গৃহহীন।প্রতিবছর প্রায় ৩০ লক্ষ মানুষ মোট জনসংখ্যার সাথে যুক্ত হছে।সকলের জন্য বাসস্থান নিশ্চিত করা সরকারের জন্য অনেক কঠিন।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8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3"/>
            <a:ext cx="121253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73"/>
          <a:stretch/>
        </p:blipFill>
        <p:spPr>
          <a:xfrm>
            <a:off x="1280341" y="1205345"/>
            <a:ext cx="4415609" cy="5153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415" y="1205345"/>
            <a:ext cx="4477760" cy="5153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566160" y="333376"/>
            <a:ext cx="5494713" cy="8719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</a:t>
            </a:r>
            <a:r>
              <a:rPr lang="en-US" sz="6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</p:spTree>
    <p:extLst>
      <p:ext uri="{BB962C8B-B14F-4D97-AF65-F5344CB8AC3E}">
        <p14:creationId xmlns:p14="http://schemas.microsoft.com/office/powerpoint/2010/main" val="1648802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68" y="-84841"/>
            <a:ext cx="12367967" cy="6942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0" y="348791"/>
            <a:ext cx="10435472" cy="61085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7088" y="433634"/>
            <a:ext cx="4732256" cy="8766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4600" y="2315817"/>
            <a:ext cx="7394713" cy="181886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6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61545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6353" r="9857" b="6353"/>
          <a:stretch/>
        </p:blipFill>
        <p:spPr>
          <a:xfrm>
            <a:off x="0" y="-102652"/>
            <a:ext cx="12192000" cy="6960652"/>
          </a:xfrm>
          <a:prstGeom prst="rect">
            <a:avLst/>
          </a:prstGeom>
        </p:spPr>
      </p:pic>
      <p:sp>
        <p:nvSpPr>
          <p:cNvPr id="4" name="32-Point Star 3"/>
          <p:cNvSpPr/>
          <p:nvPr/>
        </p:nvSpPr>
        <p:spPr>
          <a:xfrm>
            <a:off x="4050792" y="395283"/>
            <a:ext cx="5740908" cy="913770"/>
          </a:xfrm>
          <a:prstGeom prst="star32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21426"/>
              </p:ext>
            </p:extLst>
          </p:nvPr>
        </p:nvGraphicFramePr>
        <p:xfrm>
          <a:off x="2109880" y="1486413"/>
          <a:ext cx="8630286" cy="454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336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36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প্রতিবছর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৩০ লক্ষ মানুষ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শহরে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চলে আসছে।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36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২।বাংলাদেশ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একটি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গৃহহীন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36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৩।বাংলাদেশে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প্রায় ১০ লক্ষ মানুষ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নসংখ্যার সাথে যুক্ত হচ্ছে।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336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৪।বসতি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স্থাপনের কারনে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কৃষিপ্রধান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7723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নিরাপত্তা আর কাজের খোঁজে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গৃহহীন মানুষ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জমি কমে যাচ্ছে।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336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গ্রামে চলে যায়।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03095" y="816738"/>
            <a:ext cx="2404872" cy="4923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1999" cy="6877050"/>
          </a:xfrm>
          <a:prstGeom prst="rect">
            <a:avLst/>
          </a:prstGeom>
        </p:spPr>
      </p:pic>
      <p:sp>
        <p:nvSpPr>
          <p:cNvPr id="4" name="32-Point Star 3"/>
          <p:cNvSpPr/>
          <p:nvPr/>
        </p:nvSpPr>
        <p:spPr>
          <a:xfrm>
            <a:off x="3866508" y="576513"/>
            <a:ext cx="4251159" cy="1315453"/>
          </a:xfrm>
          <a:prstGeom prst="star32">
            <a:avLst/>
          </a:prstGeom>
          <a:solidFill>
            <a:srgbClr val="C0000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দলীয় কাজ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00198" y="2091991"/>
            <a:ext cx="8991601" cy="40040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১।অধিক জনসংখ্যার কারনে মৌলিক চাহিদা পুরনে কি কি অসুবিধা হয় তা আলোচনা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2685357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2192000" cy="7296150"/>
          </a:xfrm>
          <a:prstGeom prst="rect">
            <a:avLst/>
          </a:prstGeom>
        </p:spPr>
      </p:pic>
      <p:sp>
        <p:nvSpPr>
          <p:cNvPr id="4" name="32-Point Star 3"/>
          <p:cNvSpPr/>
          <p:nvPr/>
        </p:nvSpPr>
        <p:spPr>
          <a:xfrm>
            <a:off x="2864167" y="230325"/>
            <a:ext cx="6352674" cy="1163554"/>
          </a:xfrm>
          <a:prstGeom prst="star32">
            <a:avLst/>
          </a:prstGeom>
          <a:solidFill>
            <a:srgbClr val="7030A0"/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4167" y="1776603"/>
            <a:ext cx="6063615" cy="375742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কী ধরনের দেশ ? আমাদের একটি মৌলিক চাহিদার নাম লিখ।চাহিদাটির উপর জনসংখ্যা বৃদ্ধির চারটি প্রভাব লেখ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8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126" cy="6791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09612"/>
            <a:ext cx="10898976" cy="54387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23900" y="601419"/>
            <a:ext cx="3101159" cy="8484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377" y="638000"/>
            <a:ext cx="2752274" cy="775334"/>
          </a:xfrm>
          <a:prstGeom prst="roundRect">
            <a:avLst>
              <a:gd name="adj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81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/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356616"/>
            <a:ext cx="10826496" cy="63733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8A986A-9C6F-44D5-9895-AE1D923FA3A6}"/>
              </a:ext>
            </a:extLst>
          </p:cNvPr>
          <p:cNvSpPr/>
          <p:nvPr/>
        </p:nvSpPr>
        <p:spPr>
          <a:xfrm>
            <a:off x="1156120" y="1281175"/>
            <a:ext cx="4681012" cy="5120227"/>
          </a:xfrm>
          <a:prstGeom prst="roundRect">
            <a:avLst>
              <a:gd name="adj" fmla="val 127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তানিয়া সুলতানা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ইন্দ্রকাঠী সরকারি প্রাথমিক বিদ্যালয়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সদর,বরিশাল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8" t="23443" r="20742"/>
          <a:stretch/>
        </p:blipFill>
        <p:spPr>
          <a:xfrm>
            <a:off x="5980176" y="1490472"/>
            <a:ext cx="4480560" cy="39959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871" y="5287617"/>
            <a:ext cx="6331226" cy="1113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ICT4E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অ্যাম্বাসেডর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4832" y="542682"/>
            <a:ext cx="4178808" cy="630936"/>
          </a:xfrm>
          <a:prstGeom prst="roundRect">
            <a:avLst/>
          </a:prstGeom>
          <a:solidFill>
            <a:srgbClr val="C00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29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1280160"/>
            <a:ext cx="11466576" cy="5212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8024" y="1728216"/>
            <a:ext cx="7150608" cy="41239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৪০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</a:t>
            </a: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EE4647-9CC9-426C-B173-C4FA323175A9}"/>
              </a:ext>
            </a:extLst>
          </p:cNvPr>
          <p:cNvSpPr/>
          <p:nvPr/>
        </p:nvSpPr>
        <p:spPr>
          <a:xfrm>
            <a:off x="3319272" y="353983"/>
            <a:ext cx="5028358" cy="7158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8024" y="1728216"/>
            <a:ext cx="7150608" cy="41239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৪০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19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19249" y="2482595"/>
            <a:ext cx="9359265" cy="327355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১২।১।১।মৌলিক চাহিদার উপর জনসংখ্যা বৃদ্ধির প্রভাব বনর্না করতে পারবে।(খাদ্য,বস্ত্র,বাসস্থান শিক্ষা,চিকিৎসা )।</a:t>
            </a:r>
          </a:p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১২।২।১। জীবনযাত্রার মানের উপর অধিক জনসংখ্যার প্রভাব ব্যাখা করতে পারবে।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40455" y="1161669"/>
            <a:ext cx="4343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64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airpla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D2E06F-D7AC-43AC-B193-68825C214D52}"/>
              </a:ext>
            </a:extLst>
          </p:cNvPr>
          <p:cNvSpPr/>
          <p:nvPr/>
        </p:nvSpPr>
        <p:spPr>
          <a:xfrm>
            <a:off x="3657601" y="613611"/>
            <a:ext cx="3477125" cy="830997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800" dirty="0"/>
              <a:t>আবেগ সৃষ্টি 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2B0F9-CA0B-415F-BBB1-D7180309C54D}"/>
              </a:ext>
            </a:extLst>
          </p:cNvPr>
          <p:cNvSpPr/>
          <p:nvPr/>
        </p:nvSpPr>
        <p:spPr>
          <a:xfrm>
            <a:off x="1503947" y="2322095"/>
            <a:ext cx="7784431" cy="110690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ছড়া গানের </a:t>
            </a:r>
            <a:r>
              <a:rPr lang="bn-IN" sz="6600" dirty="0">
                <a:solidFill>
                  <a:schemeClr val="tx1"/>
                </a:solidFill>
              </a:rPr>
              <a:t>মাধ্যমে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5076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9472" cy="7286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" y="2157829"/>
            <a:ext cx="4863301" cy="33761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99" y="2157830"/>
            <a:ext cx="5168900" cy="32999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539284" y="869155"/>
            <a:ext cx="5037231" cy="559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42196" y="5907622"/>
            <a:ext cx="6355080" cy="5577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0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739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t="4254" r="11425" b="3490"/>
          <a:stretch/>
        </p:blipFill>
        <p:spPr>
          <a:xfrm>
            <a:off x="1396737" y="2000054"/>
            <a:ext cx="9888717" cy="39875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34713" y="924250"/>
            <a:ext cx="7689273" cy="777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33015" y="2997724"/>
            <a:ext cx="4647414" cy="2139884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উপর অধিক জনসংখ্যার প্রভাব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359299" y="3110845"/>
            <a:ext cx="509047" cy="169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" y="0"/>
            <a:ext cx="12192000" cy="6842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5" y="2203672"/>
            <a:ext cx="4865551" cy="3102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46" y="2330079"/>
            <a:ext cx="4590853" cy="2975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3809205" y="1055775"/>
            <a:ext cx="5037231" cy="559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36006" y="5741331"/>
            <a:ext cx="6355080" cy="5577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3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2684145"/>
            <a:ext cx="2444621" cy="163285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23273" y="1562100"/>
            <a:ext cx="8541989" cy="44325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কৃষিপ্রধান দেশ।</a:t>
            </a:r>
          </a:p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আমরা সকলের জন্য খাদ্য উৎপাদন করতে সক্ষম।তবে অতিরিক্ত জনসংখ্যার জন্য বসতি স্থাপনের কারনে কৃষি জমির পরিমান কমে যাচ্ছে।এ ব্যাপারে আমাদের সতর্ক হতে হবে।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1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Sl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594</TotalTime>
  <Words>351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NikoshBAN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103</cp:revision>
  <dcterms:created xsi:type="dcterms:W3CDTF">2020-07-30T19:06:14Z</dcterms:created>
  <dcterms:modified xsi:type="dcterms:W3CDTF">2021-09-04T07:11:50Z</dcterms:modified>
</cp:coreProperties>
</file>