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61" r:id="rId7"/>
    <p:sldId id="262" r:id="rId8"/>
    <p:sldId id="284" r:id="rId9"/>
    <p:sldId id="285" r:id="rId10"/>
    <p:sldId id="286" r:id="rId11"/>
    <p:sldId id="281" r:id="rId12"/>
    <p:sldId id="276" r:id="rId13"/>
    <p:sldId id="287" r:id="rId14"/>
    <p:sldId id="277" r:id="rId15"/>
    <p:sldId id="278" r:id="rId16"/>
    <p:sldId id="279" r:id="rId17"/>
    <p:sldId id="288" r:id="rId18"/>
    <p:sldId id="266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-152400"/>
            <a:ext cx="7086600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 descr="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63246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6" y="1295400"/>
            <a:ext cx="9144000" cy="51380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200" y="1143000"/>
            <a:ext cx="8229600" cy="3612060"/>
            <a:chOff x="457200" y="1143000"/>
            <a:chExt cx="8229600" cy="3612060"/>
          </a:xfrm>
        </p:grpSpPr>
        <p:sp>
          <p:nvSpPr>
            <p:cNvPr id="4" name="Left Arrow 3"/>
            <p:cNvSpPr/>
            <p:nvPr/>
          </p:nvSpPr>
          <p:spPr>
            <a:xfrm rot="5159006">
              <a:off x="3288401" y="2749680"/>
              <a:ext cx="2644643" cy="233378"/>
            </a:xfrm>
            <a:prstGeom prst="lef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3985619"/>
              <a:ext cx="822960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Nikosh" pitchFamily="2" charset="0"/>
                  <a:cs typeface="Nikosh" pitchFamily="2" charset="0"/>
                </a:rPr>
                <a:t>Document - Microsoft Word</a:t>
              </a:r>
              <a:endParaRPr lang="en-US" sz="44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86200" y="1143000"/>
              <a:ext cx="1447800" cy="3810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ওপেনড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b="5148"/>
          <a:stretch>
            <a:fillRect/>
          </a:stretch>
        </p:blipFill>
        <p:spPr bwMode="auto">
          <a:xfrm>
            <a:off x="838200" y="1143000"/>
            <a:ext cx="7497763" cy="5334000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973389" y="1581150"/>
            <a:ext cx="1298574" cy="1485900"/>
            <a:chOff x="2973389" y="1581150"/>
            <a:chExt cx="1298574" cy="1485900"/>
          </a:xfrm>
        </p:grpSpPr>
        <p:sp>
          <p:nvSpPr>
            <p:cNvPr id="5" name="Rounded Rectangle 4"/>
            <p:cNvSpPr/>
            <p:nvPr/>
          </p:nvSpPr>
          <p:spPr>
            <a:xfrm>
              <a:off x="3200400" y="2819400"/>
              <a:ext cx="1071563" cy="24765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মেনুবার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6200000" flipV="1">
              <a:off x="2658271" y="1896268"/>
              <a:ext cx="1238250" cy="608013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43000" y="1371600"/>
            <a:ext cx="1752600" cy="1905000"/>
            <a:chOff x="1143000" y="1371600"/>
            <a:chExt cx="1752600" cy="1905000"/>
          </a:xfrm>
        </p:grpSpPr>
        <p:sp>
          <p:nvSpPr>
            <p:cNvPr id="4" name="Rounded Rectangle 3"/>
            <p:cNvSpPr/>
            <p:nvPr/>
          </p:nvSpPr>
          <p:spPr>
            <a:xfrm>
              <a:off x="1371600" y="2819400"/>
              <a:ext cx="1524000" cy="45720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টাইটেলবার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6200000" flipV="1">
              <a:off x="647700" y="1866900"/>
              <a:ext cx="1524000" cy="5334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05400" y="2009775"/>
            <a:ext cx="1752600" cy="1190625"/>
            <a:chOff x="5105400" y="2009775"/>
            <a:chExt cx="1752600" cy="1190625"/>
          </a:xfrm>
        </p:grpSpPr>
        <p:sp>
          <p:nvSpPr>
            <p:cNvPr id="8" name="Rounded Rectangle 7"/>
            <p:cNvSpPr/>
            <p:nvPr/>
          </p:nvSpPr>
          <p:spPr>
            <a:xfrm>
              <a:off x="5105400" y="2819400"/>
              <a:ext cx="1752600" cy="38100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ফমেটিং </a:t>
              </a:r>
              <a:r>
                <a:rPr lang="en-US" sz="24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টুল</a:t>
              </a: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বার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6200000" flipV="1">
              <a:off x="4891088" y="2300288"/>
              <a:ext cx="885825" cy="3048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638800" y="3200400"/>
            <a:ext cx="2667000" cy="2971800"/>
            <a:chOff x="5638800" y="3200400"/>
            <a:chExt cx="2667000" cy="29718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781800" y="3200400"/>
              <a:ext cx="1524000" cy="10668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600700" y="5219700"/>
              <a:ext cx="1524000" cy="3810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5638800" y="4267200"/>
              <a:ext cx="1524000" cy="38100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স্ক্রল</a:t>
              </a:r>
              <a:r>
                <a: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বার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19400" y="5257800"/>
            <a:ext cx="1828800" cy="1049338"/>
            <a:chOff x="2819400" y="5257800"/>
            <a:chExt cx="1828800" cy="1049338"/>
          </a:xfrm>
        </p:grpSpPr>
        <p:cxnSp>
          <p:nvCxnSpPr>
            <p:cNvPr id="13" name="Straight Arrow Connector 12"/>
            <p:cNvCxnSpPr/>
            <p:nvPr/>
          </p:nvCxnSpPr>
          <p:spPr>
            <a:xfrm rot="16200000" flipH="1">
              <a:off x="3171031" y="5744369"/>
              <a:ext cx="668338" cy="4572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2819400" y="5257800"/>
              <a:ext cx="1828800" cy="45720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ড্রয়িং </a:t>
              </a:r>
              <a:r>
                <a:rPr lang="en-US" sz="24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টুল</a:t>
              </a: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বার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66800" y="2209800"/>
            <a:ext cx="2286000" cy="2743200"/>
            <a:chOff x="1066800" y="2209800"/>
            <a:chExt cx="2286000" cy="2743200"/>
          </a:xfrm>
        </p:grpSpPr>
        <p:sp>
          <p:nvSpPr>
            <p:cNvPr id="15" name="Rounded Rectangle 14"/>
            <p:cNvSpPr/>
            <p:nvPr/>
          </p:nvSpPr>
          <p:spPr>
            <a:xfrm>
              <a:off x="1828800" y="4572000"/>
              <a:ext cx="1524000" cy="38100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রুলার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1638300" y="3238500"/>
              <a:ext cx="2362200" cy="30480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066800" y="3886200"/>
              <a:ext cx="1600200" cy="68580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352800" y="1600200"/>
            <a:ext cx="1752600" cy="2057400"/>
            <a:chOff x="3352800" y="1600200"/>
            <a:chExt cx="1752600" cy="2057400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3300" y="2247900"/>
              <a:ext cx="1676400" cy="381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3352800" y="3276600"/>
              <a:ext cx="1752600" cy="38100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ইংরেজী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অক্ষর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10000" y="1600200"/>
            <a:ext cx="2057400" cy="3200400"/>
            <a:chOff x="3810000" y="1600200"/>
            <a:chExt cx="2057400" cy="320040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848100" y="2400300"/>
              <a:ext cx="2819400" cy="12192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3810000" y="4419600"/>
              <a:ext cx="1752600" cy="38100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অক্ষর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400" y="2534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01000" cy="83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মেনুসমূহ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228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81000" y="1752600"/>
            <a:ext cx="2209800" cy="549275"/>
          </a:xfrm>
          <a:prstGeom prst="wedgeRectCallout">
            <a:avLst>
              <a:gd name="adj1" fmla="val 84731"/>
              <a:gd name="adj2" fmla="val 37412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04800" y="2667000"/>
            <a:ext cx="2286000" cy="761999"/>
          </a:xfrm>
          <a:prstGeom prst="wedgeRectCallout">
            <a:avLst>
              <a:gd name="adj1" fmla="val 77352"/>
              <a:gd name="adj2" fmla="val -36352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52400" y="5715000"/>
            <a:ext cx="2362200" cy="304800"/>
          </a:xfrm>
          <a:prstGeom prst="wedgeRectCallout">
            <a:avLst>
              <a:gd name="adj1" fmla="val 88769"/>
              <a:gd name="adj2" fmla="val 26033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গুটিয়ে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 </a:t>
            </a:r>
            <a:r>
              <a:rPr lang="en-US" sz="2000" b="1" dirty="0" smtClean="0"/>
              <a:t> 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562600" y="2133600"/>
            <a:ext cx="3200400" cy="457200"/>
          </a:xfrm>
          <a:prstGeom prst="wedgeRectCallout">
            <a:avLst>
              <a:gd name="adj1" fmla="val -79074"/>
              <a:gd name="adj2" fmla="val 140235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791200" y="2971800"/>
            <a:ext cx="2743200" cy="609600"/>
          </a:xfrm>
          <a:prstGeom prst="wedgeRectCallout">
            <a:avLst>
              <a:gd name="adj1" fmla="val -86719"/>
              <a:gd name="adj2" fmla="val 52671"/>
            </a:avLst>
          </a:prstGeom>
          <a:solidFill>
            <a:srgbClr val="00B050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791200" y="4267200"/>
            <a:ext cx="2743200" cy="457200"/>
          </a:xfrm>
          <a:prstGeom prst="wedgeRectCallout">
            <a:avLst>
              <a:gd name="adj1" fmla="val -87620"/>
              <a:gd name="adj2" fmla="val 106256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অন্যস্থানের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04800" y="4191000"/>
            <a:ext cx="1828800" cy="609600"/>
          </a:xfrm>
          <a:prstGeom prst="wedgeRectCallout">
            <a:avLst>
              <a:gd name="adj1" fmla="val 118586"/>
              <a:gd name="adj2" fmla="val -59701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5791200" y="5410200"/>
            <a:ext cx="3200400" cy="609600"/>
          </a:xfrm>
          <a:prstGeom prst="wedgeRectCallout">
            <a:avLst>
              <a:gd name="adj1" fmla="val -82601"/>
              <a:gd name="adj2" fmla="val -4582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ডাটা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বিভ্ন্নি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জন্য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403937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731603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33400"/>
            <a:ext cx="3409950" cy="263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001000" cy="83099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সাজসজ্জা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d. Anwar hossain\Desktop\Secondary - 2018 - Class - 9&amp;10 - ICT class-9  PDF Web -60.jpg"/>
          <p:cNvPicPr>
            <a:picLocks noChangeAspect="1" noChangeArrowheads="1"/>
          </p:cNvPicPr>
          <p:nvPr/>
        </p:nvPicPr>
        <p:blipFill>
          <a:blip r:embed="rId2"/>
          <a:srcRect l="10668" t="38889" r="9211" b="38889"/>
          <a:stretch>
            <a:fillRect/>
          </a:stretch>
        </p:blipFill>
        <p:spPr bwMode="auto">
          <a:xfrm>
            <a:off x="838200" y="1600200"/>
            <a:ext cx="7162800" cy="1981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4400" y="3962400"/>
            <a:ext cx="26670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ফন্ট</a:t>
            </a:r>
            <a:r>
              <a:rPr lang="en-US" sz="32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স্টাইল</a:t>
            </a:r>
            <a:r>
              <a:rPr lang="en-US" sz="32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</a:t>
            </a:r>
            <a:endParaRPr lang="bn-BD" sz="3200" spc="50" dirty="0">
              <a:ln w="11430"/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3962400"/>
            <a:ext cx="25146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ফন্ট</a:t>
            </a:r>
            <a:r>
              <a:rPr lang="en-US" sz="32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সাইজ</a:t>
            </a:r>
            <a:r>
              <a:rPr lang="en-US" sz="32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 </a:t>
            </a:r>
            <a:endParaRPr lang="bn-BD" sz="3200" spc="50" dirty="0">
              <a:ln w="11430"/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987225"/>
            <a:ext cx="22860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ফন্ট</a:t>
            </a:r>
            <a:r>
              <a:rPr lang="en-US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রঙ</a:t>
            </a:r>
            <a:r>
              <a:rPr lang="en-US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 </a:t>
            </a:r>
            <a:endParaRPr lang="bn-BD" sz="3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438400" y="2667000"/>
            <a:ext cx="1676400" cy="13716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724400" y="2895600"/>
            <a:ext cx="1219200" cy="7620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210300" y="3314700"/>
            <a:ext cx="1143000" cy="3048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5800" y="4572000"/>
            <a:ext cx="7848600" cy="138499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ওয়ার্ড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প্রসেসরে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লেখালেখি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করার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জন্য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বিভিন্ন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স্টাইলের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অক্ষর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রয়েছে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। 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অক্ষর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ছোট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বড়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করা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যায়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।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বিভিন্ন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রঙ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আছে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।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লেখালেখির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সাজসজ্জায়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এগুলো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ব্যবহার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SutonnyOMJ" pitchFamily="2" charset="0"/>
              </a:rPr>
              <a:t>হয়</a:t>
            </a:r>
            <a:r>
              <a:rPr lang="en-US" sz="2800" spc="50" dirty="0" smtClean="0">
                <a:ln w="11430"/>
                <a:latin typeface="NikoshBAN" pitchFamily="2" charset="0"/>
                <a:cs typeface="SutonnyOMJ" pitchFamily="2" charset="0"/>
              </a:rPr>
              <a:t>।   </a:t>
            </a:r>
            <a:endParaRPr lang="bn-BD" sz="2800" spc="50" dirty="0">
              <a:ln w="11430"/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77200" cy="83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সাজসজ্জা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239000" cy="131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Arrow Connector 4"/>
          <p:cNvCxnSpPr/>
          <p:nvPr/>
        </p:nvCxnSpPr>
        <p:spPr>
          <a:xfrm rot="5400000">
            <a:off x="800100" y="2324100"/>
            <a:ext cx="1676400" cy="5334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590800" y="2514600"/>
            <a:ext cx="1600200" cy="3810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4114800"/>
            <a:ext cx="3733800" cy="224676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হোম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ট্যাবের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প্যারাগ্রাফ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গ্রুপে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বুলেট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ও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নম্বরের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আইকন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কমান্ড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পাওয়া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যায়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।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এগুল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দিয়ে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লেখার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লাইনের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শুরুতে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প্রতিক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বা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নাম্বার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দেওয়া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যায়</a:t>
            </a:r>
            <a:r>
              <a:rPr lang="en-US" sz="28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SutonnyOMJ" pitchFamily="2" charset="0"/>
              </a:rPr>
              <a:t>।  </a:t>
            </a:r>
            <a:endParaRPr lang="bn-BD" sz="2800" spc="50" dirty="0">
              <a:ln w="11430"/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4127718"/>
            <a:ext cx="3657600" cy="181588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দুটি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লাইনের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মাঝে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কতটুকু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জায়গা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থাকবে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,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এই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আইকন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থেকে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তা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নির্ধারণ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করার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জন্য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এই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টুলটি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ব্যবহৃত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হয়</a:t>
            </a:r>
            <a:r>
              <a:rPr lang="en-US" sz="28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।  </a:t>
            </a:r>
            <a:endParaRPr lang="bn-BD" sz="2800" spc="50" dirty="0">
              <a:ln w="11430"/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429000"/>
            <a:ext cx="1915886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বুলেট</a:t>
            </a:r>
            <a:r>
              <a:rPr lang="en-US" sz="28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 </a:t>
            </a:r>
            <a:endParaRPr lang="bn-BD" sz="2800" spc="50" dirty="0">
              <a:ln w="11430"/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3429000"/>
            <a:ext cx="2209800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নাম্বার</a:t>
            </a:r>
            <a:r>
              <a:rPr lang="en-US" sz="28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 </a:t>
            </a:r>
            <a:endParaRPr lang="bn-BD" sz="2800" spc="50" dirty="0">
              <a:ln w="11430"/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3453825"/>
            <a:ext cx="3048000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লাইন</a:t>
            </a:r>
            <a:r>
              <a:rPr lang="en-US" sz="28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2800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ব্যবধান</a:t>
            </a:r>
            <a:r>
              <a:rPr lang="en-US" sz="28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  </a:t>
            </a:r>
            <a:endParaRPr lang="bn-BD" sz="2800" spc="50" dirty="0">
              <a:ln w="11430"/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5105400" y="2286000"/>
            <a:ext cx="1447800" cy="11430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64770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1628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সাজসজ্জা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7848600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4800" spc="50" dirty="0" err="1" smtClean="0">
                <a:ln w="11430"/>
                <a:latin typeface="NikoshBAN" pitchFamily="2" charset="0"/>
                <a:cs typeface="SutonnyOMJ" pitchFamily="2" charset="0"/>
              </a:rPr>
              <a:t>টেবিল</a:t>
            </a:r>
            <a:r>
              <a:rPr lang="en-US" sz="4800" spc="50" dirty="0" smtClean="0">
                <a:ln w="11430"/>
                <a:latin typeface="NikoshBAN" pitchFamily="2" charset="0"/>
                <a:cs typeface="SutonnyOMJ" pitchFamily="2" charset="0"/>
              </a:rPr>
              <a:t> ও </a:t>
            </a:r>
            <a:r>
              <a:rPr lang="en-US" sz="4800" spc="50" dirty="0" err="1" smtClean="0">
                <a:ln w="11430"/>
                <a:latin typeface="NikoshBAN" pitchFamily="2" charset="0"/>
                <a:cs typeface="SutonnyOMJ" pitchFamily="2" charset="0"/>
              </a:rPr>
              <a:t>বিভিন্ন</a:t>
            </a:r>
            <a:r>
              <a:rPr lang="en-US" sz="48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4800" spc="50" dirty="0" err="1" smtClean="0">
                <a:ln w="11430"/>
                <a:latin typeface="NikoshBAN" pitchFamily="2" charset="0"/>
                <a:cs typeface="SutonnyOMJ" pitchFamily="2" charset="0"/>
              </a:rPr>
              <a:t>ইলাসস্ট্রেশন</a:t>
            </a:r>
            <a:r>
              <a:rPr lang="en-US" sz="4800" spc="50" dirty="0" smtClean="0">
                <a:ln w="11430"/>
                <a:latin typeface="NikoshBAN" pitchFamily="2" charset="0"/>
                <a:cs typeface="SutonnyOMJ" pitchFamily="2" charset="0"/>
              </a:rPr>
              <a:t>  </a:t>
            </a:r>
            <a:endParaRPr lang="bn-BD" sz="4800" spc="50" dirty="0">
              <a:ln w="11430"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758625"/>
            <a:ext cx="19050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টেবিল</a:t>
            </a:r>
            <a:r>
              <a:rPr lang="en-US" sz="32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</a:t>
            </a:r>
            <a:endParaRPr lang="bn-BD" sz="3200" spc="50" dirty="0">
              <a:ln w="11430"/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758625"/>
            <a:ext cx="18288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  </a:t>
            </a:r>
            <a:r>
              <a:rPr lang="en-US" sz="3200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গ্রাফ</a:t>
            </a:r>
            <a:r>
              <a:rPr lang="en-US" sz="32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   </a:t>
            </a:r>
            <a:endParaRPr lang="bn-BD" sz="3200" spc="50" dirty="0">
              <a:ln w="11430"/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3758625"/>
            <a:ext cx="24384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ওয়াট</a:t>
            </a:r>
            <a:r>
              <a:rPr lang="en-US" sz="32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আর্ট</a:t>
            </a:r>
            <a:r>
              <a:rPr lang="en-US" sz="32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SutonnyOMJ" pitchFamily="2" charset="0"/>
              </a:rPr>
              <a:t>   </a:t>
            </a:r>
            <a:endParaRPr lang="bn-BD" sz="3200" spc="50" dirty="0">
              <a:ln w="11430"/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81200" y="2590800"/>
            <a:ext cx="533400" cy="457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447800" y="3200400"/>
            <a:ext cx="762000" cy="4572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05200" y="2590800"/>
            <a:ext cx="457200" cy="4572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048000" y="3200400"/>
            <a:ext cx="762000" cy="4572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477000" y="3124200"/>
            <a:ext cx="762000" cy="4572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58000" y="2590800"/>
            <a:ext cx="457200" cy="3810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4419600"/>
            <a:ext cx="7543800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ডকুমেন্টে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কোন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টেবিল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,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ছবি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,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ক্লিপ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আর্ট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,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বিভিন্ন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আকার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আকৃতি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,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চার্ট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টেক্সট-বক্স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ওয়ার্ড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আর্ট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যোগ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করতে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বিরনের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ইনসার্ট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ট্যাব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ব্যবহার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করতে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itchFamily="2" charset="0"/>
                <a:cs typeface="SutonnyOMJ" pitchFamily="2" charset="0"/>
              </a:rPr>
              <a:t>হয়</a:t>
            </a:r>
            <a:r>
              <a:rPr lang="en-US" sz="3200" spc="50" dirty="0" smtClean="0">
                <a:ln w="11430"/>
                <a:latin typeface="NikoshBAN" pitchFamily="2" charset="0"/>
                <a:cs typeface="SutonnyOMJ" pitchFamily="2" charset="0"/>
              </a:rPr>
              <a:t> ।  </a:t>
            </a:r>
            <a:endParaRPr lang="bn-BD" sz="3200" spc="50" dirty="0">
              <a:ln w="11430"/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 animBg="1"/>
      <p:bldP spid="10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458200" cy="4495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10800000">
            <a:off x="1295400" y="2133600"/>
            <a:ext cx="1143000" cy="6858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524000" y="2819400"/>
            <a:ext cx="25146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8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Insert click &gt;  Table click &gt; Insert table click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762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সুবিধাসমুহ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" y="41910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এ প্রোগ্রাম এ ভুল হবার সাথে সাথে সংশোধনের সুযোগ পাওয়া যায়। </a:t>
            </a:r>
          </a:p>
          <a:p>
            <a:pPr eaLnBrk="0" hangingPunct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নানাভাবে লেখাকে উপস্থাপন করা যায়। </a:t>
            </a:r>
          </a:p>
          <a:p>
            <a:pPr eaLnBrk="0" hangingPunct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ছবি, গ্রাফ, টেবিল, চার্ট ইত্যাদি সংযুক্ত করে ডকুমেন্টকে আকর্ষণীয় করা যায়। </a:t>
            </a:r>
          </a:p>
          <a:p>
            <a:pPr eaLnBrk="0" hangingPunct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এক সাথে একাধিক ডকুমেন্ট নিয়ে কাজ করা যায়। </a:t>
            </a:r>
          </a:p>
          <a:p>
            <a:pPr eaLnBrk="0" hangingPunct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ডকুমেন্ট সংরক্ষণ করে তা যে কোন সময়, যতবার খুশী ততবার প্রিন্ট করা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159204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 কাজ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419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সাজসজ্জা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"/>
            <a:ext cx="4070555" cy="2713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533400"/>
            <a:ext cx="5257800" cy="121919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24384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0046" y="2514600"/>
            <a:ext cx="43199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মোঃ ইমদাদুল হক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শাহজাহানপুর উচ্চ বিদ্যালয়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মাধবপুর, হবিগঞ্জ।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imdadulhaque3464@gmail.com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743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টাইটেলবারে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124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419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30" y="228600"/>
            <a:ext cx="395237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0"/>
            <a:ext cx="7391400" cy="22159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50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m.r.joy\Desktop\com  PICTURE\mominul\MOMINUL ISLAM ID 03, 2011\oklahoma_r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2590800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pPr>
              <a:spcBef>
                <a:spcPct val="0"/>
              </a:spcBef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লেখালেখি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89" y="2209800"/>
            <a:ext cx="2943411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905000" y="533400"/>
            <a:ext cx="5486400" cy="121919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886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E:\New Picture Down\New folder (1)\Picture1stud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Teachers,gov,bd OK\New folder\images6666666666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3733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E:\Teachers,gov,bd OK\New  Picture  July    2\index6546545645445555555555555555688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276600"/>
            <a:ext cx="3733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228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715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28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9200" y="1371600"/>
            <a:ext cx="6553200" cy="3657600"/>
            <a:chOff x="1219200" y="1371600"/>
            <a:chExt cx="6553200" cy="3657600"/>
          </a:xfrm>
        </p:grpSpPr>
        <p:pic>
          <p:nvPicPr>
            <p:cNvPr id="6" name="Picture 2" descr="C:\Users\Md. Anwar hossain\Desktop\New folder (2)\ওয়ার্ড\images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1371600"/>
              <a:ext cx="6553200" cy="3657600"/>
            </a:xfrm>
            <a:prstGeom prst="rect">
              <a:avLst/>
            </a:prstGeom>
            <a:noFill/>
          </p:spPr>
        </p:pic>
        <p:pic>
          <p:nvPicPr>
            <p:cNvPr id="10" name="Picture 2" descr="C:\Users\Md. Anwar hossain\Desktop\New folder (2)\ওয়ার্ড\download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2428875"/>
              <a:ext cx="2143125" cy="2143125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457200" y="546431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449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006804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81278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সাজসজ্জা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437" y="1819870"/>
            <a:ext cx="7345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r="20175"/>
          <a:stretch/>
        </p:blipFill>
        <p:spPr>
          <a:xfrm>
            <a:off x="195358" y="990600"/>
            <a:ext cx="3803485" cy="5410199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9788067">
            <a:off x="675465" y="5682863"/>
            <a:ext cx="1918521" cy="262455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5029200"/>
            <a:ext cx="2286000" cy="5232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Start Icon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rot="7724098">
            <a:off x="3968173" y="3837655"/>
            <a:ext cx="2795113" cy="287569"/>
          </a:xfrm>
          <a:prstGeom prst="lef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600200"/>
            <a:ext cx="2590800" cy="120032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" pitchFamily="2" charset="0"/>
                <a:cs typeface="Nikosh" pitchFamily="2" charset="0"/>
              </a:rPr>
              <a:t>All Programs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010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নাওঃ</a:t>
            </a:r>
            <a:endParaRPr lang="en-US" sz="3200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09600" y="906285"/>
            <a:ext cx="3760161" cy="564691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7772463">
            <a:off x="1126074" y="4299072"/>
            <a:ext cx="1361867" cy="2384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438400"/>
            <a:ext cx="2781300" cy="132343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" pitchFamily="2" charset="0"/>
                <a:cs typeface="Nikosh" pitchFamily="2" charset="0"/>
              </a:rPr>
              <a:t>Microsoft Office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88849" y="914400"/>
            <a:ext cx="3721751" cy="556260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8191792">
            <a:off x="6378357" y="4456985"/>
            <a:ext cx="1675175" cy="3319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3100" y="2514600"/>
            <a:ext cx="2781300" cy="132343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" pitchFamily="2" charset="0"/>
                <a:cs typeface="Nikosh" pitchFamily="2" charset="0"/>
              </a:rPr>
              <a:t>Microsoft Word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010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নাওঃ</a:t>
            </a:r>
            <a:endParaRPr lang="en-US" sz="3200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492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42</cp:revision>
  <dcterms:created xsi:type="dcterms:W3CDTF">2006-08-16T00:00:00Z</dcterms:created>
  <dcterms:modified xsi:type="dcterms:W3CDTF">2021-09-07T14:28:56Z</dcterms:modified>
</cp:coreProperties>
</file>