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0"/>
  </p:notesMasterIdLst>
  <p:handoutMasterIdLst>
    <p:handoutMasterId r:id="rId21"/>
  </p:handoutMasterIdLst>
  <p:sldIdLst>
    <p:sldId id="302" r:id="rId2"/>
    <p:sldId id="271" r:id="rId3"/>
    <p:sldId id="444" r:id="rId4"/>
    <p:sldId id="304" r:id="rId5"/>
    <p:sldId id="261" r:id="rId6"/>
    <p:sldId id="275" r:id="rId7"/>
    <p:sldId id="262" r:id="rId8"/>
    <p:sldId id="272" r:id="rId9"/>
    <p:sldId id="276" r:id="rId10"/>
    <p:sldId id="273" r:id="rId11"/>
    <p:sldId id="263" r:id="rId12"/>
    <p:sldId id="277" r:id="rId13"/>
    <p:sldId id="264" r:id="rId14"/>
    <p:sldId id="265" r:id="rId15"/>
    <p:sldId id="267" r:id="rId16"/>
    <p:sldId id="269" r:id="rId17"/>
    <p:sldId id="270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CM" initials="T" lastIdx="1" clrIdx="0">
    <p:extLst>
      <p:ext uri="{19B8F6BF-5375-455C-9EA6-DF929625EA0E}">
        <p15:presenceInfo xmlns:p15="http://schemas.microsoft.com/office/powerpoint/2012/main" userId="TSC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90"/>
      </p:cViewPr>
      <p:guideLst>
        <p:guide orient="horz" pos="218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91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8T12:08:32.822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3F592E-ED50-4B78-9F12-7AC6AD052D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1E066-C7E2-421E-BBE4-0E80073A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1F27-F244-4D3D-8C1E-91F1D5956C4E}" type="datetimeFigureOut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EE152-5FE0-4F5A-A847-80FB7C124B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D3E8C-E49F-40A5-8643-AFD5C2481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19D4-32B2-46CF-8B9B-A437D451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3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5CC8-869B-4A48-8C21-8799E7AA8D13}" type="datetimeFigureOut">
              <a:rPr lang="en-US" smtClean="0"/>
              <a:pPr/>
              <a:t>08-Sep-21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BB57-D3DB-41DF-A3D2-0895808D5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ট্র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BB57-D3DB-41DF-A3D2-0895808D5F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B7CA-A40D-4A52-BC75-61C694CA6A79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FB5-5097-4149-93B1-084462B2FB7E}" type="datetime1">
              <a:rPr lang="en-US" smtClean="0"/>
              <a:t>08-Sep-21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69C494C-3B51-44DA-8B77-4A6463F0E7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53"/>
            </a:avLst>
          </a:prstGeom>
          <a:solidFill>
            <a:srgbClr val="FF0000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5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23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2AAC49-7357-4715-A891-63567E7879F1}" type="datetime1">
              <a:rPr lang="en-US" smtClean="0"/>
              <a:t>08-Sep-21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36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ডিফারেন্সিয়াল ও রিয়ার অ্যাক্সেল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3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52DC25D-D582-4E2E-AA0C-86D55C0D7A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53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6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stock.com/free-photos/business-group-working-laptop-office-5700284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tionary.org/wiki/nam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0.wdp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123.49.3.254/MembersArea/MembershipNoSearch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29C5-6E38-4794-B40A-801B1112D970}" type="datetime1">
              <a:rPr lang="en-US" smtClean="0"/>
              <a:t>08-Sep-21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B245A5-D72D-45D1-B63F-D778B7E6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03447-FAB6-4A7D-B20C-1E25428E843F}"/>
              </a:ext>
            </a:extLst>
          </p:cNvPr>
          <p:cNvSpPr/>
          <p:nvPr/>
        </p:nvSpPr>
        <p:spPr>
          <a:xfrm>
            <a:off x="2874706" y="103239"/>
            <a:ext cx="6442587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25085-89BA-4189-867C-BA10CBF6C179}"/>
              </a:ext>
            </a:extLst>
          </p:cNvPr>
          <p:cNvSpPr/>
          <p:nvPr/>
        </p:nvSpPr>
        <p:spPr>
          <a:xfrm>
            <a:off x="838200" y="5586906"/>
            <a:ext cx="3746090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6004E-5EF4-401F-B60D-196F9C6E8227}"/>
              </a:ext>
            </a:extLst>
          </p:cNvPr>
          <p:cNvSpPr/>
          <p:nvPr/>
        </p:nvSpPr>
        <p:spPr>
          <a:xfrm>
            <a:off x="7607710" y="5645507"/>
            <a:ext cx="3746090" cy="693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স্লিপ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E87B3-0426-4342-B819-9CF7AC45F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6" r="99471">
                        <a14:foregroundMark x1="96296" y1="36196" x2="98236" y2="65644"/>
                        <a14:foregroundMark x1="45503" y1="19427" x2="54497" y2="17178"/>
                        <a14:foregroundMark x1="51499" y1="15746" x2="55379" y2="16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" y="886388"/>
            <a:ext cx="5400675" cy="465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74C61C-7234-4F71-ADE0-6DB4554BC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" b="100000" l="1038" r="99717">
                        <a14:foregroundMark x1="41226" y1="85392" x2="26887" y2="26471"/>
                        <a14:foregroundMark x1="26887" y1="22157" x2="66415" y2="9412"/>
                        <a14:foregroundMark x1="65472" y1="9706" x2="64057" y2="88725"/>
                        <a14:foregroundMark x1="40943" y1="35294" x2="48585" y2="79020"/>
                        <a14:foregroundMark x1="77170" y1="8824" x2="45283" y2="3333"/>
                        <a14:foregroundMark x1="44434" y1="4902" x2="2642" y2="27647"/>
                        <a14:foregroundMark x1="8491" y1="29510" x2="6981" y2="99412"/>
                        <a14:foregroundMark x1="2925" y1="50784" x2="2075" y2="74118"/>
                        <a14:foregroundMark x1="5000" y1="54118" x2="4340" y2="58039"/>
                        <a14:foregroundMark x1="76038" y1="31961" x2="78679" y2="61961"/>
                        <a14:foregroundMark x1="48585" y1="63235" x2="50566" y2="62647"/>
                        <a14:foregroundMark x1="96226" y1="11863" x2="93302" y2="99706"/>
                        <a14:foregroundMark x1="17830" y1="55588" x2="34811" y2="90000"/>
                        <a14:foregroundMark x1="11132" y1="61961" x2="30660" y2="93039"/>
                        <a14:foregroundMark x1="68113" y1="97549" x2="74906" y2="9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886388"/>
            <a:ext cx="5065329" cy="4874185"/>
          </a:xfrm>
          <a:prstGeom prst="ellipse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35807-F556-4DEE-825F-734E5DF1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9567-30E6-40D9-B2E6-5DBEC1FEF05E}" type="datetime1">
              <a:rPr lang="en-US" smtClean="0"/>
              <a:t>08-Sep-21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2E270B-B83B-4328-AAB2-688A0B17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C6430-A03C-4964-80DF-693B9AD1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25372" y="0"/>
            <a:ext cx="33412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964" y="4064780"/>
            <a:ext cx="59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93F7A-05D9-407B-8AB4-5867185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CAC8-4BE3-4FB0-896B-3FF165807154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4E910-0F8C-4616-B00A-F58D97E7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93492-4DE2-4731-A742-515B8309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C819B-0C9D-4A15-AEB6-7B815D785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25" l="8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43" y="1404319"/>
            <a:ext cx="4967038" cy="34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9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ECF64-0926-498C-8C9E-25864963500A}"/>
              </a:ext>
            </a:extLst>
          </p:cNvPr>
          <p:cNvSpPr/>
          <p:nvPr/>
        </p:nvSpPr>
        <p:spPr>
          <a:xfrm>
            <a:off x="704865" y="998804"/>
            <a:ext cx="4712677" cy="17347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43930-AACA-4107-BB2F-98884EA9BD85}"/>
              </a:ext>
            </a:extLst>
          </p:cNvPr>
          <p:cNvSpPr/>
          <p:nvPr/>
        </p:nvSpPr>
        <p:spPr>
          <a:xfrm>
            <a:off x="703877" y="2733533"/>
            <a:ext cx="4712677" cy="1812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E80BC-7B39-41B3-84B8-66AEE1599B0D}"/>
              </a:ext>
            </a:extLst>
          </p:cNvPr>
          <p:cNvSpPr/>
          <p:nvPr/>
        </p:nvSpPr>
        <p:spPr>
          <a:xfrm>
            <a:off x="703877" y="4468260"/>
            <a:ext cx="4712677" cy="18125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5372" y="135533"/>
            <a:ext cx="33412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450" y="885198"/>
            <a:ext cx="54937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অ্যামব্যাস্যাডর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কোয়াটার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৩/৪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09F0-2891-4E6B-B984-40E8D3C99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8" t="2170" r="3560" b="2828"/>
          <a:stretch/>
        </p:blipFill>
        <p:spPr>
          <a:xfrm>
            <a:off x="5632219" y="998805"/>
            <a:ext cx="6110602" cy="4973998"/>
          </a:xfrm>
          <a:prstGeom prst="roundRect">
            <a:avLst>
              <a:gd name="adj" fmla="val 28617"/>
            </a:avLst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147EF-07BA-489A-8BAE-6F74386C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1E-7F60-4B5E-9F6B-CC1EB9D9AA9E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EBD0F-2BD4-4303-A446-B15AF7A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932CD-507B-45F6-9385-CE6B23A8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3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23192" y="269260"/>
            <a:ext cx="1039321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CEC54-7420-4E4B-96BF-A60CE45CF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b="6761"/>
          <a:stretch/>
        </p:blipFill>
        <p:spPr>
          <a:xfrm>
            <a:off x="2180047" y="1066670"/>
            <a:ext cx="7679504" cy="4724659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89D62-9106-42AD-92A7-62ADFADA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C8B8-EFC1-4B5E-A2B0-5B13F9362EA1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FBF21-553B-4C79-92A2-EB03DA0F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CDB11-AD89-4160-BE49-03B6D37E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4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58091" y="173758"/>
            <a:ext cx="69234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কার্যপ্রণালি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D419C-75C6-4122-949D-892CCCB88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 b="4111"/>
          <a:stretch/>
        </p:blipFill>
        <p:spPr>
          <a:xfrm>
            <a:off x="2045416" y="1097088"/>
            <a:ext cx="8101168" cy="4843994"/>
          </a:xfrm>
          <a:prstGeom prst="roundRect">
            <a:avLst>
              <a:gd name="adj" fmla="val 30908"/>
            </a:avLst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CB730-3BD9-4C9C-B5EB-ED7D24B1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CBE7-E904-4F78-A61D-C48CA3CC3678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155F9-B99B-4A31-9BA4-30199D6B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AD6FF-94E0-4073-AD1C-8B9637CE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27161" y="461989"/>
            <a:ext cx="35052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6719" y="4783051"/>
            <a:ext cx="55260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6A741-643E-489A-9334-3AD01E6F3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2105" r="35195" b="28026"/>
          <a:stretch/>
        </p:blipFill>
        <p:spPr>
          <a:xfrm>
            <a:off x="3997377" y="1948720"/>
            <a:ext cx="4197246" cy="256331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413B3-7A05-4A5A-84AC-CE436E46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0B14-BFF2-4FCF-9F11-76F58140A412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D66E7-E051-4997-A00E-1D211CA3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260E-F29E-4795-AABF-330E7A21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>
            <a:off x="4905103" y="533135"/>
            <a:ext cx="2381794" cy="1019860"/>
          </a:xfrm>
          <a:prstGeom prst="roundRect">
            <a:avLst>
              <a:gd name="adj" fmla="val 4874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A0590-01E9-4320-89A8-3FACAD32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EDB-293C-491D-96AD-B878873D3C29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8A0E3-5FB1-455C-8E49-885E3AB5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9316-2638-4138-AAB5-D679CF94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9678E-4271-45FA-B244-095BFAECC1D1}"/>
              </a:ext>
            </a:extLst>
          </p:cNvPr>
          <p:cNvSpPr txBox="1"/>
          <p:nvPr/>
        </p:nvSpPr>
        <p:spPr>
          <a:xfrm>
            <a:off x="2586788" y="1905464"/>
            <a:ext cx="701842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02897-546D-48E6-BD97-C52E3E105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930" l="9898" r="894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0" t="1483" r="10248" b="-1483"/>
          <a:stretch/>
        </p:blipFill>
        <p:spPr>
          <a:xfrm>
            <a:off x="7590803" y="831125"/>
            <a:ext cx="2959602" cy="23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4267200" y="589615"/>
            <a:ext cx="3505200" cy="1524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382" y="5269072"/>
            <a:ext cx="1053683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CAE4A-FBFF-4D49-B447-ACDAEFD20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967" t="12544" r="46591" b="16063"/>
          <a:stretch/>
        </p:blipFill>
        <p:spPr>
          <a:xfrm>
            <a:off x="3314075" y="2248524"/>
            <a:ext cx="5411449" cy="28031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E3439-F827-424D-97B2-348A1466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9E32-712C-4A63-A72A-BB2EB114751E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3F086-7867-409A-A952-92139D1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296C2-791A-4B6B-B7FC-A9D8D9F8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252C1D4-83DA-4B9E-B039-A688D94EF0E6}"/>
              </a:ext>
            </a:extLst>
          </p:cNvPr>
          <p:cNvGrpSpPr/>
          <p:nvPr/>
        </p:nvGrpSpPr>
        <p:grpSpPr>
          <a:xfrm>
            <a:off x="87522" y="110217"/>
            <a:ext cx="12091742" cy="6618639"/>
            <a:chOff x="87522" y="110217"/>
            <a:chExt cx="12091742" cy="661863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519AC9-3C19-4AA8-BC2A-1786CAD7CB8F}"/>
                </a:ext>
              </a:extLst>
            </p:cNvPr>
            <p:cNvGrpSpPr/>
            <p:nvPr/>
          </p:nvGrpSpPr>
          <p:grpSpPr>
            <a:xfrm>
              <a:off x="87522" y="110217"/>
              <a:ext cx="12091742" cy="6618639"/>
              <a:chOff x="87522" y="110217"/>
              <a:chExt cx="12091742" cy="661863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CAEFD40-DE84-47D5-8647-83385119A511}"/>
                  </a:ext>
                </a:extLst>
              </p:cNvPr>
              <p:cNvGrpSpPr/>
              <p:nvPr/>
            </p:nvGrpSpPr>
            <p:grpSpPr>
              <a:xfrm>
                <a:off x="2209800" y="160662"/>
                <a:ext cx="8078864" cy="1199336"/>
                <a:chOff x="2209800" y="272956"/>
                <a:chExt cx="8078864" cy="1199336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3D0F2BCB-77C7-4E36-B766-925DDCA964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09800" y="272956"/>
                  <a:ext cx="2877561" cy="119933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C801133-59B1-4221-AC6F-DBCEC38D0E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4759" y="272956"/>
                  <a:ext cx="2877561" cy="1199336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6ED6D5AF-A94E-4B4B-BC79-3D79E01F9D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103" y="272956"/>
                  <a:ext cx="2877561" cy="1199336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2B1D7F-2127-44A8-BB2F-BCF4A3659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033" l="0" r="100000">
                            <a14:foregroundMark x1="72414" y1="89836" x2="92069" y2="88197"/>
                            <a14:foregroundMark x1="74828" y1="85574" x2="74828" y2="85574"/>
                            <a14:foregroundMark x1="5172" y1="10164" x2="7241" y2="16393"/>
                            <a14:foregroundMark x1="45517" y1="66557" x2="48276" y2="672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320314" y="3429000"/>
                <a:ext cx="2743201" cy="32998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E43425D-E5EA-40C9-A844-CE26FF4B1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31" b="96173" l="0" r="9956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49525" y="347264"/>
                <a:ext cx="3424020" cy="29499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470718-9F56-4020-AED0-FBD5BBBC7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8033" l="0" r="100000">
                            <a14:foregroundMark x1="72414" y1="89836" x2="92069" y2="88197"/>
                            <a14:foregroundMark x1="74828" y1="85574" x2="74828" y2="85574"/>
                            <a14:foregroundMark x1="5172" y1="10164" x2="7241" y2="16393"/>
                            <a14:foregroundMark x1="45517" y1="66557" x2="48276" y2="672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80" y="3358200"/>
                <a:ext cx="3137568" cy="329985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18F68CE-8077-4125-BF2A-9DB907B4E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31" b="96173" l="0" r="9956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8682923" y="88340"/>
                <a:ext cx="3424019" cy="3568662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01F6A9F-1A92-49B4-966D-BF01A58BA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749" y="5983705"/>
              <a:ext cx="2877561" cy="74261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B822F91-6E1A-48C9-9D83-09D85594E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8" y="5983705"/>
              <a:ext cx="2877561" cy="7426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4F590C8-8C7C-4569-84EC-E3E60050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052" y="5983705"/>
              <a:ext cx="2877561" cy="742614"/>
            </a:xfrm>
            <a:prstGeom prst="rect">
              <a:avLst/>
            </a:prstGeom>
          </p:spPr>
        </p:pic>
      </p:grpSp>
      <p:sp>
        <p:nvSpPr>
          <p:cNvPr id="2" name="Flowchart: Alternate Process 1"/>
          <p:cNvSpPr/>
          <p:nvPr/>
        </p:nvSpPr>
        <p:spPr>
          <a:xfrm>
            <a:off x="1369254" y="3091191"/>
            <a:ext cx="9453489" cy="296828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7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20851-C162-41EF-B364-CA2C5D706D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88" b="94370" l="8313" r="90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7" t="14359" r="9479" b="6051"/>
          <a:stretch/>
        </p:blipFill>
        <p:spPr>
          <a:xfrm>
            <a:off x="4705643" y="654148"/>
            <a:ext cx="2780713" cy="270405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95068-02CC-4B1B-88C8-F3FF1FBC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AC8B-E0CA-480B-9BB7-161FED276831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A517C-4A82-469A-B1FC-7B01B7E8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0FEE3-9119-43DD-A8DA-A8816C62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EC760-2843-4B4D-A800-B98038A6A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62703"/>
            <a:ext cx="11756241" cy="623809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655279-C33C-493E-8048-5FABDD4BE4C5}"/>
              </a:ext>
            </a:extLst>
          </p:cNvPr>
          <p:cNvGrpSpPr/>
          <p:nvPr/>
        </p:nvGrpSpPr>
        <p:grpSpPr>
          <a:xfrm>
            <a:off x="856896" y="624932"/>
            <a:ext cx="2913450" cy="2804068"/>
            <a:chOff x="6385357" y="447436"/>
            <a:chExt cx="5336950" cy="5336950"/>
          </a:xfrm>
        </p:grpSpPr>
        <p:sp>
          <p:nvSpPr>
            <p:cNvPr id="7" name="Star: 32 Points 6">
              <a:extLst>
                <a:ext uri="{FF2B5EF4-FFF2-40B4-BE49-F238E27FC236}">
                  <a16:creationId xmlns:a16="http://schemas.microsoft.com/office/drawing/2014/main" id="{8856942F-25A3-4EA8-96BC-4D3355D17E57}"/>
                </a:ext>
              </a:extLst>
            </p:cNvPr>
            <p:cNvSpPr/>
            <p:nvPr/>
          </p:nvSpPr>
          <p:spPr>
            <a:xfrm>
              <a:off x="6385357" y="447436"/>
              <a:ext cx="5336950" cy="5336950"/>
            </a:xfrm>
            <a:prstGeom prst="star32">
              <a:avLst>
                <a:gd name="adj" fmla="val 10853"/>
              </a:avLst>
            </a:prstGeom>
            <a:noFill/>
            <a:ln w="38100"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36317E-545D-4038-A695-1068047C3AE6}"/>
                </a:ext>
              </a:extLst>
            </p:cNvPr>
            <p:cNvSpPr/>
            <p:nvPr/>
          </p:nvSpPr>
          <p:spPr>
            <a:xfrm>
              <a:off x="8409255" y="2471334"/>
              <a:ext cx="1289154" cy="1289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13E6C640-5923-4E2C-BC15-758E9D097F6C}"/>
              </a:ext>
            </a:extLst>
          </p:cNvPr>
          <p:cNvSpPr/>
          <p:nvPr/>
        </p:nvSpPr>
        <p:spPr>
          <a:xfrm>
            <a:off x="2190199" y="2544726"/>
            <a:ext cx="234248" cy="306252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42000">
                <a:schemeClr val="tx1">
                  <a:lumMod val="65000"/>
                  <a:lumOff val="35000"/>
                </a:schemeClr>
              </a:gs>
              <a:gs pos="100000">
                <a:schemeClr val="accent2">
                  <a:lumMod val="75000"/>
                </a:schemeClr>
              </a:gs>
              <a:gs pos="77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B0C6E6A7-E40C-44FF-80B3-EFBB03BBEA31}"/>
              </a:ext>
            </a:extLst>
          </p:cNvPr>
          <p:cNvSpPr/>
          <p:nvPr/>
        </p:nvSpPr>
        <p:spPr>
          <a:xfrm>
            <a:off x="1868057" y="1546790"/>
            <a:ext cx="881572" cy="848472"/>
          </a:xfrm>
          <a:prstGeom prst="star32">
            <a:avLst>
              <a:gd name="adj" fmla="val 26863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rgbClr val="FFC000"/>
              </a:gs>
              <a:gs pos="68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ED9E59-AFC3-4DD4-B2D4-7BC5B5C12593}"/>
              </a:ext>
            </a:extLst>
          </p:cNvPr>
          <p:cNvGrpSpPr/>
          <p:nvPr/>
        </p:nvGrpSpPr>
        <p:grpSpPr>
          <a:xfrm>
            <a:off x="4629897" y="624932"/>
            <a:ext cx="2913450" cy="2804068"/>
            <a:chOff x="6385357" y="447436"/>
            <a:chExt cx="5336950" cy="5336950"/>
          </a:xfrm>
        </p:grpSpPr>
        <p:sp>
          <p:nvSpPr>
            <p:cNvPr id="12" name="Star: 32 Points 11">
              <a:extLst>
                <a:ext uri="{FF2B5EF4-FFF2-40B4-BE49-F238E27FC236}">
                  <a16:creationId xmlns:a16="http://schemas.microsoft.com/office/drawing/2014/main" id="{155E78D8-2509-4E5B-860A-4751B0284ADD}"/>
                </a:ext>
              </a:extLst>
            </p:cNvPr>
            <p:cNvSpPr/>
            <p:nvPr/>
          </p:nvSpPr>
          <p:spPr>
            <a:xfrm>
              <a:off x="6385357" y="447436"/>
              <a:ext cx="5336950" cy="5336950"/>
            </a:xfrm>
            <a:prstGeom prst="star32">
              <a:avLst>
                <a:gd name="adj" fmla="val 10853"/>
              </a:avLst>
            </a:prstGeom>
            <a:noFill/>
            <a:ln w="38100"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8D434E-83C5-40C2-A1C4-241C47D7EE2D}"/>
                </a:ext>
              </a:extLst>
            </p:cNvPr>
            <p:cNvSpPr/>
            <p:nvPr/>
          </p:nvSpPr>
          <p:spPr>
            <a:xfrm>
              <a:off x="8409255" y="2471334"/>
              <a:ext cx="1289154" cy="1289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4E24CA8E-4ACE-4CCE-9591-D45A94D92578}"/>
              </a:ext>
            </a:extLst>
          </p:cNvPr>
          <p:cNvSpPr/>
          <p:nvPr/>
        </p:nvSpPr>
        <p:spPr>
          <a:xfrm>
            <a:off x="5963200" y="2544726"/>
            <a:ext cx="234248" cy="306252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42000">
                <a:schemeClr val="tx1">
                  <a:lumMod val="65000"/>
                  <a:lumOff val="35000"/>
                </a:schemeClr>
              </a:gs>
              <a:gs pos="100000">
                <a:schemeClr val="accent2">
                  <a:lumMod val="75000"/>
                </a:schemeClr>
              </a:gs>
              <a:gs pos="77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32 Points 14">
            <a:extLst>
              <a:ext uri="{FF2B5EF4-FFF2-40B4-BE49-F238E27FC236}">
                <a16:creationId xmlns:a16="http://schemas.microsoft.com/office/drawing/2014/main" id="{D749F683-3CA4-4E3B-BB01-606BC96221A0}"/>
              </a:ext>
            </a:extLst>
          </p:cNvPr>
          <p:cNvSpPr/>
          <p:nvPr/>
        </p:nvSpPr>
        <p:spPr>
          <a:xfrm>
            <a:off x="5641058" y="1546790"/>
            <a:ext cx="881572" cy="848472"/>
          </a:xfrm>
          <a:prstGeom prst="star32">
            <a:avLst>
              <a:gd name="adj" fmla="val 26863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rgbClr val="FFC000"/>
              </a:gs>
              <a:gs pos="68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2AE172-C147-4C16-9C57-B6A3CA0FAFFB}"/>
              </a:ext>
            </a:extLst>
          </p:cNvPr>
          <p:cNvGrpSpPr/>
          <p:nvPr/>
        </p:nvGrpSpPr>
        <p:grpSpPr>
          <a:xfrm>
            <a:off x="9041476" y="624932"/>
            <a:ext cx="2913450" cy="2804068"/>
            <a:chOff x="6385357" y="447436"/>
            <a:chExt cx="5336950" cy="5336950"/>
          </a:xfrm>
        </p:grpSpPr>
        <p:sp>
          <p:nvSpPr>
            <p:cNvPr id="17" name="Star: 32 Points 16">
              <a:extLst>
                <a:ext uri="{FF2B5EF4-FFF2-40B4-BE49-F238E27FC236}">
                  <a16:creationId xmlns:a16="http://schemas.microsoft.com/office/drawing/2014/main" id="{BD3D5742-6C45-49CB-B588-356E9BC57F67}"/>
                </a:ext>
              </a:extLst>
            </p:cNvPr>
            <p:cNvSpPr/>
            <p:nvPr/>
          </p:nvSpPr>
          <p:spPr>
            <a:xfrm>
              <a:off x="6385357" y="447436"/>
              <a:ext cx="5336950" cy="5336950"/>
            </a:xfrm>
            <a:prstGeom prst="star32">
              <a:avLst>
                <a:gd name="adj" fmla="val 10853"/>
              </a:avLst>
            </a:prstGeom>
            <a:noFill/>
            <a:ln w="38100"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DFF050-4737-4729-81F8-F2454C6B7766}"/>
                </a:ext>
              </a:extLst>
            </p:cNvPr>
            <p:cNvSpPr/>
            <p:nvPr/>
          </p:nvSpPr>
          <p:spPr>
            <a:xfrm>
              <a:off x="8409255" y="2471334"/>
              <a:ext cx="1289154" cy="1289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AADCCDC3-74CB-4BC7-B048-AB47680E06C9}"/>
              </a:ext>
            </a:extLst>
          </p:cNvPr>
          <p:cNvSpPr/>
          <p:nvPr/>
        </p:nvSpPr>
        <p:spPr>
          <a:xfrm>
            <a:off x="10374779" y="2544726"/>
            <a:ext cx="234248" cy="306252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42000">
                <a:schemeClr val="tx1">
                  <a:lumMod val="65000"/>
                  <a:lumOff val="35000"/>
                </a:schemeClr>
              </a:gs>
              <a:gs pos="100000">
                <a:schemeClr val="accent2">
                  <a:lumMod val="75000"/>
                </a:schemeClr>
              </a:gs>
              <a:gs pos="77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32 Points 19">
            <a:extLst>
              <a:ext uri="{FF2B5EF4-FFF2-40B4-BE49-F238E27FC236}">
                <a16:creationId xmlns:a16="http://schemas.microsoft.com/office/drawing/2014/main" id="{58AE103E-E2AD-45A3-9AF0-208730CD75ED}"/>
              </a:ext>
            </a:extLst>
          </p:cNvPr>
          <p:cNvSpPr/>
          <p:nvPr/>
        </p:nvSpPr>
        <p:spPr>
          <a:xfrm>
            <a:off x="10052637" y="1546790"/>
            <a:ext cx="881572" cy="848472"/>
          </a:xfrm>
          <a:prstGeom prst="star32">
            <a:avLst>
              <a:gd name="adj" fmla="val 26863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rgbClr val="FFC000"/>
              </a:gs>
              <a:gs pos="68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B3AD11-7F4B-4E27-8AF3-2D3FDD65F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6"/>
          <a:stretch/>
        </p:blipFill>
        <p:spPr>
          <a:xfrm>
            <a:off x="224589" y="5037222"/>
            <a:ext cx="11756241" cy="1957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9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4" grpId="0" animBg="1"/>
      <p:bldP spid="15" grpId="0" animBg="1"/>
      <p:bldP spid="15" grpId="1" animBg="1"/>
      <p:bldP spid="15" grpId="2" animBg="1"/>
      <p:bldP spid="19" grpId="0" animBg="1"/>
      <p:bldP spid="20" grpId="0" animBg="1"/>
      <p:bldP spid="20" grpId="1" animBg="1"/>
      <p:bldP spid="2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735389" y="2432944"/>
            <a:ext cx="6059521" cy="231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1145615" y="2899235"/>
            <a:ext cx="5991132" cy="1374570"/>
          </a:xfrm>
          <a:prstGeom prst="triangle">
            <a:avLst>
              <a:gd name="adj" fmla="val 49372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1093928" y="590954"/>
            <a:ext cx="2382801" cy="6003029"/>
            <a:chOff x="1093928" y="590954"/>
            <a:chExt cx="2382801" cy="6003029"/>
          </a:xfrm>
          <a:blipFill>
            <a:blip r:embed="rId2"/>
            <a:tile tx="0" ty="0" sx="100000" sy="100000" flip="none" algn="tl"/>
          </a:blip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093928" y="590954"/>
              <a:ext cx="2382801" cy="2895226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218835" y="2914682"/>
            <a:ext cx="6003030" cy="1296759"/>
          </a:xfrm>
          <a:prstGeom prst="triangle">
            <a:avLst>
              <a:gd name="adj" fmla="val 5006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3431060" y="89801"/>
            <a:ext cx="8415818" cy="6474776"/>
            <a:chOff x="1470800" y="125108"/>
            <a:chExt cx="10163278" cy="511358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2" b="100000" l="1932" r="987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5231051" y="3922903"/>
              <a:ext cx="6403027" cy="850755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9C919-3098-4C16-B7F9-255A3DAA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8C5C-9992-49FE-B3AE-2CCF00CA1116}" type="datetime1">
              <a:rPr lang="en-US" smtClean="0"/>
              <a:t>08-Sep-21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F1077-7806-435C-9663-8662038D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2E704-FCC8-47EA-8269-99BC4116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925671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145553"/>
            <a:ext cx="4641273" cy="1013894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92239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shofiuddintsc@gmail.com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01619346487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5DBA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005DBA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endPara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61DF497-A4F4-43E1-8BA6-76D8A0E4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E5E5-001E-4021-B499-86E5C859C546}" type="datetime1">
              <a:rPr lang="en-US" smtClean="0"/>
              <a:t>08-Sep-21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2D681CF-0EAE-4BC2-BAEE-23282B0F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1C86C-EE4B-4C6F-9029-37BB5F17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EE2C4E-F48F-49F8-A864-9734C06D95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7" y="817490"/>
            <a:ext cx="1311205" cy="54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>
            <a:off x="4650013" y="265472"/>
            <a:ext cx="2739574" cy="713485"/>
          </a:xfrm>
          <a:prstGeom prst="horizontalScroll">
            <a:avLst/>
          </a:prstGeom>
          <a:noFill/>
          <a:ln w="127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দেখছো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1DDAD-7DD4-484E-BD6B-B88AD55D6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/>
        </p:blipFill>
        <p:spPr>
          <a:xfrm>
            <a:off x="1374407" y="945391"/>
            <a:ext cx="9443184" cy="5311791"/>
          </a:xfrm>
          <a:prstGeom prst="roundRect">
            <a:avLst>
              <a:gd name="adj" fmla="val 50000"/>
            </a:avLst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19032-1DCB-4D71-BD03-58F91322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F5C-B337-424F-B141-3DC97BE3C25D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0CB26-393E-4B44-890F-ADFAB12E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3699-AB32-41C2-B370-622B660B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2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C4AFF4-DCF9-4DC0-B450-28BA44056859}"/>
              </a:ext>
            </a:extLst>
          </p:cNvPr>
          <p:cNvSpPr/>
          <p:nvPr/>
        </p:nvSpPr>
        <p:spPr>
          <a:xfrm>
            <a:off x="3456038" y="280220"/>
            <a:ext cx="5279923" cy="737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065DF-C709-4216-AC61-088F679CE03D}"/>
              </a:ext>
            </a:extLst>
          </p:cNvPr>
          <p:cNvSpPr/>
          <p:nvPr/>
        </p:nvSpPr>
        <p:spPr>
          <a:xfrm>
            <a:off x="3743632" y="5496630"/>
            <a:ext cx="4409768" cy="530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2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endParaRPr lang="en-US" sz="32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A5C68-BE29-4777-A9FF-9B1EAA5D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CB60-0FFB-4609-B63F-EF3D459684CF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90D43-F4B6-4C67-B707-9C860142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3F06-CA64-479D-A36B-39B5517A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1FBAC-1F14-4FE4-B220-D14B05425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3310"/>
            <a:ext cx="3710939" cy="2584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E154E-106A-439D-981A-29493C99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32" y="977199"/>
            <a:ext cx="5279923" cy="49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7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2977" y="1839288"/>
            <a:ext cx="333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2479993"/>
            <a:ext cx="7315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অ্যাক্সেল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Dante" panose="02020502050200020203" pitchFamily="18" charset="0"/>
              <a:buChar char="֍"/>
            </a:pP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770651" y="326470"/>
            <a:ext cx="4650698" cy="1395334"/>
          </a:xfrm>
          <a:prstGeom prst="ribbon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spc="50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1A6F9-9A78-4981-8CE0-D36EEFFF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FF77-314F-4198-9BF4-85E380CE047F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CC515-F129-4358-92D6-95FF40A5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DB35A-1DF8-4A90-9D8E-FCBBC62A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DB29D32B-FF47-4BC0-BB95-4ECC23807D42}"/>
              </a:ext>
            </a:extLst>
          </p:cNvPr>
          <p:cNvGrpSpPr/>
          <p:nvPr/>
        </p:nvGrpSpPr>
        <p:grpSpPr>
          <a:xfrm>
            <a:off x="4321278" y="1150373"/>
            <a:ext cx="6916994" cy="4999706"/>
            <a:chOff x="0" y="973392"/>
            <a:chExt cx="6916994" cy="49997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AC378FE-2D9B-4831-A701-979739D17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86" b="94433" l="585" r="99180">
                          <a14:foregroundMark x1="16042" y1="71769" x2="11358" y2="76740"/>
                          <a14:foregroundMark x1="36534" y1="13320" x2="32670" y2="24056"/>
                          <a14:backgroundMark x1="30679" y1="22863" x2="27986" y2="36382"/>
                          <a14:backgroundMark x1="34543" y1="15109" x2="31499" y2="21471"/>
                          <a14:backgroundMark x1="7377" y1="81909" x2="10539" y2="91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2" t="4924" r="14705" b="8575"/>
            <a:stretch/>
          </p:blipFill>
          <p:spPr>
            <a:xfrm>
              <a:off x="0" y="1356851"/>
              <a:ext cx="6341807" cy="414429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65219E-35DC-4DA8-BE0F-C1F7ADD8D8BC}"/>
                </a:ext>
              </a:extLst>
            </p:cNvPr>
            <p:cNvSpPr/>
            <p:nvPr/>
          </p:nvSpPr>
          <p:spPr>
            <a:xfrm>
              <a:off x="0" y="5471652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প্রোপেলার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90396-6850-4AEB-A29A-FBAB586BB77A}"/>
                </a:ext>
              </a:extLst>
            </p:cNvPr>
            <p:cNvSpPr/>
            <p:nvPr/>
          </p:nvSpPr>
          <p:spPr>
            <a:xfrm>
              <a:off x="0" y="1858296"/>
              <a:ext cx="1460090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সান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EE8FB83-A31A-42A4-87C8-2CF015B21426}"/>
                </a:ext>
              </a:extLst>
            </p:cNvPr>
            <p:cNvSpPr/>
            <p:nvPr/>
          </p:nvSpPr>
          <p:spPr>
            <a:xfrm>
              <a:off x="1917290" y="973392"/>
              <a:ext cx="1769807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A36672-5145-4EF2-A18C-D3CF7A86E7D5}"/>
                </a:ext>
              </a:extLst>
            </p:cNvPr>
            <p:cNvSpPr/>
            <p:nvPr/>
          </p:nvSpPr>
          <p:spPr>
            <a:xfrm>
              <a:off x="3052917" y="1548580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ECE290-247A-470D-8AF2-B896D880319E}"/>
                </a:ext>
              </a:extLst>
            </p:cNvPr>
            <p:cNvSpPr/>
            <p:nvPr/>
          </p:nvSpPr>
          <p:spPr>
            <a:xfrm>
              <a:off x="4719485" y="4424515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অ্যাক্সেল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FE8F7F-4CC0-4B1C-A8D3-868EC882F8E2}"/>
                </a:ext>
              </a:extLst>
            </p:cNvPr>
            <p:cNvSpPr/>
            <p:nvPr/>
          </p:nvSpPr>
          <p:spPr>
            <a:xfrm>
              <a:off x="2698955" y="5102940"/>
              <a:ext cx="1592826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সাইড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C23E7D1B-1521-47EF-8D9C-F860E0337BA4}"/>
              </a:ext>
            </a:extLst>
          </p:cNvPr>
          <p:cNvSpPr/>
          <p:nvPr/>
        </p:nvSpPr>
        <p:spPr>
          <a:xfrm>
            <a:off x="582562" y="1282269"/>
            <a:ext cx="3456038" cy="4499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সামনে-পিছনে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ডানে-বায়েঁ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মেকানিজম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1C4D39-98A9-4671-9193-425370CF872A}"/>
              </a:ext>
            </a:extLst>
          </p:cNvPr>
          <p:cNvSpPr/>
          <p:nvPr/>
        </p:nvSpPr>
        <p:spPr>
          <a:xfrm>
            <a:off x="4296696" y="346690"/>
            <a:ext cx="3598607" cy="737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ডিফারেন্সিয়াল</a:t>
            </a:r>
            <a:endParaRPr lang="en-US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8340F-A825-4240-BCAE-4F2C4247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2A85-696F-4A9F-9B23-B5DFF6509126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93ED5-2EDC-43A3-AE07-2DD13BEF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DFC2-1077-4CBB-AEB4-0CD26F5C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0F74B5-BB6F-4541-9D3F-910D97CD8491}"/>
              </a:ext>
            </a:extLst>
          </p:cNvPr>
          <p:cNvGrpSpPr/>
          <p:nvPr/>
        </p:nvGrpSpPr>
        <p:grpSpPr>
          <a:xfrm>
            <a:off x="2143234" y="606752"/>
            <a:ext cx="7905532" cy="5338917"/>
            <a:chOff x="4129549" y="132734"/>
            <a:chExt cx="7905532" cy="5338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E4939C-EDEC-4F3B-AFA1-E0262020F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311" l="851" r="99055">
                          <a14:backgroundMark x1="35728" y1="61849" x2="56238" y2="76807"/>
                          <a14:backgroundMark x1="68147" y1="63025" x2="68620" y2="73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273">
              <a:off x="4852220" y="760018"/>
              <a:ext cx="7182861" cy="40405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53B2B1-FFBF-417C-BA47-B95D7C539F49}"/>
                </a:ext>
              </a:extLst>
            </p:cNvPr>
            <p:cNvSpPr/>
            <p:nvPr/>
          </p:nvSpPr>
          <p:spPr>
            <a:xfrm>
              <a:off x="5486401" y="4970205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AABF49-FF31-4CFF-A2D8-FCF0DEFA57AD}"/>
                </a:ext>
              </a:extLst>
            </p:cNvPr>
            <p:cNvSpPr/>
            <p:nvPr/>
          </p:nvSpPr>
          <p:spPr>
            <a:xfrm>
              <a:off x="4129549" y="206477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প্রোপেলার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8F6E36-A11D-4260-82C7-2CE3DA88D86E}"/>
                </a:ext>
              </a:extLst>
            </p:cNvPr>
            <p:cNvCxnSpPr/>
            <p:nvPr/>
          </p:nvCxnSpPr>
          <p:spPr>
            <a:xfrm>
              <a:off x="5206181" y="722671"/>
              <a:ext cx="2344993" cy="104713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7BCA6C-DEC8-412E-BE23-5DEE7B327DDB}"/>
                </a:ext>
              </a:extLst>
            </p:cNvPr>
            <p:cNvSpPr/>
            <p:nvPr/>
          </p:nvSpPr>
          <p:spPr>
            <a:xfrm>
              <a:off x="8996517" y="4483509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অ্যাক্সেল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শ্যাফট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B3D6F5-FBA7-428D-8BEE-781A490A0568}"/>
                </a:ext>
              </a:extLst>
            </p:cNvPr>
            <p:cNvSpPr/>
            <p:nvPr/>
          </p:nvSpPr>
          <p:spPr>
            <a:xfrm>
              <a:off x="7034982" y="4498256"/>
              <a:ext cx="2197509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সাইড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3D1020-D900-428E-9D1F-AEA904277BE7}"/>
                </a:ext>
              </a:extLst>
            </p:cNvPr>
            <p:cNvSpPr/>
            <p:nvPr/>
          </p:nvSpPr>
          <p:spPr>
            <a:xfrm>
              <a:off x="7285703" y="147482"/>
              <a:ext cx="1769807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বিভেল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E6F4EF-A87E-4D08-B1FB-5E293D730B55}"/>
                </a:ext>
              </a:extLst>
            </p:cNvPr>
            <p:cNvSpPr/>
            <p:nvPr/>
          </p:nvSpPr>
          <p:spPr>
            <a:xfrm>
              <a:off x="8981768" y="132734"/>
              <a:ext cx="1460090" cy="50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সান</a:t>
              </a:r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গিয়ার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DEEB403-E3B2-4EFC-8566-9F2AF6A20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0413" y="2920181"/>
              <a:ext cx="0" cy="154858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EBC5FB8-FF27-4539-AFB8-96E33EE80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3342" y="2816942"/>
              <a:ext cx="0" cy="154858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DD79B9-6E5A-4EAF-8AEB-F0292AD220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8090" y="2905432"/>
              <a:ext cx="560440" cy="146009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540F67-C0FD-43A9-BEF5-B114489F1ED6}"/>
                </a:ext>
              </a:extLst>
            </p:cNvPr>
            <p:cNvCxnSpPr>
              <a:cxnSpLocks/>
            </p:cNvCxnSpPr>
            <p:nvPr/>
          </p:nvCxnSpPr>
          <p:spPr>
            <a:xfrm>
              <a:off x="9284109" y="678426"/>
              <a:ext cx="0" cy="95864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B6B15E5-D474-44DD-A64E-EAE9F57B53B6}"/>
                </a:ext>
              </a:extLst>
            </p:cNvPr>
            <p:cNvCxnSpPr>
              <a:cxnSpLocks/>
            </p:cNvCxnSpPr>
            <p:nvPr/>
          </p:nvCxnSpPr>
          <p:spPr>
            <a:xfrm>
              <a:off x="8369709" y="693174"/>
              <a:ext cx="0" cy="95864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5CF846-CD98-47EF-B29E-0E4D3DE46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8504" y="2462981"/>
              <a:ext cx="1460090" cy="256622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7E60B10-3C13-4EAC-B699-F037E0C61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3252" y="2580968"/>
              <a:ext cx="1902542" cy="244823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D6993-3850-48C4-A1C8-10AC50E7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19AD-1002-485E-BD74-CD0E84AEC16C}" type="datetime1">
              <a:rPr lang="en-US" smtClean="0"/>
              <a:t>08-Sep-21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50738-2742-4958-A72A-4741769E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ডিফারেন্সিয়াল ও রিয়ার অ্যাক্সেল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C065370-B67C-409B-89E1-B03EDD7B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4D63-7A1C-45BC-B6F5-5BB4109310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AnalogousFromLightSeed_2SEEDS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CB9851"/>
      </a:accent1>
      <a:accent2>
        <a:srgbClr val="DA8C7C"/>
      </a:accent2>
      <a:accent3>
        <a:srgbClr val="A5A561"/>
      </a:accent3>
      <a:accent4>
        <a:srgbClr val="54AEAF"/>
      </a:accent4>
      <a:accent5>
        <a:srgbClr val="6BA7D5"/>
      </a:accent5>
      <a:accent6>
        <a:srgbClr val="6576D3"/>
      </a:accent6>
      <a:hlink>
        <a:srgbClr val="6582AC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474C30-5CBF-4696-8E39-32CB5F13C0BB}" vid="{C3F3E4F6-E506-4675-BEAC-071968C57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799</TotalTime>
  <Words>444</Words>
  <Application>Microsoft Office PowerPoint</Application>
  <PresentationFormat>Widescreen</PresentationFormat>
  <Paragraphs>120</Paragraphs>
  <Slides>18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Dante</vt:lpstr>
      <vt:lpstr>Neue Haas Grotesk Text Pro</vt:lpstr>
      <vt:lpstr>NikoshBAN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TSCM</cp:lastModifiedBy>
  <cp:revision>89</cp:revision>
  <dcterms:created xsi:type="dcterms:W3CDTF">2015-08-23T10:17:36Z</dcterms:created>
  <dcterms:modified xsi:type="dcterms:W3CDTF">2021-09-08T07:00:19Z</dcterms:modified>
</cp:coreProperties>
</file>