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94" r:id="rId5"/>
    <p:sldId id="260" r:id="rId6"/>
    <p:sldId id="297" r:id="rId7"/>
    <p:sldId id="298" r:id="rId8"/>
    <p:sldId id="302" r:id="rId9"/>
    <p:sldId id="304" r:id="rId10"/>
    <p:sldId id="308" r:id="rId11"/>
    <p:sldId id="311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2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DCC59-352C-447D-A953-55BBE4BD7E6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8D416-3161-4A6E-A1C1-088338AA1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4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ECB21-F4CD-4B14-8AB5-F2C7B58D5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0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5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6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0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8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8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9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0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/>
            </a:gs>
            <a:gs pos="85000">
              <a:srgbClr val="FFC000"/>
            </a:gs>
            <a:gs pos="53000">
              <a:srgbClr val="FFFF00"/>
            </a:gs>
            <a:gs pos="86000">
              <a:srgbClr val="92D050"/>
            </a:gs>
            <a:gs pos="21000">
              <a:srgbClr val="FFFF00"/>
            </a:gs>
            <a:gs pos="3000">
              <a:srgbClr val="92D050"/>
            </a:gs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34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837B-1814-447C-A4B9-3A42A0112CF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2711-5467-42B0-BE23-3037707D1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8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70" y="1442651"/>
            <a:ext cx="7374409" cy="5143500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67204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228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34777"/>
            <a:ext cx="7648832" cy="1075039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লেন্টিকুলার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1605461"/>
            <a:ext cx="6203091" cy="44864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কাণ্ডের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লেন্টিসেলের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সেকেণ্ডারি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কাণ্ডের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ফেটে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লেন্টিসেল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প্রস্বেদনের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০.১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14" y="1782064"/>
            <a:ext cx="2520778" cy="41121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28" y="1692874"/>
            <a:ext cx="2372497" cy="41024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6484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05" y="0"/>
            <a:ext cx="7974433" cy="1645919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কিউটিকুলার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50" y="1878226"/>
            <a:ext cx="5964607" cy="412715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পত্রত্বকের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কিউটিকলের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বহিঃত্বকের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কিউটিনের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আবরণ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অত্যধিক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শুষ্কাবস্থায়ও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প্রস্বেদনের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৫-১০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91" y="1915296"/>
            <a:ext cx="2603157" cy="39047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314" y="1827437"/>
            <a:ext cx="2817340" cy="3918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6530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763647" y="1379632"/>
            <a:ext cx="10904220" cy="416052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প্রভাবক</a:t>
            </a:r>
            <a:endParaRPr lang="en-US" sz="9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623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315" y="265671"/>
            <a:ext cx="6354463" cy="166878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প্রভাবক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5921" y="1951451"/>
            <a:ext cx="5352533" cy="43381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আপেক্ষিক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আর্দ্রতা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বায়ুপ্রবাহ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আবহমণ্ডলের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মাটিস্থ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1276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291" y="463378"/>
            <a:ext cx="6922255" cy="1714500"/>
          </a:xfrm>
        </p:spPr>
        <p:txBody>
          <a:bodyPr>
            <a:norm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564" y="2139572"/>
            <a:ext cx="7131905" cy="44712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মূল-বিটপ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পাতার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জীবনীশক্তি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মেসোফিল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টিস্যুতে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287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464" y="154459"/>
            <a:ext cx="2537460" cy="1600199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129" y="1849375"/>
            <a:ext cx="883714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খাদ্যরস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উপারে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উঠানো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পরিশোষণ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পৌছানো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US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10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443" y="315698"/>
            <a:ext cx="2868827" cy="1325563"/>
          </a:xfrm>
        </p:spPr>
        <p:txBody>
          <a:bodyPr>
            <a:no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816" y="1978060"/>
            <a:ext cx="5636740" cy="3474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নির্গমন</a:t>
            </a:r>
            <a:r>
              <a:rPr lang="as-IN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7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0515" y="316721"/>
            <a:ext cx="3993291" cy="1303867"/>
          </a:xfrm>
        </p:spPr>
        <p:txBody>
          <a:bodyPr>
            <a:no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8044" y="2029003"/>
            <a:ext cx="6365787" cy="34518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অভিস্রবণ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ছত্রাক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পুষ্প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পরিস্ফুটন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বৃষ্টিপাত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074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91300"/>
            <a:ext cx="7142206" cy="1303867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             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269" y="2763589"/>
            <a:ext cx="7344856" cy="237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পত্ররন্ধ্রীয়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                            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।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45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438" y="167417"/>
            <a:ext cx="7834184" cy="1325563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</a:rPr>
              <a:t>  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9114" y="4559643"/>
            <a:ext cx="10157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477" y="1709460"/>
            <a:ext cx="4935354" cy="27191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62194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0">
            <a:extLst>
              <a:ext uri="{FF2B5EF4-FFF2-40B4-BE49-F238E27FC236}">
                <a16:creationId xmlns="" xmlns:a16="http://schemas.microsoft.com/office/drawing/2014/main" id="{4960F134-3A81-4A45-BEF2-FD5C4880121A}"/>
              </a:ext>
            </a:extLst>
          </p:cNvPr>
          <p:cNvSpPr/>
          <p:nvPr/>
        </p:nvSpPr>
        <p:spPr>
          <a:xfrm>
            <a:off x="1388828" y="2332030"/>
            <a:ext cx="9310255" cy="3683358"/>
          </a:xfrm>
          <a:prstGeom prst="snip2Diag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r: 32 Points 6">
            <a:extLst>
              <a:ext uri="{FF2B5EF4-FFF2-40B4-BE49-F238E27FC236}">
                <a16:creationId xmlns="" xmlns:a16="http://schemas.microsoft.com/office/drawing/2014/main" id="{DBC5EBDB-BE6C-455B-B723-59BC3213135E}"/>
              </a:ext>
            </a:extLst>
          </p:cNvPr>
          <p:cNvSpPr/>
          <p:nvPr/>
        </p:nvSpPr>
        <p:spPr>
          <a:xfrm>
            <a:off x="2188235" y="117467"/>
            <a:ext cx="7609767" cy="2168925"/>
          </a:xfrm>
          <a:prstGeom prst="star32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7168" y="2936413"/>
            <a:ext cx="8359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শাহজাহান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প্রভাষকঃ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কর্ণেল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অবঃ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বিক্রম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বাজালিয়া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সাতকানিয়া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88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070" y="1495168"/>
            <a:ext cx="6858000" cy="39912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29CAF7A-113D-448A-A4DB-EB8E5FCBFE53}"/>
              </a:ext>
            </a:extLst>
          </p:cNvPr>
          <p:cNvSpPr txBox="1"/>
          <p:nvPr/>
        </p:nvSpPr>
        <p:spPr>
          <a:xfrm>
            <a:off x="928309" y="5584434"/>
            <a:ext cx="103495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6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6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6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থাকো,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নিরাপদে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6600" b="1" dirty="0" smtClean="0">
                <a:solidFill>
                  <a:srgbClr val="00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dirty="0">
              <a:solidFill>
                <a:srgbClr val="0099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B128D2E-F736-4245-BB9A-D4A2CC3E6C30}"/>
              </a:ext>
            </a:extLst>
          </p:cNvPr>
          <p:cNvSpPr/>
          <p:nvPr/>
        </p:nvSpPr>
        <p:spPr>
          <a:xfrm>
            <a:off x="2847831" y="0"/>
            <a:ext cx="6596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66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8CE67F5-ADFB-42E9-AA51-D26717AEE642}"/>
              </a:ext>
            </a:extLst>
          </p:cNvPr>
          <p:cNvSpPr txBox="1"/>
          <p:nvPr/>
        </p:nvSpPr>
        <p:spPr>
          <a:xfrm>
            <a:off x="4560125" y="438070"/>
            <a:ext cx="3289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Snip Diagonal Corner Rectangle 10">
            <a:extLst>
              <a:ext uri="{FF2B5EF4-FFF2-40B4-BE49-F238E27FC236}">
                <a16:creationId xmlns="" xmlns:a16="http://schemas.microsoft.com/office/drawing/2014/main" id="{4960F134-3A81-4A45-BEF2-FD5C4880121A}"/>
              </a:ext>
            </a:extLst>
          </p:cNvPr>
          <p:cNvSpPr/>
          <p:nvPr/>
        </p:nvSpPr>
        <p:spPr>
          <a:xfrm>
            <a:off x="1338436" y="1650803"/>
            <a:ext cx="9310255" cy="3683358"/>
          </a:xfrm>
          <a:prstGeom prst="snip2Diag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5">
            <a:extLst>
              <a:ext uri="{FF2B5EF4-FFF2-40B4-BE49-F238E27FC236}">
                <a16:creationId xmlns="" xmlns:a16="http://schemas.microsoft.com/office/drawing/2014/main" id="{62981A05-4962-4909-B13C-CDA357A8CD6D}"/>
              </a:ext>
            </a:extLst>
          </p:cNvPr>
          <p:cNvSpPr>
            <a:spLocks noGrp="1"/>
          </p:cNvSpPr>
          <p:nvPr/>
        </p:nvSpPr>
        <p:spPr>
          <a:xfrm>
            <a:off x="2647716" y="2265939"/>
            <a:ext cx="6673932" cy="25294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27000">
              <a:schemeClr val="accent1">
                <a:alpha val="64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ঃ   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(১ম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40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য়ঃ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৯ম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শারীরতত্ত্ব</a:t>
            </a:r>
            <a:r>
              <a:rPr lang="en-US" sz="3600" b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5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প্রস্বেদন</a:t>
            </a:r>
            <a:endParaRPr lang="bn-IN" sz="40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   </a:t>
            </a:r>
            <a:endParaRPr lang="bn-IN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29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313" y="1606379"/>
            <a:ext cx="3781168" cy="460907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9" y="1643449"/>
            <a:ext cx="4127157" cy="4633784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1" r="36538"/>
          <a:stretch/>
        </p:blipFill>
        <p:spPr>
          <a:xfrm>
            <a:off x="4213656" y="1631092"/>
            <a:ext cx="4028302" cy="460907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111443" y="237381"/>
            <a:ext cx="5624785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75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28800" y="3962400"/>
            <a:ext cx="8382000" cy="1981200"/>
            <a:chOff x="304800" y="2939142"/>
            <a:chExt cx="8382000" cy="1981200"/>
          </a:xfrm>
        </p:grpSpPr>
        <p:sp>
          <p:nvSpPr>
            <p:cNvPr id="3" name="Flowchart: Terminator 2"/>
            <p:cNvSpPr/>
            <p:nvPr/>
          </p:nvSpPr>
          <p:spPr>
            <a:xfrm>
              <a:off x="457200" y="3124200"/>
              <a:ext cx="8077200" cy="1600200"/>
            </a:xfrm>
            <a:prstGeom prst="flowChartTerminator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4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304800" y="2939142"/>
              <a:ext cx="8382000" cy="1981200"/>
            </a:xfrm>
            <a:prstGeom prst="flowChartTerminator">
              <a:avLst/>
            </a:prstGeom>
            <a:noFill/>
            <a:ln w="57150">
              <a:solidFill>
                <a:srgbClr val="002060"/>
              </a:solidFill>
              <a:prstDash val="dash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4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24216" y="453763"/>
            <a:ext cx="8631226" cy="3247952"/>
            <a:chOff x="348342" y="489858"/>
            <a:chExt cx="8458200" cy="3247952"/>
          </a:xfrm>
        </p:grpSpPr>
        <p:sp>
          <p:nvSpPr>
            <p:cNvPr id="6" name="Flowchart: Terminator 5"/>
            <p:cNvSpPr/>
            <p:nvPr/>
          </p:nvSpPr>
          <p:spPr>
            <a:xfrm>
              <a:off x="533400" y="685800"/>
              <a:ext cx="8077200" cy="990600"/>
            </a:xfrm>
            <a:prstGeom prst="flowChartTerminator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5400" b="1" dirty="0">
                <a:solidFill>
                  <a:srgbClr val="00206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3785936" y="2045369"/>
              <a:ext cx="1524000" cy="1692441"/>
            </a:xfrm>
            <a:prstGeom prst="downArrow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1337" y="565484"/>
              <a:ext cx="6096000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8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88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শিরোনাম</a:t>
              </a:r>
              <a:endParaRPr lang="en-US" sz="8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Flowchart: Terminator 8"/>
            <p:cNvSpPr/>
            <p:nvPr/>
          </p:nvSpPr>
          <p:spPr>
            <a:xfrm>
              <a:off x="348342" y="489858"/>
              <a:ext cx="8458200" cy="1371600"/>
            </a:xfrm>
            <a:prstGeom prst="flowChartTerminator">
              <a:avLst/>
            </a:prstGeom>
            <a:noFill/>
            <a:ln w="57150">
              <a:solidFill>
                <a:srgbClr val="002060"/>
              </a:solidFill>
              <a:prstDash val="sysDash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5400" b="1" dirty="0">
                <a:solidFill>
                  <a:srgbClr val="002060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593199" y="4084593"/>
            <a:ext cx="29722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প্রস্বেদন</a:t>
            </a:r>
            <a:endParaRPr lang="bn-IN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39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46" y="328055"/>
            <a:ext cx="4843850" cy="1325563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3" y="2880360"/>
            <a:ext cx="9380218" cy="32918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প্রভাবকসমূহ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21454" y="1996302"/>
            <a:ext cx="6882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</a:t>
            </a:r>
          </a:p>
        </p:txBody>
      </p:sp>
    </p:spTree>
    <p:extLst>
      <p:ext uri="{BB962C8B-B14F-4D97-AF65-F5344CB8AC3E}">
        <p14:creationId xmlns:p14="http://schemas.microsoft.com/office/powerpoint/2010/main" val="3779177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252" y="1779373"/>
            <a:ext cx="6500889" cy="4696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শারীরতাত্ত্বিক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বাষ্পাকারে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হওয়াকে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অত্যাবশ্যকীয়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নির্ণয়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গ্যানং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পটোমিটার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2055" y="0"/>
            <a:ext cx="29722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প্রস্বেদন</a:t>
            </a:r>
            <a:endParaRPr lang="bn-IN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549" y="1816442"/>
            <a:ext cx="2520159" cy="36328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041" y="1804086"/>
            <a:ext cx="2412657" cy="35958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38127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545" y="1318466"/>
            <a:ext cx="8825196" cy="141732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প্রস্বেদনকে</a:t>
            </a:r>
            <a:r>
              <a:rPr lang="en-US" sz="6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6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149" y="3112986"/>
            <a:ext cx="4776504" cy="3318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পত্ররন্ধ্রীয়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লেন্টিকুলার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কিউটিকুলার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                                                        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198" y="2980423"/>
            <a:ext cx="3840480" cy="36928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34207" y="-135924"/>
            <a:ext cx="79560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প্রস্বেদনের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bn-IN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64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638" y="167417"/>
            <a:ext cx="6773562" cy="1325563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পত্ররন্ধ্রীয়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2" y="1556951"/>
            <a:ext cx="5634679" cy="42260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৯০-৯৫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প্রস্বেদন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238" y="1755318"/>
            <a:ext cx="2755558" cy="3731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930" y="1754657"/>
            <a:ext cx="2630375" cy="37193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4512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338</Words>
  <Application>Microsoft Office PowerPoint</Application>
  <PresentationFormat>Widescreen</PresentationFormat>
  <Paragraphs>86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Nikosh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প্রস্বেদনকে তিন ভাগে ভাগ করা হয়</vt:lpstr>
      <vt:lpstr>পত্ররন্ধ্রীয় প্রস্বেদন</vt:lpstr>
      <vt:lpstr>লেন্টিকুলার প্রস্বেদন</vt:lpstr>
      <vt:lpstr>কিউটিকুলার প্রস্বেদন</vt:lpstr>
      <vt:lpstr>PowerPoint Presentation</vt:lpstr>
      <vt:lpstr>বাহ্যিক প্রভাবক</vt:lpstr>
      <vt:lpstr>অভ্যন্তরীণ প্রভাবক</vt:lpstr>
      <vt:lpstr>গুরুত্ব</vt:lpstr>
      <vt:lpstr>গুরুত্ব</vt:lpstr>
      <vt:lpstr>গুরুত্ব</vt:lpstr>
      <vt:lpstr>              মূল্যায়ন</vt:lpstr>
      <vt:lpstr>       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94</cp:revision>
  <dcterms:created xsi:type="dcterms:W3CDTF">2021-03-27T09:56:04Z</dcterms:created>
  <dcterms:modified xsi:type="dcterms:W3CDTF">2021-08-31T10:35:37Z</dcterms:modified>
</cp:coreProperties>
</file>