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3" r:id="rId3"/>
    <p:sldId id="300" r:id="rId4"/>
    <p:sldId id="284" r:id="rId5"/>
    <p:sldId id="285" r:id="rId6"/>
    <p:sldId id="286" r:id="rId7"/>
    <p:sldId id="287" r:id="rId8"/>
    <p:sldId id="290" r:id="rId9"/>
    <p:sldId id="291" r:id="rId10"/>
    <p:sldId id="294" r:id="rId11"/>
    <p:sldId id="295" r:id="rId12"/>
    <p:sldId id="296" r:id="rId13"/>
    <p:sldId id="298" r:id="rId14"/>
    <p:sldId id="299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46B4-9015-4870-A0F5-B413237F7712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CDB96-50F9-4BF2-8DC5-21C1E2903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39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22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তিনটি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দলে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9528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আমি বোর্ডে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অধ্যায়ের নাম এবং পাঠের শিরোনাম লিখে দিবো।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তাদের নিজ নিজ খাতায় লিখে নিবে।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1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422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26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CDB96-50F9-4BF2-8DC5-21C1E2903B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7BF488-BA52-46DB-BB96-157DF00E5E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3340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33600" y="6488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Gmail:aziburrahman6231@gmail.com</a:t>
            </a:r>
          </a:p>
        </p:txBody>
      </p:sp>
      <p:pic>
        <p:nvPicPr>
          <p:cNvPr id="10" name="Picture 9" descr="Ros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D18F8E-7374-4F38-B6FE-4410FAEF5A30}"/>
              </a:ext>
            </a:extLst>
          </p:cNvPr>
          <p:cNvSpPr txBox="1"/>
          <p:nvPr/>
        </p:nvSpPr>
        <p:spPr>
          <a:xfrm>
            <a:off x="2438400" y="23622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752600"/>
            <a:ext cx="6501547" cy="53139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লিখে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675645"/>
              </p:ext>
            </p:extLst>
          </p:nvPr>
        </p:nvGraphicFramePr>
        <p:xfrm>
          <a:off x="228600" y="2590800"/>
          <a:ext cx="8639506" cy="38467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256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2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1722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যোগাযোগ</a:t>
                      </a:r>
                      <a:r>
                        <a:rPr lang="bn-BD" sz="3200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 প্রযুক্তি ব্যবহার</a:t>
                      </a:r>
                      <a:r>
                        <a:rPr lang="bn-BD" sz="3200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77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6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74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IN" sz="400" dirty="0"/>
                    </a:p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729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45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1225550" cy="1663700"/>
          </a:xfrm>
          <a:prstGeom prst="rect">
            <a:avLst/>
          </a:prstGeom>
        </p:spPr>
      </p:pic>
      <p:pic>
        <p:nvPicPr>
          <p:cNvPr id="6" name="Picture 5" descr="images (3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8600"/>
            <a:ext cx="122555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90427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1241" y="405609"/>
            <a:ext cx="7235645" cy="7160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endParaRPr lang="en-US" sz="44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c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600" y="1308537"/>
            <a:ext cx="3869089" cy="513955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721673" y="1389261"/>
            <a:ext cx="37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217663-1574-4E3E-93A4-DAB818140393}"/>
              </a:ext>
            </a:extLst>
          </p:cNvPr>
          <p:cNvSpPr txBox="1"/>
          <p:nvPr/>
        </p:nvSpPr>
        <p:spPr>
          <a:xfrm>
            <a:off x="1371601" y="336465"/>
            <a:ext cx="6905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7591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515341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6868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 বইয়ের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৭১,৭২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3131" y="4210123"/>
            <a:ext cx="467047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9632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667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240493" cy="138499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আগের দিনে মানুষ যোগাযোগ করতো এরূপ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নাম লিখ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313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বর্তমানকালে আমরা যোগাযোগ করি তার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নাম লিখ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33800"/>
            <a:ext cx="6757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আমরা কি কি সুবিধা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042118"/>
            <a:ext cx="8077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প্রযুক্তির মাধ্যমে আমরা তথ্য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পারি তা লিখ।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905000" cy="1066800"/>
          </a:xfrm>
          <a:prstGeom prst="rect">
            <a:avLst/>
          </a:prstGeom>
        </p:spPr>
      </p:pic>
      <p:pic>
        <p:nvPicPr>
          <p:cNvPr id="9" name="Picture 8" descr="images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52400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126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" y="2254470"/>
            <a:ext cx="9144000" cy="4272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_______________।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___________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____________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80" y="1456126"/>
            <a:ext cx="3666049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2743" y="204952"/>
            <a:ext cx="2660549" cy="1107996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286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228600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95400" y="228600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4896 0.062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5747 0.217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8004 0.373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25" grpId="0" build="allAtOnce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A6DCB2-4041-4B3D-9E82-3996CC31CF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335459"/>
            <a:ext cx="6400800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8995"/>
              </a:avLst>
            </a:prstTxWarp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ic-sloped-roof-house-ker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96" y="1341967"/>
            <a:ext cx="3651408" cy="250613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431548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0574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1676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D84CB1-5694-4CAE-9D98-F3AB224C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3000"/>
            <a:ext cx="2287475" cy="2316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62FE9A-5528-4D73-A44C-7F1363AF2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64" y="678925"/>
            <a:ext cx="2230936" cy="2750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86046C-B437-4DCF-88EC-1E43CA3F62D7}"/>
              </a:ext>
            </a:extLst>
          </p:cNvPr>
          <p:cNvSpPr txBox="1"/>
          <p:nvPr/>
        </p:nvSpPr>
        <p:spPr>
          <a:xfrm>
            <a:off x="311152" y="3530143"/>
            <a:ext cx="3683429" cy="22467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সিনহা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কমল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গঞ্জ,মৌলভীবাজার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CE1325-83D9-428A-87AF-6705F0769BC2}"/>
              </a:ext>
            </a:extLst>
          </p:cNvPr>
          <p:cNvSpPr txBox="1"/>
          <p:nvPr/>
        </p:nvSpPr>
        <p:spPr>
          <a:xfrm>
            <a:off x="4648200" y="3581400"/>
            <a:ext cx="4267200" cy="21852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4" grpId="0" build="allAtOnce" animBg="1"/>
      <p:bldP spid="1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১১.১.১ তথ্য প্রযুক্তি ব্যবহারের মাধ্যমে সহপাঠির 	সাথে তথ্য  বিনিময় করতে পারবে।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457200"/>
            <a:ext cx="2342308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58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 (44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2827349" cy="235158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733800" y="2057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295400"/>
            <a:ext cx="3048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কাগজের তৈরি দুইটি কাপ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সুতা/তার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 (44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57600"/>
            <a:ext cx="2819400" cy="21402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10000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3962400"/>
            <a:ext cx="3124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ফুটো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44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3302876" cy="1983093"/>
          </a:xfrm>
          <a:prstGeom prst="rect">
            <a:avLst/>
          </a:prstGeom>
        </p:spPr>
      </p:pic>
      <p:pic>
        <p:nvPicPr>
          <p:cNvPr id="5" name="Picture 4" descr="Screenshot (44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514600"/>
            <a:ext cx="3352800" cy="1981200"/>
          </a:xfrm>
          <a:prstGeom prst="rect">
            <a:avLst/>
          </a:prstGeom>
        </p:spPr>
      </p:pic>
      <p:pic>
        <p:nvPicPr>
          <p:cNvPr id="6" name="Picture 5" descr="Screenshot (446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648200"/>
            <a:ext cx="3359747" cy="2057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19600" y="1143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95800" y="3352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0" y="5410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8800" y="381000"/>
            <a:ext cx="28956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ফুটো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ঢোকাই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667000"/>
            <a:ext cx="28194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724400"/>
            <a:ext cx="28956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#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অন্যজন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 descr="Screenshot (43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582694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715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অন্যজন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33400"/>
            <a:ext cx="2743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6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66780"/>
            <a:ext cx="6096000" cy="3410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5181600"/>
            <a:ext cx="2667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2162209" cy="170945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482" y="1600200"/>
            <a:ext cx="2162209" cy="17526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00" y="1557035"/>
            <a:ext cx="2227787" cy="177018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33600" y="433818"/>
            <a:ext cx="4953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700" y="4070960"/>
            <a:ext cx="7092863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আদান প্রদানের প্রক্রিয়া হলো যোগাযোগ। অনেক আগে মানুষ কবুতরের সাহায্যে বার্তা পাঠিয়ে, ঢোল বাজিয়ে বা ধোঁয়ার সংকেত দিয়ে যোগাযোগ করত।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2227787" cy="22098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62" r="22493"/>
          <a:stretch/>
        </p:blipFill>
        <p:spPr>
          <a:xfrm>
            <a:off x="6172200" y="1371600"/>
            <a:ext cx="2296765" cy="22037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52600" y="433818"/>
            <a:ext cx="5029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700" y="4070960"/>
            <a:ext cx="7092863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আদান প্রদানে এখন আমরা প্রযুক্তি ব্যবহার করি। দূরে কারো সাথে যোগাযোগের জন্য টেলিফোন বা মোবাইল ফোন ব্যবহার করি।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চিঠি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লিখেও যোগাযোগ করা যায়।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5" r="6587"/>
          <a:stretch/>
        </p:blipFill>
        <p:spPr>
          <a:xfrm>
            <a:off x="3200401" y="1371600"/>
            <a:ext cx="2819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382</Words>
  <Application>Microsoft Office PowerPoint</Application>
  <PresentationFormat>On-screen Show (4:3)</PresentationFormat>
  <Paragraphs>70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Windows User</cp:lastModifiedBy>
  <cp:revision>93</cp:revision>
  <dcterms:created xsi:type="dcterms:W3CDTF">2006-08-16T00:00:00Z</dcterms:created>
  <dcterms:modified xsi:type="dcterms:W3CDTF">2021-09-07T20:46:58Z</dcterms:modified>
</cp:coreProperties>
</file>