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3"/>
  </p:notesMasterIdLst>
  <p:sldIdLst>
    <p:sldId id="499" r:id="rId2"/>
    <p:sldId id="520" r:id="rId3"/>
    <p:sldId id="501" r:id="rId4"/>
    <p:sldId id="502" r:id="rId5"/>
    <p:sldId id="503" r:id="rId6"/>
    <p:sldId id="504" r:id="rId7"/>
    <p:sldId id="505" r:id="rId8"/>
    <p:sldId id="506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21" r:id="rId17"/>
    <p:sldId id="522" r:id="rId18"/>
    <p:sldId id="523" r:id="rId19"/>
    <p:sldId id="516" r:id="rId20"/>
    <p:sldId id="517" r:id="rId21"/>
    <p:sldId id="52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5B3D7"/>
    <a:srgbClr val="00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4871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C84AEC77-DF73-4B6A-8022-AEE158E178B3}" type="datetimeFigureOut">
              <a:rPr lang="en-US"/>
              <a:t>9/8/2021</a:t>
            </a:fld>
            <a:endParaRPr lang="en-US"/>
          </a:p>
        </p:txBody>
      </p:sp>
      <p:sp>
        <p:nvSpPr>
          <p:cNvPr id="104871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04871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871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4872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C88C303-8BB1-404D-9450-AAFC9D03392E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CBB2-F5DC-4F53-9EFA-67A49A1DF3F8}" type="datetimeFigureOut">
              <a:rPr lang="en-US"/>
              <a:t>9/8/2021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F302-CB60-43EB-ADE3-6269F7F8DC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C31D-10DC-44A6-8F64-F97AA8F7582C}" type="datetimeFigureOut">
              <a:rPr lang="en-US"/>
              <a:t>9/8/2021</a:t>
            </a:fld>
            <a:endParaRPr lang="en-US"/>
          </a:p>
        </p:txBody>
      </p:sp>
      <p:sp>
        <p:nvSpPr>
          <p:cNvPr id="10486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9C5F-5B75-4CBF-B4A2-D6482C99F60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68DF-65C7-4116-A9E9-A7D5029087AF}" type="datetimeFigureOut">
              <a:rPr lang="en-US"/>
              <a:t>9/8/2021</a:t>
            </a:fld>
            <a:endParaRPr lang="en-US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E475-D02F-4F8B-B91C-EC7478A53C8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E2E2-89D8-458E-8ADB-02D3C896D57F}" type="datetimeFigureOut">
              <a:rPr lang="en-US"/>
              <a:t>9/8/2021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7D1E6-C1B2-426E-90CC-720BAB92365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5652-F102-40BD-B38E-8BC261C4ACF1}" type="datetimeFigureOut">
              <a:rPr lang="en-US"/>
              <a:t>9/8/2021</a:t>
            </a:fld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893F-9107-44A4-AEA7-1275CBD476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35A0-DCFD-4F8D-9D0C-0C3D206F09CE}" type="datetimeFigureOut">
              <a:rPr lang="en-US"/>
              <a:t>9/8/2021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9986-FEF2-44F1-8F34-06A7FE77E95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CE3-490E-464B-A40D-026D6B780C4D}" type="datetimeFigureOut">
              <a:rPr lang="en-US"/>
              <a:t>9/8/2021</a:t>
            </a:fld>
            <a:endParaRPr lang="en-US"/>
          </a:p>
        </p:txBody>
      </p:sp>
      <p:sp>
        <p:nvSpPr>
          <p:cNvPr id="10487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95E9-CA6B-49AE-8F26-7C755469FE8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FCE6-BFEC-4204-ADD8-94D1027AAACA}" type="datetimeFigureOut">
              <a:rPr lang="en-US"/>
              <a:t>9/8/2021</a:t>
            </a:fld>
            <a:endParaRPr lang="en-US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2522-7067-4AF0-BA03-C7EEC258849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F612-1D1F-4149-9292-C9CFD56E3340}" type="datetimeFigureOut">
              <a:rPr lang="en-US"/>
              <a:t>9/8/2021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26A2-74B3-4357-9E98-641F85ED626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AF49-F1F4-4683-8C02-83D2796C3693}" type="datetimeFigureOut">
              <a:rPr lang="en-US"/>
              <a:t>9/8/2021</a:t>
            </a:fld>
            <a:endParaRPr lang="en-US"/>
          </a:p>
        </p:txBody>
      </p:sp>
      <p:sp>
        <p:nvSpPr>
          <p:cNvPr id="10487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A031-BE2D-419D-9BB2-438D93EF5BF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3DC1-3F47-469E-80B0-02AFEFD44712}" type="datetimeFigureOut">
              <a:rPr lang="en-US"/>
              <a:t>9/8/2021</a:t>
            </a:fld>
            <a:endParaRPr lang="en-US"/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54F5-9E48-4C21-A85D-129A5035A08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2FFBE6A-A40F-415A-B8A2-C16B6F89A601}" type="datetimeFigureOut">
              <a:rPr lang="en-US"/>
              <a:t>9/8/2021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65ECDF-84C2-4D74-AABB-FEF8D8167B12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4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8.wmf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7FEB6-7205-D845-8D39-944BB732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/>
              <a:t>السلام عليكم ورحمة الله وبركاته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0BE48ED-16D9-A242-91CF-9305B8735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1417638"/>
            <a:ext cx="8033656" cy="4832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4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48648" name="TextBox 5"/>
          <p:cNvSpPr txBox="1"/>
          <p:nvPr/>
        </p:nvSpPr>
        <p:spPr>
          <a:xfrm>
            <a:off x="1143000" y="878058"/>
            <a:ext cx="6553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9" name="TextBox 6"/>
          <p:cNvSpPr txBox="1"/>
          <p:nvPr/>
        </p:nvSpPr>
        <p:spPr>
          <a:xfrm>
            <a:off x="1447800" y="4272148"/>
            <a:ext cx="6705600" cy="1412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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ঝ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ক্ষতি</a:t>
            </a:r>
            <a:endParaRPr lang="en-US" altLang="en-US" sz="48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2097158" name="Content Placeholder 3" descr="drug_addic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828800"/>
            <a:ext cx="6324600" cy="393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Content Placeholder 3" descr="aaa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52600"/>
            <a:ext cx="3886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0" name="Picture 4" descr="1283454140razsh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1752600"/>
            <a:ext cx="4267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52" name="TextBox 5"/>
          <p:cNvSpPr txBox="1">
            <a:spLocks noChangeArrowheads="1"/>
          </p:cNvSpPr>
          <p:nvPr/>
        </p:nvSpPr>
        <p:spPr bwMode="auto">
          <a:xfrm>
            <a:off x="933450" y="5534025"/>
            <a:ext cx="1986280" cy="5740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নৃসংশ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endParaRPr lang="en-US" altLang="en-US" dirty="0">
              <a:latin typeface="SutonnyMJ" pitchFamily="2" charset="0"/>
            </a:endParaRPr>
          </a:p>
        </p:txBody>
      </p:sp>
      <p:sp>
        <p:nvSpPr>
          <p:cNvPr id="1048653" name="TextBox 6"/>
          <p:cNvSpPr txBox="1">
            <a:spLocks noChangeArrowheads="1"/>
          </p:cNvSpPr>
          <p:nvPr/>
        </p:nvSpPr>
        <p:spPr bwMode="auto">
          <a:xfrm>
            <a:off x="5698758" y="5410200"/>
            <a:ext cx="184504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endParaRPr lang="en-US" altLang="en-US" dirty="0">
              <a:latin typeface="SutonnyMJ" pitchFamily="2" charset="0"/>
            </a:endParaRPr>
          </a:p>
        </p:txBody>
      </p:sp>
      <p:sp>
        <p:nvSpPr>
          <p:cNvPr id="1048654" name="TextBox 11"/>
          <p:cNvSpPr txBox="1"/>
          <p:nvPr/>
        </p:nvSpPr>
        <p:spPr>
          <a:xfrm>
            <a:off x="761999" y="533400"/>
            <a:ext cx="777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/>
      <p:bldP spid="1048653" grpId="0"/>
      <p:bldP spid="10486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আর্থিক</a:t>
            </a:r>
            <a:endParaRPr lang="en-US" altLang="en-US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2097161" name="Content Placeholder 3" descr="148827_1527368938542_1064230210_31226027_661258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95400"/>
            <a:ext cx="41148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57" name="TextBox 4"/>
          <p:cNvSpPr txBox="1">
            <a:spLocks noChangeArrowheads="1"/>
          </p:cNvSpPr>
          <p:nvPr/>
        </p:nvSpPr>
        <p:spPr bwMode="auto">
          <a:xfrm>
            <a:off x="609600" y="1143000"/>
            <a:ext cx="2748280" cy="574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58" name="Rectangle 5"/>
          <p:cNvSpPr/>
          <p:nvPr/>
        </p:nvSpPr>
        <p:spPr>
          <a:xfrm>
            <a:off x="4800600" y="1322388"/>
            <a:ext cx="3886200" cy="462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dirty="0"/>
              <a:t>c</a:t>
            </a:r>
          </a:p>
        </p:txBody>
      </p:sp>
      <p:sp>
        <p:nvSpPr>
          <p:cNvPr id="1048659" name="Rectangle 6"/>
          <p:cNvSpPr/>
          <p:nvPr/>
        </p:nvSpPr>
        <p:spPr>
          <a:xfrm>
            <a:off x="5334000" y="1295400"/>
            <a:ext cx="1981200" cy="503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পরিনতি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/>
      <p:bldP spid="1048657" grpId="0" animBg="1"/>
      <p:bldP spid="1048658" grpId="0" animBg="1"/>
      <p:bldP spid="10486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 bwMode="auto">
          <a:xfrm>
            <a:off x="-304804" y="272690"/>
            <a:ext cx="8686803" cy="1269452"/>
          </a:xfrm>
          <a:custGeom>
            <a:avLst/>
            <a:gdLst>
              <a:gd name="connsiteX0" fmla="*/ 0 w 8229600"/>
              <a:gd name="connsiteY0" fmla="*/ 154123 h 924738"/>
              <a:gd name="connsiteX1" fmla="*/ 154123 w 8229600"/>
              <a:gd name="connsiteY1" fmla="*/ 0 h 924738"/>
              <a:gd name="connsiteX2" fmla="*/ 8075477 w 8229600"/>
              <a:gd name="connsiteY2" fmla="*/ 0 h 924738"/>
              <a:gd name="connsiteX3" fmla="*/ 8229600 w 8229600"/>
              <a:gd name="connsiteY3" fmla="*/ 154123 h 924738"/>
              <a:gd name="connsiteX4" fmla="*/ 8229600 w 8229600"/>
              <a:gd name="connsiteY4" fmla="*/ 770615 h 924738"/>
              <a:gd name="connsiteX5" fmla="*/ 8075477 w 8229600"/>
              <a:gd name="connsiteY5" fmla="*/ 924738 h 924738"/>
              <a:gd name="connsiteX6" fmla="*/ 154123 w 8229600"/>
              <a:gd name="connsiteY6" fmla="*/ 924738 h 924738"/>
              <a:gd name="connsiteX7" fmla="*/ 0 w 8229600"/>
              <a:gd name="connsiteY7" fmla="*/ 770615 h 924738"/>
              <a:gd name="connsiteX8" fmla="*/ 0 w 8229600"/>
              <a:gd name="connsiteY8" fmla="*/ 154123 h 924738"/>
              <a:gd name="connsiteX0" fmla="*/ 1 w 8229601"/>
              <a:gd name="connsiteY0" fmla="*/ 154123 h 924738"/>
              <a:gd name="connsiteX1" fmla="*/ 154124 w 8229601"/>
              <a:gd name="connsiteY1" fmla="*/ 0 h 924738"/>
              <a:gd name="connsiteX2" fmla="*/ 8075478 w 8229601"/>
              <a:gd name="connsiteY2" fmla="*/ 0 h 924738"/>
              <a:gd name="connsiteX3" fmla="*/ 8229601 w 8229601"/>
              <a:gd name="connsiteY3" fmla="*/ 154123 h 924738"/>
              <a:gd name="connsiteX4" fmla="*/ 8229601 w 8229601"/>
              <a:gd name="connsiteY4" fmla="*/ 770615 h 924738"/>
              <a:gd name="connsiteX5" fmla="*/ 8075478 w 8229601"/>
              <a:gd name="connsiteY5" fmla="*/ 924738 h 924738"/>
              <a:gd name="connsiteX6" fmla="*/ 154124 w 8229601"/>
              <a:gd name="connsiteY6" fmla="*/ 924738 h 924738"/>
              <a:gd name="connsiteX7" fmla="*/ 1 w 8229601"/>
              <a:gd name="connsiteY7" fmla="*/ 770615 h 924738"/>
              <a:gd name="connsiteX8" fmla="*/ 2370407 w 8229601"/>
              <a:gd name="connsiteY8" fmla="*/ 413612 h 924738"/>
              <a:gd name="connsiteX9" fmla="*/ 1 w 8229601"/>
              <a:gd name="connsiteY9" fmla="*/ 154123 h 924738"/>
              <a:gd name="connsiteX0" fmla="*/ 2 w 8229602"/>
              <a:gd name="connsiteY0" fmla="*/ 154123 h 924738"/>
              <a:gd name="connsiteX1" fmla="*/ 154125 w 8229602"/>
              <a:gd name="connsiteY1" fmla="*/ 0 h 924738"/>
              <a:gd name="connsiteX2" fmla="*/ 8075479 w 8229602"/>
              <a:gd name="connsiteY2" fmla="*/ 0 h 924738"/>
              <a:gd name="connsiteX3" fmla="*/ 8229602 w 8229602"/>
              <a:gd name="connsiteY3" fmla="*/ 154123 h 924738"/>
              <a:gd name="connsiteX4" fmla="*/ 8229602 w 8229602"/>
              <a:gd name="connsiteY4" fmla="*/ 770615 h 924738"/>
              <a:gd name="connsiteX5" fmla="*/ 8075479 w 8229602"/>
              <a:gd name="connsiteY5" fmla="*/ 924738 h 924738"/>
              <a:gd name="connsiteX6" fmla="*/ 154125 w 8229602"/>
              <a:gd name="connsiteY6" fmla="*/ 924738 h 924738"/>
              <a:gd name="connsiteX7" fmla="*/ 2 w 8229602"/>
              <a:gd name="connsiteY7" fmla="*/ 770615 h 924738"/>
              <a:gd name="connsiteX8" fmla="*/ 1962445 w 8229602"/>
              <a:gd name="connsiteY8" fmla="*/ 441748 h 924738"/>
              <a:gd name="connsiteX9" fmla="*/ 2 w 8229602"/>
              <a:gd name="connsiteY9" fmla="*/ 154123 h 9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9602" h="924738">
                <a:moveTo>
                  <a:pt x="2" y="154123"/>
                </a:moveTo>
                <a:cubicBezTo>
                  <a:pt x="2" y="69003"/>
                  <a:pt x="69005" y="0"/>
                  <a:pt x="154125" y="0"/>
                </a:cubicBezTo>
                <a:lnTo>
                  <a:pt x="8075479" y="0"/>
                </a:lnTo>
                <a:cubicBezTo>
                  <a:pt x="8160599" y="0"/>
                  <a:pt x="8229602" y="69003"/>
                  <a:pt x="8229602" y="154123"/>
                </a:cubicBezTo>
                <a:lnTo>
                  <a:pt x="8229602" y="770615"/>
                </a:lnTo>
                <a:cubicBezTo>
                  <a:pt x="8229602" y="855735"/>
                  <a:pt x="8160599" y="924738"/>
                  <a:pt x="8075479" y="924738"/>
                </a:cubicBezTo>
                <a:lnTo>
                  <a:pt x="154125" y="924738"/>
                </a:lnTo>
                <a:cubicBezTo>
                  <a:pt x="69005" y="924738"/>
                  <a:pt x="2" y="855735"/>
                  <a:pt x="2" y="770615"/>
                </a:cubicBezTo>
                <a:cubicBezTo>
                  <a:pt x="-2343" y="665682"/>
                  <a:pt x="1964790" y="546681"/>
                  <a:pt x="1962445" y="441748"/>
                </a:cubicBezTo>
                <a:cubicBezTo>
                  <a:pt x="1964790" y="341184"/>
                  <a:pt x="-2343" y="254687"/>
                  <a:pt x="2" y="154123"/>
                </a:cubicBez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>
            <a:srgbClr val="000000"/>
          </a:fontRef>
        </p:style>
        <p:txBody>
          <a:bodyPr/>
          <a:lstStyle/>
          <a:p>
            <a:pPr eaLnBrk="1" hangingPunct="1"/>
            <a:r>
              <a:rPr lang="en-US" altLang="en-US" sz="4800" dirty="0">
                <a:latin typeface="SutonnyMJ" pitchFamily="2" charset="0"/>
                <a:ea typeface="SutonnyMJ" pitchFamily="2" charset="0"/>
                <a:cs typeface="SutonnyMJ" pitchFamily="2" charset="0"/>
              </a:rPr>
              <a:t>             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জোড়ায়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কাজ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</a:t>
            </a:r>
            <a:r>
              <a:rPr lang="en-US" altLang="en-US" sz="36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(</a:t>
            </a:r>
            <a:r>
              <a:rPr lang="en-US" altLang="en-US" sz="36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: ৫ </a:t>
            </a:r>
            <a:r>
              <a:rPr lang="en-US" altLang="en-US" sz="36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মি</a:t>
            </a:r>
            <a:r>
              <a:rPr lang="en-US" altLang="en-US" sz="36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.)</a:t>
            </a:r>
            <a:endParaRPr lang="en-US" altLang="en-US" sz="48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450639" y="2690019"/>
            <a:ext cx="8058443" cy="1477962"/>
          </a:xfrm>
        </p:spPr>
        <p:txBody>
          <a:bodyPr/>
          <a:lstStyle/>
          <a:p>
            <a:pPr algn="ctr" eaLnBrk="1" hangingPunct="1"/>
            <a:r>
              <a:rPr lang="en-US" altLang="en-US" sz="44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altLang="en-US" sz="44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ফলে</a:t>
            </a:r>
            <a:r>
              <a:rPr lang="en-US" altLang="en-US" sz="44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মানসিক,নৈতিক</a:t>
            </a:r>
            <a:r>
              <a:rPr lang="en-US" altLang="en-US" sz="44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4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সামাজিক</a:t>
            </a:r>
            <a:r>
              <a:rPr lang="en-US" altLang="en-US" sz="44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অবক্ষয়ের</a:t>
            </a:r>
            <a:r>
              <a:rPr lang="en-US" altLang="en-US" sz="44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বিবরণ</a:t>
            </a:r>
            <a:r>
              <a:rPr lang="en-US" altLang="en-US" sz="44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দাও</a:t>
            </a:r>
            <a:r>
              <a:rPr lang="en-US" altLang="en-US" sz="44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।</a:t>
            </a:r>
            <a:endParaRPr lang="en-US" altLang="en-US" sz="4400" dirty="0">
              <a:solidFill>
                <a:schemeClr val="accent2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104866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্তির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প্রতিকার</a:t>
            </a:r>
            <a:endParaRPr lang="en-US" altLang="en-US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048664" name="Rectangle 4"/>
          <p:cNvSpPr/>
          <p:nvPr/>
        </p:nvSpPr>
        <p:spPr>
          <a:xfrm>
            <a:off x="762000" y="1371600"/>
            <a:ext cx="35052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1048665" name="Rectangle 5"/>
          <p:cNvSpPr/>
          <p:nvPr/>
        </p:nvSpPr>
        <p:spPr>
          <a:xfrm>
            <a:off x="4572000" y="1350498"/>
            <a:ext cx="3810000" cy="2383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1048666" name="Rectangle 6"/>
          <p:cNvSpPr/>
          <p:nvPr/>
        </p:nvSpPr>
        <p:spPr>
          <a:xfrm>
            <a:off x="762000" y="4038600"/>
            <a:ext cx="35052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1048667" name="Rectangle 7"/>
          <p:cNvSpPr/>
          <p:nvPr/>
        </p:nvSpPr>
        <p:spPr>
          <a:xfrm>
            <a:off x="4572000" y="4038600"/>
            <a:ext cx="38100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 animBg="1"/>
      <p:bldP spid="1048665" grpId="0" animBg="1"/>
      <p:bldP spid="1048666" grpId="0" animBg="1"/>
      <p:bldP spid="10486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053D-DB96-134B-877A-262EB778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/>
              <a:t>বিভিন্ন পদক্ষেপ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97CF01-840F-C14C-BA1F-B3D28CE7C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1417638"/>
            <a:ext cx="4567464" cy="255778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6FAD6ED-B57B-9E42-8190-5F82BBB5B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93" y="1368130"/>
            <a:ext cx="4387507" cy="265679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88B5A91-F79F-184B-BB58-C27883183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48" y="4219248"/>
            <a:ext cx="3753304" cy="22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3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A9E3-59C5-D340-A5FD-626BEA7B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/>
              <a:t>অধিদপ্তর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3CBCCD-A400-354E-8357-9C053C213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6" y="1672147"/>
            <a:ext cx="8038194" cy="4501389"/>
          </a:xfrm>
        </p:spPr>
      </p:pic>
    </p:spTree>
    <p:extLst>
      <p:ext uri="{BB962C8B-B14F-4D97-AF65-F5344CB8AC3E}">
        <p14:creationId xmlns:p14="http://schemas.microsoft.com/office/powerpoint/2010/main" val="3607759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5A0D-D277-CD4A-B758-5434084B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CB8B9F-9C9D-6E41-968D-3B48958A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274638"/>
            <a:ext cx="8749392" cy="5793076"/>
          </a:xfrm>
        </p:spPr>
      </p:pic>
    </p:spTree>
    <p:extLst>
      <p:ext uri="{BB962C8B-B14F-4D97-AF65-F5344CB8AC3E}">
        <p14:creationId xmlns:p14="http://schemas.microsoft.com/office/powerpoint/2010/main" val="262721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/>
          <p:nvPr/>
        </p:nvSpPr>
        <p:spPr>
          <a:xfrm>
            <a:off x="381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495300" y="4876800"/>
            <a:ext cx="8229600" cy="91440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উপায়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লিখ</a:t>
            </a:r>
            <a:r>
              <a:rPr lang="en-US" altLang="en-US" sz="48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670" name="TextBox 8"/>
          <p:cNvSpPr txBox="1"/>
          <p:nvPr/>
        </p:nvSpPr>
        <p:spPr>
          <a:xfrm>
            <a:off x="419100" y="413027"/>
            <a:ext cx="8267700" cy="1374140"/>
          </a:xfrm>
          <a:custGeom>
            <a:avLst/>
            <a:gdLst>
              <a:gd name="connsiteX0" fmla="*/ 0 w 8267700"/>
              <a:gd name="connsiteY0" fmla="*/ 0 h 1415772"/>
              <a:gd name="connsiteX1" fmla="*/ 8267700 w 8267700"/>
              <a:gd name="connsiteY1" fmla="*/ 0 h 1415772"/>
              <a:gd name="connsiteX2" fmla="*/ 8267700 w 8267700"/>
              <a:gd name="connsiteY2" fmla="*/ 1415772 h 1415772"/>
              <a:gd name="connsiteX3" fmla="*/ 0 w 8267700"/>
              <a:gd name="connsiteY3" fmla="*/ 1415772 h 1415772"/>
              <a:gd name="connsiteX4" fmla="*/ 0 w 8267700"/>
              <a:gd name="connsiteY4" fmla="*/ 0 h 1415772"/>
              <a:gd name="connsiteX0" fmla="*/ 829994 w 8267700"/>
              <a:gd name="connsiteY0" fmla="*/ 0 h 1415772"/>
              <a:gd name="connsiteX1" fmla="*/ 8267700 w 8267700"/>
              <a:gd name="connsiteY1" fmla="*/ 0 h 1415772"/>
              <a:gd name="connsiteX2" fmla="*/ 8267700 w 8267700"/>
              <a:gd name="connsiteY2" fmla="*/ 1415772 h 1415772"/>
              <a:gd name="connsiteX3" fmla="*/ 0 w 8267700"/>
              <a:gd name="connsiteY3" fmla="*/ 1415772 h 1415772"/>
              <a:gd name="connsiteX4" fmla="*/ 829994 w 8267700"/>
              <a:gd name="connsiteY4" fmla="*/ 0 h 1415772"/>
              <a:gd name="connsiteX0" fmla="*/ 829994 w 8267700"/>
              <a:gd name="connsiteY0" fmla="*/ 0 h 1415772"/>
              <a:gd name="connsiteX1" fmla="*/ 7114149 w 8267700"/>
              <a:gd name="connsiteY1" fmla="*/ 0 h 1415772"/>
              <a:gd name="connsiteX2" fmla="*/ 8267700 w 8267700"/>
              <a:gd name="connsiteY2" fmla="*/ 1415772 h 1415772"/>
              <a:gd name="connsiteX3" fmla="*/ 0 w 8267700"/>
              <a:gd name="connsiteY3" fmla="*/ 1415772 h 1415772"/>
              <a:gd name="connsiteX4" fmla="*/ 829994 w 8267700"/>
              <a:gd name="connsiteY4" fmla="*/ 0 h 1415772"/>
              <a:gd name="connsiteX0" fmla="*/ 829994 w 8267700"/>
              <a:gd name="connsiteY0" fmla="*/ 14068 h 1429840"/>
              <a:gd name="connsiteX1" fmla="*/ 7226691 w 8267700"/>
              <a:gd name="connsiteY1" fmla="*/ 0 h 1429840"/>
              <a:gd name="connsiteX2" fmla="*/ 8267700 w 8267700"/>
              <a:gd name="connsiteY2" fmla="*/ 1429840 h 1429840"/>
              <a:gd name="connsiteX3" fmla="*/ 0 w 8267700"/>
              <a:gd name="connsiteY3" fmla="*/ 1429840 h 1429840"/>
              <a:gd name="connsiteX4" fmla="*/ 829994 w 8267700"/>
              <a:gd name="connsiteY4" fmla="*/ 14068 h 1429840"/>
              <a:gd name="connsiteX0" fmla="*/ 970671 w 8267700"/>
              <a:gd name="connsiteY0" fmla="*/ 70339 h 1429840"/>
              <a:gd name="connsiteX1" fmla="*/ 7226691 w 8267700"/>
              <a:gd name="connsiteY1" fmla="*/ 0 h 1429840"/>
              <a:gd name="connsiteX2" fmla="*/ 8267700 w 8267700"/>
              <a:gd name="connsiteY2" fmla="*/ 1429840 h 1429840"/>
              <a:gd name="connsiteX3" fmla="*/ 0 w 8267700"/>
              <a:gd name="connsiteY3" fmla="*/ 1429840 h 1429840"/>
              <a:gd name="connsiteX4" fmla="*/ 970671 w 8267700"/>
              <a:gd name="connsiteY4" fmla="*/ 70339 h 1429840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970671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970671 w 8267700"/>
              <a:gd name="connsiteY4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1083213 w 8267700"/>
              <a:gd name="connsiteY4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0 w 8267700"/>
              <a:gd name="connsiteY3" fmla="*/ 1415773 h 1415773"/>
              <a:gd name="connsiteX4" fmla="*/ 1083213 w 8267700"/>
              <a:gd name="connsiteY4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5812888 w 8267700"/>
              <a:gd name="connsiteY3" fmla="*/ 1401705 h 1415773"/>
              <a:gd name="connsiteX4" fmla="*/ 0 w 8267700"/>
              <a:gd name="connsiteY4" fmla="*/ 1415773 h 1415773"/>
              <a:gd name="connsiteX5" fmla="*/ 1083213 w 8267700"/>
              <a:gd name="connsiteY5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5812888 w 8267700"/>
              <a:gd name="connsiteY3" fmla="*/ 1401705 h 1415773"/>
              <a:gd name="connsiteX4" fmla="*/ 0 w 8267700"/>
              <a:gd name="connsiteY4" fmla="*/ 1415773 h 1415773"/>
              <a:gd name="connsiteX5" fmla="*/ 1083213 w 8267700"/>
              <a:gd name="connsiteY5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5812888 w 8267700"/>
              <a:gd name="connsiteY3" fmla="*/ 1401705 h 1415773"/>
              <a:gd name="connsiteX4" fmla="*/ 0 w 8267700"/>
              <a:gd name="connsiteY4" fmla="*/ 1415773 h 1415773"/>
              <a:gd name="connsiteX5" fmla="*/ 1083213 w 8267700"/>
              <a:gd name="connsiteY5" fmla="*/ 56272 h 1415773"/>
              <a:gd name="connsiteX0" fmla="*/ 1083213 w 8267700"/>
              <a:gd name="connsiteY0" fmla="*/ 56272 h 1415773"/>
              <a:gd name="connsiteX1" fmla="*/ 7156353 w 8267700"/>
              <a:gd name="connsiteY1" fmla="*/ 0 h 1415773"/>
              <a:gd name="connsiteX2" fmla="*/ 8267700 w 8267700"/>
              <a:gd name="connsiteY2" fmla="*/ 1415773 h 1415773"/>
              <a:gd name="connsiteX3" fmla="*/ 5812888 w 8267700"/>
              <a:gd name="connsiteY3" fmla="*/ 1401705 h 1415773"/>
              <a:gd name="connsiteX4" fmla="*/ 0 w 8267700"/>
              <a:gd name="connsiteY4" fmla="*/ 1415773 h 1415773"/>
              <a:gd name="connsiteX5" fmla="*/ 1083213 w 8267700"/>
              <a:gd name="connsiteY5" fmla="*/ 56272 h 141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7700" h="1415773">
                <a:moveTo>
                  <a:pt x="1083213" y="56272"/>
                </a:moveTo>
                <a:lnTo>
                  <a:pt x="7156353" y="0"/>
                </a:lnTo>
                <a:cubicBezTo>
                  <a:pt x="6907824" y="668871"/>
                  <a:pt x="7897251" y="943849"/>
                  <a:pt x="8267700" y="1415773"/>
                </a:cubicBezTo>
                <a:lnTo>
                  <a:pt x="5812888" y="1401705"/>
                </a:lnTo>
                <a:lnTo>
                  <a:pt x="0" y="1415773"/>
                </a:lnTo>
                <a:cubicBezTo>
                  <a:pt x="323557" y="962606"/>
                  <a:pt x="1519313" y="959604"/>
                  <a:pt x="1083213" y="56272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2097162" name="Picture 9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447800" y="2227136"/>
            <a:ext cx="6019800" cy="2421064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1"/>
          <p:cNvSpPr/>
          <p:nvPr/>
        </p:nvSpPr>
        <p:spPr>
          <a:xfrm>
            <a:off x="0" y="0"/>
            <a:ext cx="9144000" cy="70854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4" name="Title 4"/>
          <p:cNvSpPr>
            <a:spLocks noGrp="1"/>
          </p:cNvSpPr>
          <p:nvPr>
            <p:ph type="title"/>
          </p:nvPr>
        </p:nvSpPr>
        <p:spPr bwMode="auto">
          <a:xfrm>
            <a:off x="2109341" y="421310"/>
            <a:ext cx="6049899" cy="11851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01 w 21600"/>
              <a:gd name="connsiteY4" fmla="*/ 21334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996 w 21121"/>
              <a:gd name="connsiteY0" fmla="*/ 0 h 21600"/>
              <a:gd name="connsiteX1" fmla="*/ 17646 w 21121"/>
              <a:gd name="connsiteY1" fmla="*/ 0 h 21600"/>
              <a:gd name="connsiteX2" fmla="*/ 21121 w 21121"/>
              <a:gd name="connsiteY2" fmla="*/ 10800 h 21600"/>
              <a:gd name="connsiteX3" fmla="*/ 17646 w 21121"/>
              <a:gd name="connsiteY3" fmla="*/ 21600 h 21600"/>
              <a:gd name="connsiteX4" fmla="*/ 2922 w 21121"/>
              <a:gd name="connsiteY4" fmla="*/ 21334 h 21600"/>
              <a:gd name="connsiteX5" fmla="*/ 1 w 21121"/>
              <a:gd name="connsiteY5" fmla="*/ 10800 h 21600"/>
              <a:gd name="connsiteX6" fmla="*/ 2996 w 21121"/>
              <a:gd name="connsiteY6" fmla="*/ 0 h 21600"/>
              <a:gd name="connsiteX0" fmla="*/ 2996 w 20235"/>
              <a:gd name="connsiteY0" fmla="*/ 0 h 21600"/>
              <a:gd name="connsiteX1" fmla="*/ 17646 w 20235"/>
              <a:gd name="connsiteY1" fmla="*/ 0 h 21600"/>
              <a:gd name="connsiteX2" fmla="*/ 20235 w 20235"/>
              <a:gd name="connsiteY2" fmla="*/ 10002 h 21600"/>
              <a:gd name="connsiteX3" fmla="*/ 17646 w 20235"/>
              <a:gd name="connsiteY3" fmla="*/ 21600 h 21600"/>
              <a:gd name="connsiteX4" fmla="*/ 2922 w 20235"/>
              <a:gd name="connsiteY4" fmla="*/ 21334 h 21600"/>
              <a:gd name="connsiteX5" fmla="*/ 1 w 20235"/>
              <a:gd name="connsiteY5" fmla="*/ 10800 h 21600"/>
              <a:gd name="connsiteX6" fmla="*/ 2996 w 20235"/>
              <a:gd name="connsiteY6" fmla="*/ 0 h 21600"/>
              <a:gd name="connsiteX0" fmla="*/ 1426 w 18665"/>
              <a:gd name="connsiteY0" fmla="*/ 0 h 21600"/>
              <a:gd name="connsiteX1" fmla="*/ 16076 w 18665"/>
              <a:gd name="connsiteY1" fmla="*/ 0 h 21600"/>
              <a:gd name="connsiteX2" fmla="*/ 18665 w 18665"/>
              <a:gd name="connsiteY2" fmla="*/ 10002 h 21600"/>
              <a:gd name="connsiteX3" fmla="*/ 16076 w 18665"/>
              <a:gd name="connsiteY3" fmla="*/ 21600 h 21600"/>
              <a:gd name="connsiteX4" fmla="*/ 1352 w 18665"/>
              <a:gd name="connsiteY4" fmla="*/ 21334 h 21600"/>
              <a:gd name="connsiteX5" fmla="*/ 129 w 18665"/>
              <a:gd name="connsiteY5" fmla="*/ 12395 h 21600"/>
              <a:gd name="connsiteX6" fmla="*/ 1426 w 18665"/>
              <a:gd name="connsiteY6" fmla="*/ 0 h 21600"/>
              <a:gd name="connsiteX0" fmla="*/ 1755 w 18994"/>
              <a:gd name="connsiteY0" fmla="*/ 0 h 21600"/>
              <a:gd name="connsiteX1" fmla="*/ 16405 w 18994"/>
              <a:gd name="connsiteY1" fmla="*/ 0 h 21600"/>
              <a:gd name="connsiteX2" fmla="*/ 18994 w 18994"/>
              <a:gd name="connsiteY2" fmla="*/ 10002 h 21600"/>
              <a:gd name="connsiteX3" fmla="*/ 16405 w 18994"/>
              <a:gd name="connsiteY3" fmla="*/ 21600 h 21600"/>
              <a:gd name="connsiteX4" fmla="*/ 1681 w 18994"/>
              <a:gd name="connsiteY4" fmla="*/ 21334 h 21600"/>
              <a:gd name="connsiteX5" fmla="*/ 15 w 18994"/>
              <a:gd name="connsiteY5" fmla="*/ 11863 h 21600"/>
              <a:gd name="connsiteX6" fmla="*/ 1755 w 18994"/>
              <a:gd name="connsiteY6" fmla="*/ 0 h 21600"/>
              <a:gd name="connsiteX0" fmla="*/ 688 w 17927"/>
              <a:gd name="connsiteY0" fmla="*/ 0 h 21600"/>
              <a:gd name="connsiteX1" fmla="*/ 15338 w 17927"/>
              <a:gd name="connsiteY1" fmla="*/ 0 h 21600"/>
              <a:gd name="connsiteX2" fmla="*/ 17927 w 17927"/>
              <a:gd name="connsiteY2" fmla="*/ 10002 h 21600"/>
              <a:gd name="connsiteX3" fmla="*/ 15338 w 17927"/>
              <a:gd name="connsiteY3" fmla="*/ 21600 h 21600"/>
              <a:gd name="connsiteX4" fmla="*/ 614 w 17927"/>
              <a:gd name="connsiteY4" fmla="*/ 21334 h 21600"/>
              <a:gd name="connsiteX5" fmla="*/ 1902 w 17927"/>
              <a:gd name="connsiteY5" fmla="*/ 10534 h 21600"/>
              <a:gd name="connsiteX6" fmla="*/ 688 w 17927"/>
              <a:gd name="connsiteY6" fmla="*/ 0 h 21600"/>
              <a:gd name="connsiteX0" fmla="*/ 688 w 15981"/>
              <a:gd name="connsiteY0" fmla="*/ 0 h 21600"/>
              <a:gd name="connsiteX1" fmla="*/ 15338 w 15981"/>
              <a:gd name="connsiteY1" fmla="*/ 0 h 21600"/>
              <a:gd name="connsiteX2" fmla="*/ 14272 w 15981"/>
              <a:gd name="connsiteY2" fmla="*/ 10002 h 21600"/>
              <a:gd name="connsiteX3" fmla="*/ 15338 w 15981"/>
              <a:gd name="connsiteY3" fmla="*/ 21600 h 21600"/>
              <a:gd name="connsiteX4" fmla="*/ 614 w 15981"/>
              <a:gd name="connsiteY4" fmla="*/ 21334 h 21600"/>
              <a:gd name="connsiteX5" fmla="*/ 1902 w 15981"/>
              <a:gd name="connsiteY5" fmla="*/ 10534 h 21600"/>
              <a:gd name="connsiteX6" fmla="*/ 688 w 15981"/>
              <a:gd name="connsiteY6" fmla="*/ 0 h 21600"/>
              <a:gd name="connsiteX0" fmla="*/ 688 w 15987"/>
              <a:gd name="connsiteY0" fmla="*/ 0 h 21600"/>
              <a:gd name="connsiteX1" fmla="*/ 15080 w 15987"/>
              <a:gd name="connsiteY1" fmla="*/ 2393 h 21600"/>
              <a:gd name="connsiteX2" fmla="*/ 14272 w 15987"/>
              <a:gd name="connsiteY2" fmla="*/ 10002 h 21600"/>
              <a:gd name="connsiteX3" fmla="*/ 15338 w 15987"/>
              <a:gd name="connsiteY3" fmla="*/ 21600 h 21600"/>
              <a:gd name="connsiteX4" fmla="*/ 614 w 15987"/>
              <a:gd name="connsiteY4" fmla="*/ 21334 h 21600"/>
              <a:gd name="connsiteX5" fmla="*/ 1902 w 15987"/>
              <a:gd name="connsiteY5" fmla="*/ 10534 h 21600"/>
              <a:gd name="connsiteX6" fmla="*/ 688 w 15987"/>
              <a:gd name="connsiteY6" fmla="*/ 0 h 21600"/>
              <a:gd name="connsiteX0" fmla="*/ 688 w 15985"/>
              <a:gd name="connsiteY0" fmla="*/ 797 h 22397"/>
              <a:gd name="connsiteX1" fmla="*/ 15154 w 15985"/>
              <a:gd name="connsiteY1" fmla="*/ 0 h 22397"/>
              <a:gd name="connsiteX2" fmla="*/ 14272 w 15985"/>
              <a:gd name="connsiteY2" fmla="*/ 10799 h 22397"/>
              <a:gd name="connsiteX3" fmla="*/ 15338 w 15985"/>
              <a:gd name="connsiteY3" fmla="*/ 22397 h 22397"/>
              <a:gd name="connsiteX4" fmla="*/ 614 w 15985"/>
              <a:gd name="connsiteY4" fmla="*/ 22131 h 22397"/>
              <a:gd name="connsiteX5" fmla="*/ 1902 w 15985"/>
              <a:gd name="connsiteY5" fmla="*/ 11331 h 22397"/>
              <a:gd name="connsiteX6" fmla="*/ 688 w 15985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520 w 15817"/>
              <a:gd name="connsiteY0" fmla="*/ 797 h 22397"/>
              <a:gd name="connsiteX1" fmla="*/ 14986 w 15817"/>
              <a:gd name="connsiteY1" fmla="*/ 0 h 22397"/>
              <a:gd name="connsiteX2" fmla="*/ 14104 w 15817"/>
              <a:gd name="connsiteY2" fmla="*/ 10799 h 22397"/>
              <a:gd name="connsiteX3" fmla="*/ 15170 w 15817"/>
              <a:gd name="connsiteY3" fmla="*/ 22397 h 22397"/>
              <a:gd name="connsiteX4" fmla="*/ 446 w 15817"/>
              <a:gd name="connsiteY4" fmla="*/ 22131 h 22397"/>
              <a:gd name="connsiteX5" fmla="*/ 1476 w 15817"/>
              <a:gd name="connsiteY5" fmla="*/ 12660 h 22397"/>
              <a:gd name="connsiteX6" fmla="*/ 520 w 15817"/>
              <a:gd name="connsiteY6" fmla="*/ 797 h 22397"/>
              <a:gd name="connsiteX0" fmla="*/ 631 w 15928"/>
              <a:gd name="connsiteY0" fmla="*/ 797 h 22397"/>
              <a:gd name="connsiteX1" fmla="*/ 15097 w 15928"/>
              <a:gd name="connsiteY1" fmla="*/ 0 h 22397"/>
              <a:gd name="connsiteX2" fmla="*/ 14215 w 15928"/>
              <a:gd name="connsiteY2" fmla="*/ 10799 h 22397"/>
              <a:gd name="connsiteX3" fmla="*/ 15281 w 15928"/>
              <a:gd name="connsiteY3" fmla="*/ 22397 h 22397"/>
              <a:gd name="connsiteX4" fmla="*/ 557 w 15928"/>
              <a:gd name="connsiteY4" fmla="*/ 22131 h 22397"/>
              <a:gd name="connsiteX5" fmla="*/ 1587 w 15928"/>
              <a:gd name="connsiteY5" fmla="*/ 12660 h 22397"/>
              <a:gd name="connsiteX6" fmla="*/ 631 w 15928"/>
              <a:gd name="connsiteY6" fmla="*/ 797 h 22397"/>
              <a:gd name="connsiteX0" fmla="*/ 736 w 16033"/>
              <a:gd name="connsiteY0" fmla="*/ 797 h 22397"/>
              <a:gd name="connsiteX1" fmla="*/ 15202 w 16033"/>
              <a:gd name="connsiteY1" fmla="*/ 0 h 22397"/>
              <a:gd name="connsiteX2" fmla="*/ 14320 w 16033"/>
              <a:gd name="connsiteY2" fmla="*/ 10799 h 22397"/>
              <a:gd name="connsiteX3" fmla="*/ 15386 w 16033"/>
              <a:gd name="connsiteY3" fmla="*/ 22397 h 22397"/>
              <a:gd name="connsiteX4" fmla="*/ 662 w 16033"/>
              <a:gd name="connsiteY4" fmla="*/ 22131 h 22397"/>
              <a:gd name="connsiteX5" fmla="*/ 1692 w 16033"/>
              <a:gd name="connsiteY5" fmla="*/ 12660 h 22397"/>
              <a:gd name="connsiteX6" fmla="*/ 736 w 16033"/>
              <a:gd name="connsiteY6" fmla="*/ 797 h 22397"/>
              <a:gd name="connsiteX0" fmla="*/ 736 w 16033"/>
              <a:gd name="connsiteY0" fmla="*/ 797 h 22397"/>
              <a:gd name="connsiteX1" fmla="*/ 15202 w 16033"/>
              <a:gd name="connsiteY1" fmla="*/ 0 h 22397"/>
              <a:gd name="connsiteX2" fmla="*/ 14320 w 16033"/>
              <a:gd name="connsiteY2" fmla="*/ 10799 h 22397"/>
              <a:gd name="connsiteX3" fmla="*/ 15386 w 16033"/>
              <a:gd name="connsiteY3" fmla="*/ 22397 h 22397"/>
              <a:gd name="connsiteX4" fmla="*/ 662 w 16033"/>
              <a:gd name="connsiteY4" fmla="*/ 22131 h 22397"/>
              <a:gd name="connsiteX5" fmla="*/ 1692 w 16033"/>
              <a:gd name="connsiteY5" fmla="*/ 12660 h 22397"/>
              <a:gd name="connsiteX6" fmla="*/ 736 w 16033"/>
              <a:gd name="connsiteY6" fmla="*/ 797 h 22397"/>
              <a:gd name="connsiteX0" fmla="*/ 736 w 15790"/>
              <a:gd name="connsiteY0" fmla="*/ 797 h 22397"/>
              <a:gd name="connsiteX1" fmla="*/ 15202 w 15790"/>
              <a:gd name="connsiteY1" fmla="*/ 0 h 22397"/>
              <a:gd name="connsiteX2" fmla="*/ 14320 w 15790"/>
              <a:gd name="connsiteY2" fmla="*/ 10799 h 22397"/>
              <a:gd name="connsiteX3" fmla="*/ 15386 w 15790"/>
              <a:gd name="connsiteY3" fmla="*/ 22397 h 22397"/>
              <a:gd name="connsiteX4" fmla="*/ 662 w 15790"/>
              <a:gd name="connsiteY4" fmla="*/ 22131 h 22397"/>
              <a:gd name="connsiteX5" fmla="*/ 1692 w 15790"/>
              <a:gd name="connsiteY5" fmla="*/ 12660 h 22397"/>
              <a:gd name="connsiteX6" fmla="*/ 736 w 15790"/>
              <a:gd name="connsiteY6" fmla="*/ 797 h 22397"/>
              <a:gd name="connsiteX0" fmla="*/ 736 w 15790"/>
              <a:gd name="connsiteY0" fmla="*/ 1011 h 22611"/>
              <a:gd name="connsiteX1" fmla="*/ 15202 w 15790"/>
              <a:gd name="connsiteY1" fmla="*/ 214 h 22611"/>
              <a:gd name="connsiteX2" fmla="*/ 14320 w 15790"/>
              <a:gd name="connsiteY2" fmla="*/ 11013 h 22611"/>
              <a:gd name="connsiteX3" fmla="*/ 15386 w 15790"/>
              <a:gd name="connsiteY3" fmla="*/ 22611 h 22611"/>
              <a:gd name="connsiteX4" fmla="*/ 662 w 15790"/>
              <a:gd name="connsiteY4" fmla="*/ 22345 h 22611"/>
              <a:gd name="connsiteX5" fmla="*/ 1692 w 15790"/>
              <a:gd name="connsiteY5" fmla="*/ 12874 h 22611"/>
              <a:gd name="connsiteX6" fmla="*/ 736 w 15790"/>
              <a:gd name="connsiteY6" fmla="*/ 1011 h 22611"/>
              <a:gd name="connsiteX0" fmla="*/ 736 w 15790"/>
              <a:gd name="connsiteY0" fmla="*/ 797 h 22397"/>
              <a:gd name="connsiteX1" fmla="*/ 15202 w 15790"/>
              <a:gd name="connsiteY1" fmla="*/ 0 h 22397"/>
              <a:gd name="connsiteX2" fmla="*/ 14320 w 15790"/>
              <a:gd name="connsiteY2" fmla="*/ 10799 h 22397"/>
              <a:gd name="connsiteX3" fmla="*/ 15386 w 15790"/>
              <a:gd name="connsiteY3" fmla="*/ 22397 h 22397"/>
              <a:gd name="connsiteX4" fmla="*/ 662 w 15790"/>
              <a:gd name="connsiteY4" fmla="*/ 22131 h 22397"/>
              <a:gd name="connsiteX5" fmla="*/ 1692 w 15790"/>
              <a:gd name="connsiteY5" fmla="*/ 12660 h 22397"/>
              <a:gd name="connsiteX6" fmla="*/ 736 w 15790"/>
              <a:gd name="connsiteY6" fmla="*/ 797 h 22397"/>
              <a:gd name="connsiteX0" fmla="*/ 632 w 15686"/>
              <a:gd name="connsiteY0" fmla="*/ 797 h 22397"/>
              <a:gd name="connsiteX1" fmla="*/ 15098 w 15686"/>
              <a:gd name="connsiteY1" fmla="*/ 0 h 22397"/>
              <a:gd name="connsiteX2" fmla="*/ 14216 w 15686"/>
              <a:gd name="connsiteY2" fmla="*/ 10799 h 22397"/>
              <a:gd name="connsiteX3" fmla="*/ 15282 w 15686"/>
              <a:gd name="connsiteY3" fmla="*/ 22397 h 22397"/>
              <a:gd name="connsiteX4" fmla="*/ 558 w 15686"/>
              <a:gd name="connsiteY4" fmla="*/ 22131 h 22397"/>
              <a:gd name="connsiteX5" fmla="*/ 1588 w 15686"/>
              <a:gd name="connsiteY5" fmla="*/ 12660 h 22397"/>
              <a:gd name="connsiteX6" fmla="*/ 632 w 15686"/>
              <a:gd name="connsiteY6" fmla="*/ 797 h 22397"/>
              <a:gd name="connsiteX0" fmla="*/ 674 w 15728"/>
              <a:gd name="connsiteY0" fmla="*/ 797 h 22397"/>
              <a:gd name="connsiteX1" fmla="*/ 15140 w 15728"/>
              <a:gd name="connsiteY1" fmla="*/ 0 h 22397"/>
              <a:gd name="connsiteX2" fmla="*/ 14258 w 15728"/>
              <a:gd name="connsiteY2" fmla="*/ 10799 h 22397"/>
              <a:gd name="connsiteX3" fmla="*/ 15324 w 15728"/>
              <a:gd name="connsiteY3" fmla="*/ 22397 h 22397"/>
              <a:gd name="connsiteX4" fmla="*/ 600 w 15728"/>
              <a:gd name="connsiteY4" fmla="*/ 22131 h 22397"/>
              <a:gd name="connsiteX5" fmla="*/ 1630 w 15728"/>
              <a:gd name="connsiteY5" fmla="*/ 12660 h 22397"/>
              <a:gd name="connsiteX6" fmla="*/ 674 w 15728"/>
              <a:gd name="connsiteY6" fmla="*/ 797 h 22397"/>
              <a:gd name="connsiteX0" fmla="*/ 801 w 15855"/>
              <a:gd name="connsiteY0" fmla="*/ 797 h 22397"/>
              <a:gd name="connsiteX1" fmla="*/ 15267 w 15855"/>
              <a:gd name="connsiteY1" fmla="*/ 0 h 22397"/>
              <a:gd name="connsiteX2" fmla="*/ 14385 w 15855"/>
              <a:gd name="connsiteY2" fmla="*/ 10799 h 22397"/>
              <a:gd name="connsiteX3" fmla="*/ 15451 w 15855"/>
              <a:gd name="connsiteY3" fmla="*/ 22397 h 22397"/>
              <a:gd name="connsiteX4" fmla="*/ 727 w 15855"/>
              <a:gd name="connsiteY4" fmla="*/ 22131 h 22397"/>
              <a:gd name="connsiteX5" fmla="*/ 1757 w 15855"/>
              <a:gd name="connsiteY5" fmla="*/ 12660 h 22397"/>
              <a:gd name="connsiteX6" fmla="*/ 801 w 15855"/>
              <a:gd name="connsiteY6" fmla="*/ 797 h 22397"/>
              <a:gd name="connsiteX0" fmla="*/ 801 w 15915"/>
              <a:gd name="connsiteY0" fmla="*/ 797 h 22397"/>
              <a:gd name="connsiteX1" fmla="*/ 15267 w 15915"/>
              <a:gd name="connsiteY1" fmla="*/ 0 h 22397"/>
              <a:gd name="connsiteX2" fmla="*/ 14385 w 15915"/>
              <a:gd name="connsiteY2" fmla="*/ 10799 h 22397"/>
              <a:gd name="connsiteX3" fmla="*/ 15451 w 15915"/>
              <a:gd name="connsiteY3" fmla="*/ 22397 h 22397"/>
              <a:gd name="connsiteX4" fmla="*/ 727 w 15915"/>
              <a:gd name="connsiteY4" fmla="*/ 22131 h 22397"/>
              <a:gd name="connsiteX5" fmla="*/ 1757 w 15915"/>
              <a:gd name="connsiteY5" fmla="*/ 12660 h 22397"/>
              <a:gd name="connsiteX6" fmla="*/ 801 w 15915"/>
              <a:gd name="connsiteY6" fmla="*/ 797 h 22397"/>
              <a:gd name="connsiteX0" fmla="*/ 801 w 15915"/>
              <a:gd name="connsiteY0" fmla="*/ 797 h 22397"/>
              <a:gd name="connsiteX1" fmla="*/ 15267 w 15915"/>
              <a:gd name="connsiteY1" fmla="*/ 0 h 22397"/>
              <a:gd name="connsiteX2" fmla="*/ 14385 w 15915"/>
              <a:gd name="connsiteY2" fmla="*/ 10799 h 22397"/>
              <a:gd name="connsiteX3" fmla="*/ 15451 w 15915"/>
              <a:gd name="connsiteY3" fmla="*/ 22397 h 22397"/>
              <a:gd name="connsiteX4" fmla="*/ 727 w 15915"/>
              <a:gd name="connsiteY4" fmla="*/ 22131 h 22397"/>
              <a:gd name="connsiteX5" fmla="*/ 1757 w 15915"/>
              <a:gd name="connsiteY5" fmla="*/ 12660 h 22397"/>
              <a:gd name="connsiteX6" fmla="*/ 801 w 15915"/>
              <a:gd name="connsiteY6" fmla="*/ 797 h 22397"/>
              <a:gd name="connsiteX0" fmla="*/ 801 w 15911"/>
              <a:gd name="connsiteY0" fmla="*/ 797 h 22397"/>
              <a:gd name="connsiteX1" fmla="*/ 15267 w 15911"/>
              <a:gd name="connsiteY1" fmla="*/ 0 h 22397"/>
              <a:gd name="connsiteX2" fmla="*/ 14385 w 15911"/>
              <a:gd name="connsiteY2" fmla="*/ 10799 h 22397"/>
              <a:gd name="connsiteX3" fmla="*/ 15451 w 15911"/>
              <a:gd name="connsiteY3" fmla="*/ 22397 h 22397"/>
              <a:gd name="connsiteX4" fmla="*/ 727 w 15911"/>
              <a:gd name="connsiteY4" fmla="*/ 22131 h 22397"/>
              <a:gd name="connsiteX5" fmla="*/ 1757 w 15911"/>
              <a:gd name="connsiteY5" fmla="*/ 12660 h 22397"/>
              <a:gd name="connsiteX6" fmla="*/ 801 w 15911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73 w 15883"/>
              <a:gd name="connsiteY0" fmla="*/ 797 h 22397"/>
              <a:gd name="connsiteX1" fmla="*/ 15239 w 15883"/>
              <a:gd name="connsiteY1" fmla="*/ 0 h 22397"/>
              <a:gd name="connsiteX2" fmla="*/ 14357 w 15883"/>
              <a:gd name="connsiteY2" fmla="*/ 10799 h 22397"/>
              <a:gd name="connsiteX3" fmla="*/ 15423 w 15883"/>
              <a:gd name="connsiteY3" fmla="*/ 22397 h 22397"/>
              <a:gd name="connsiteX4" fmla="*/ 699 w 15883"/>
              <a:gd name="connsiteY4" fmla="*/ 22131 h 22397"/>
              <a:gd name="connsiteX5" fmla="*/ 1951 w 15883"/>
              <a:gd name="connsiteY5" fmla="*/ 12660 h 22397"/>
              <a:gd name="connsiteX6" fmla="*/ 773 w 15883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9" h="22397">
                <a:moveTo>
                  <a:pt x="769" y="797"/>
                </a:moveTo>
                <a:cubicBezTo>
                  <a:pt x="6293" y="265"/>
                  <a:pt x="10413" y="266"/>
                  <a:pt x="15235" y="0"/>
                </a:cubicBezTo>
                <a:cubicBezTo>
                  <a:pt x="17006" y="4520"/>
                  <a:pt x="14359" y="-2239"/>
                  <a:pt x="14353" y="10799"/>
                </a:cubicBezTo>
                <a:cubicBezTo>
                  <a:pt x="14347" y="23837"/>
                  <a:pt x="16895" y="17612"/>
                  <a:pt x="15419" y="22397"/>
                </a:cubicBezTo>
                <a:cubicBezTo>
                  <a:pt x="10536" y="22397"/>
                  <a:pt x="5578" y="22131"/>
                  <a:pt x="695" y="22131"/>
                </a:cubicBezTo>
                <a:cubicBezTo>
                  <a:pt x="-1408" y="20270"/>
                  <a:pt x="1935" y="25255"/>
                  <a:pt x="1947" y="12660"/>
                </a:cubicBezTo>
                <a:cubicBezTo>
                  <a:pt x="1959" y="65"/>
                  <a:pt x="-1187" y="5050"/>
                  <a:pt x="769" y="797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as-IN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en-US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চ</a:t>
            </a:r>
            <a:r>
              <a:rPr lang="as-IN" altLang="en-US" sz="6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en-US" altLang="en-US" sz="60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তি</a:t>
            </a:r>
            <a:endParaRPr lang="en-US" alt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048605" name="TextBox 6"/>
          <p:cNvSpPr txBox="1"/>
          <p:nvPr/>
        </p:nvSpPr>
        <p:spPr>
          <a:xfrm>
            <a:off x="3462496" y="2151727"/>
            <a:ext cx="5791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আতাউল্লাহ</a:t>
            </a:r>
          </a:p>
          <a:p>
            <a:r>
              <a:rPr lang="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ইটাখোলা সিনিয়র আলিম মাদরাসা মাধবপুর হবিগঞ্জ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2553C82-64B5-6A49-8ACB-94902BDE5964}"/>
              </a:ext>
            </a:extLst>
          </p:cNvPr>
          <p:cNvSpPr txBox="1"/>
          <p:nvPr/>
        </p:nvSpPr>
        <p:spPr>
          <a:xfrm>
            <a:off x="3753621" y="4916713"/>
            <a:ext cx="579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 01858702090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953DEA5-C3C9-3A46-87C2-8141079B0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70" y="2229756"/>
            <a:ext cx="3093231" cy="30846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145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1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2" name="Title 1"/>
          <p:cNvSpPr>
            <a:spLocks noGrp="1"/>
          </p:cNvSpPr>
          <p:nvPr>
            <p:ph type="title"/>
          </p:nvPr>
        </p:nvSpPr>
        <p:spPr bwMode="auto">
          <a:xfrm>
            <a:off x="230499" y="281213"/>
            <a:ext cx="7913830" cy="109764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700 w 20825"/>
              <a:gd name="connsiteY0" fmla="*/ 0 h 21600"/>
              <a:gd name="connsiteX1" fmla="*/ 17350 w 20825"/>
              <a:gd name="connsiteY1" fmla="*/ 0 h 21600"/>
              <a:gd name="connsiteX2" fmla="*/ 20825 w 20825"/>
              <a:gd name="connsiteY2" fmla="*/ 10800 h 21600"/>
              <a:gd name="connsiteX3" fmla="*/ 17350 w 20825"/>
              <a:gd name="connsiteY3" fmla="*/ 21600 h 21600"/>
              <a:gd name="connsiteX4" fmla="*/ 2700 w 20825"/>
              <a:gd name="connsiteY4" fmla="*/ 21600 h 21600"/>
              <a:gd name="connsiteX5" fmla="*/ 0 w 20825"/>
              <a:gd name="connsiteY5" fmla="*/ 10800 h 21600"/>
              <a:gd name="connsiteX6" fmla="*/ 2700 w 20825"/>
              <a:gd name="connsiteY6" fmla="*/ 0 h 21600"/>
              <a:gd name="connsiteX0" fmla="*/ 2700 w 19680"/>
              <a:gd name="connsiteY0" fmla="*/ 0 h 21600"/>
              <a:gd name="connsiteX1" fmla="*/ 17350 w 19680"/>
              <a:gd name="connsiteY1" fmla="*/ 0 h 21600"/>
              <a:gd name="connsiteX2" fmla="*/ 19680 w 19680"/>
              <a:gd name="connsiteY2" fmla="*/ 11693 h 21600"/>
              <a:gd name="connsiteX3" fmla="*/ 17350 w 19680"/>
              <a:gd name="connsiteY3" fmla="*/ 21600 h 21600"/>
              <a:gd name="connsiteX4" fmla="*/ 2700 w 19680"/>
              <a:gd name="connsiteY4" fmla="*/ 21600 h 21600"/>
              <a:gd name="connsiteX5" fmla="*/ 0 w 19680"/>
              <a:gd name="connsiteY5" fmla="*/ 10800 h 21600"/>
              <a:gd name="connsiteX6" fmla="*/ 2700 w 19680"/>
              <a:gd name="connsiteY6" fmla="*/ 0 h 21600"/>
              <a:gd name="connsiteX0" fmla="*/ 2626 w 19680"/>
              <a:gd name="connsiteY0" fmla="*/ 2381 h 21600"/>
              <a:gd name="connsiteX1" fmla="*/ 17350 w 19680"/>
              <a:gd name="connsiteY1" fmla="*/ 0 h 21600"/>
              <a:gd name="connsiteX2" fmla="*/ 19680 w 19680"/>
              <a:gd name="connsiteY2" fmla="*/ 11693 h 21600"/>
              <a:gd name="connsiteX3" fmla="*/ 17350 w 19680"/>
              <a:gd name="connsiteY3" fmla="*/ 21600 h 21600"/>
              <a:gd name="connsiteX4" fmla="*/ 2700 w 19680"/>
              <a:gd name="connsiteY4" fmla="*/ 21600 h 21600"/>
              <a:gd name="connsiteX5" fmla="*/ 0 w 19680"/>
              <a:gd name="connsiteY5" fmla="*/ 10800 h 21600"/>
              <a:gd name="connsiteX6" fmla="*/ 2626 w 19680"/>
              <a:gd name="connsiteY6" fmla="*/ 2381 h 21600"/>
              <a:gd name="connsiteX0" fmla="*/ 2626 w 19680"/>
              <a:gd name="connsiteY0" fmla="*/ 595 h 19814"/>
              <a:gd name="connsiteX1" fmla="*/ 17387 w 19680"/>
              <a:gd name="connsiteY1" fmla="*/ 0 h 19814"/>
              <a:gd name="connsiteX2" fmla="*/ 19680 w 19680"/>
              <a:gd name="connsiteY2" fmla="*/ 9907 h 19814"/>
              <a:gd name="connsiteX3" fmla="*/ 17350 w 19680"/>
              <a:gd name="connsiteY3" fmla="*/ 19814 h 19814"/>
              <a:gd name="connsiteX4" fmla="*/ 2700 w 19680"/>
              <a:gd name="connsiteY4" fmla="*/ 19814 h 19814"/>
              <a:gd name="connsiteX5" fmla="*/ 0 w 19680"/>
              <a:gd name="connsiteY5" fmla="*/ 9014 h 19814"/>
              <a:gd name="connsiteX6" fmla="*/ 2626 w 19680"/>
              <a:gd name="connsiteY6" fmla="*/ 595 h 19814"/>
              <a:gd name="connsiteX0" fmla="*/ 1286 w 18340"/>
              <a:gd name="connsiteY0" fmla="*/ 595 h 19814"/>
              <a:gd name="connsiteX1" fmla="*/ 16047 w 18340"/>
              <a:gd name="connsiteY1" fmla="*/ 0 h 19814"/>
              <a:gd name="connsiteX2" fmla="*/ 18340 w 18340"/>
              <a:gd name="connsiteY2" fmla="*/ 9907 h 19814"/>
              <a:gd name="connsiteX3" fmla="*/ 16010 w 18340"/>
              <a:gd name="connsiteY3" fmla="*/ 19814 h 19814"/>
              <a:gd name="connsiteX4" fmla="*/ 1360 w 18340"/>
              <a:gd name="connsiteY4" fmla="*/ 19814 h 19814"/>
              <a:gd name="connsiteX5" fmla="*/ 174 w 18340"/>
              <a:gd name="connsiteY5" fmla="*/ 10800 h 19814"/>
              <a:gd name="connsiteX6" fmla="*/ 1286 w 18340"/>
              <a:gd name="connsiteY6" fmla="*/ 595 h 19814"/>
              <a:gd name="connsiteX0" fmla="*/ 1286 w 17602"/>
              <a:gd name="connsiteY0" fmla="*/ 595 h 19814"/>
              <a:gd name="connsiteX1" fmla="*/ 16047 w 17602"/>
              <a:gd name="connsiteY1" fmla="*/ 0 h 19814"/>
              <a:gd name="connsiteX2" fmla="*/ 17565 w 17602"/>
              <a:gd name="connsiteY2" fmla="*/ 10502 h 19814"/>
              <a:gd name="connsiteX3" fmla="*/ 16010 w 17602"/>
              <a:gd name="connsiteY3" fmla="*/ 19814 h 19814"/>
              <a:gd name="connsiteX4" fmla="*/ 1360 w 17602"/>
              <a:gd name="connsiteY4" fmla="*/ 19814 h 19814"/>
              <a:gd name="connsiteX5" fmla="*/ 174 w 17602"/>
              <a:gd name="connsiteY5" fmla="*/ 10800 h 19814"/>
              <a:gd name="connsiteX6" fmla="*/ 1286 w 17602"/>
              <a:gd name="connsiteY6" fmla="*/ 595 h 19814"/>
              <a:gd name="connsiteX0" fmla="*/ 1286 w 17074"/>
              <a:gd name="connsiteY0" fmla="*/ 595 h 19814"/>
              <a:gd name="connsiteX1" fmla="*/ 16047 w 17074"/>
              <a:gd name="connsiteY1" fmla="*/ 0 h 19814"/>
              <a:gd name="connsiteX2" fmla="*/ 16605 w 17074"/>
              <a:gd name="connsiteY2" fmla="*/ 9014 h 19814"/>
              <a:gd name="connsiteX3" fmla="*/ 16010 w 17074"/>
              <a:gd name="connsiteY3" fmla="*/ 19814 h 19814"/>
              <a:gd name="connsiteX4" fmla="*/ 1360 w 17074"/>
              <a:gd name="connsiteY4" fmla="*/ 19814 h 19814"/>
              <a:gd name="connsiteX5" fmla="*/ 174 w 17074"/>
              <a:gd name="connsiteY5" fmla="*/ 10800 h 19814"/>
              <a:gd name="connsiteX6" fmla="*/ 1286 w 17074"/>
              <a:gd name="connsiteY6" fmla="*/ 595 h 19814"/>
              <a:gd name="connsiteX0" fmla="*/ 680 w 16468"/>
              <a:gd name="connsiteY0" fmla="*/ 595 h 19814"/>
              <a:gd name="connsiteX1" fmla="*/ 15441 w 16468"/>
              <a:gd name="connsiteY1" fmla="*/ 0 h 19814"/>
              <a:gd name="connsiteX2" fmla="*/ 15999 w 16468"/>
              <a:gd name="connsiteY2" fmla="*/ 9014 h 19814"/>
              <a:gd name="connsiteX3" fmla="*/ 15404 w 16468"/>
              <a:gd name="connsiteY3" fmla="*/ 19814 h 19814"/>
              <a:gd name="connsiteX4" fmla="*/ 754 w 16468"/>
              <a:gd name="connsiteY4" fmla="*/ 19814 h 19814"/>
              <a:gd name="connsiteX5" fmla="*/ 1525 w 16468"/>
              <a:gd name="connsiteY5" fmla="*/ 11991 h 19814"/>
              <a:gd name="connsiteX6" fmla="*/ 680 w 16468"/>
              <a:gd name="connsiteY6" fmla="*/ 595 h 19814"/>
              <a:gd name="connsiteX0" fmla="*/ 680 w 16296"/>
              <a:gd name="connsiteY0" fmla="*/ 595 h 19814"/>
              <a:gd name="connsiteX1" fmla="*/ 15441 w 16296"/>
              <a:gd name="connsiteY1" fmla="*/ 0 h 19814"/>
              <a:gd name="connsiteX2" fmla="*/ 15445 w 16296"/>
              <a:gd name="connsiteY2" fmla="*/ 10205 h 19814"/>
              <a:gd name="connsiteX3" fmla="*/ 15404 w 16296"/>
              <a:gd name="connsiteY3" fmla="*/ 19814 h 19814"/>
              <a:gd name="connsiteX4" fmla="*/ 754 w 16296"/>
              <a:gd name="connsiteY4" fmla="*/ 19814 h 19814"/>
              <a:gd name="connsiteX5" fmla="*/ 1525 w 16296"/>
              <a:gd name="connsiteY5" fmla="*/ 11991 h 19814"/>
              <a:gd name="connsiteX6" fmla="*/ 680 w 16296"/>
              <a:gd name="connsiteY6" fmla="*/ 595 h 19814"/>
              <a:gd name="connsiteX0" fmla="*/ 680 w 16296"/>
              <a:gd name="connsiteY0" fmla="*/ 595 h 19814"/>
              <a:gd name="connsiteX1" fmla="*/ 15441 w 16296"/>
              <a:gd name="connsiteY1" fmla="*/ 0 h 19814"/>
              <a:gd name="connsiteX2" fmla="*/ 15445 w 16296"/>
              <a:gd name="connsiteY2" fmla="*/ 10205 h 19814"/>
              <a:gd name="connsiteX3" fmla="*/ 15404 w 16296"/>
              <a:gd name="connsiteY3" fmla="*/ 19814 h 19814"/>
              <a:gd name="connsiteX4" fmla="*/ 754 w 16296"/>
              <a:gd name="connsiteY4" fmla="*/ 19814 h 19814"/>
              <a:gd name="connsiteX5" fmla="*/ 1525 w 16296"/>
              <a:gd name="connsiteY5" fmla="*/ 11991 h 19814"/>
              <a:gd name="connsiteX6" fmla="*/ 680 w 16296"/>
              <a:gd name="connsiteY6" fmla="*/ 595 h 19814"/>
              <a:gd name="connsiteX0" fmla="*/ 657 w 16273"/>
              <a:gd name="connsiteY0" fmla="*/ 595 h 19814"/>
              <a:gd name="connsiteX1" fmla="*/ 15418 w 16273"/>
              <a:gd name="connsiteY1" fmla="*/ 0 h 19814"/>
              <a:gd name="connsiteX2" fmla="*/ 15422 w 16273"/>
              <a:gd name="connsiteY2" fmla="*/ 10205 h 19814"/>
              <a:gd name="connsiteX3" fmla="*/ 15381 w 16273"/>
              <a:gd name="connsiteY3" fmla="*/ 19814 h 19814"/>
              <a:gd name="connsiteX4" fmla="*/ 731 w 16273"/>
              <a:gd name="connsiteY4" fmla="*/ 19814 h 19814"/>
              <a:gd name="connsiteX5" fmla="*/ 1649 w 16273"/>
              <a:gd name="connsiteY5" fmla="*/ 8638 h 19814"/>
              <a:gd name="connsiteX6" fmla="*/ 657 w 16273"/>
              <a:gd name="connsiteY6" fmla="*/ 595 h 19814"/>
              <a:gd name="connsiteX0" fmla="*/ 657 w 16229"/>
              <a:gd name="connsiteY0" fmla="*/ 595 h 19814"/>
              <a:gd name="connsiteX1" fmla="*/ 15418 w 16229"/>
              <a:gd name="connsiteY1" fmla="*/ 0 h 19814"/>
              <a:gd name="connsiteX2" fmla="*/ 15245 w 16229"/>
              <a:gd name="connsiteY2" fmla="*/ 8071 h 19814"/>
              <a:gd name="connsiteX3" fmla="*/ 15381 w 16229"/>
              <a:gd name="connsiteY3" fmla="*/ 19814 h 19814"/>
              <a:gd name="connsiteX4" fmla="*/ 731 w 16229"/>
              <a:gd name="connsiteY4" fmla="*/ 19814 h 19814"/>
              <a:gd name="connsiteX5" fmla="*/ 1649 w 16229"/>
              <a:gd name="connsiteY5" fmla="*/ 8638 h 19814"/>
              <a:gd name="connsiteX6" fmla="*/ 657 w 16229"/>
              <a:gd name="connsiteY6" fmla="*/ 595 h 1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29" h="19814">
                <a:moveTo>
                  <a:pt x="657" y="595"/>
                </a:moveTo>
                <a:lnTo>
                  <a:pt x="15418" y="0"/>
                </a:lnTo>
                <a:cubicBezTo>
                  <a:pt x="17337" y="0"/>
                  <a:pt x="15251" y="4769"/>
                  <a:pt x="15245" y="8071"/>
                </a:cubicBezTo>
                <a:cubicBezTo>
                  <a:pt x="15239" y="11373"/>
                  <a:pt x="17300" y="19814"/>
                  <a:pt x="15381" y="19814"/>
                </a:cubicBezTo>
                <a:lnTo>
                  <a:pt x="731" y="19814"/>
                </a:lnTo>
                <a:cubicBezTo>
                  <a:pt x="-1188" y="19814"/>
                  <a:pt x="1661" y="11841"/>
                  <a:pt x="1649" y="8638"/>
                </a:cubicBezTo>
                <a:cubicBezTo>
                  <a:pt x="1637" y="5435"/>
                  <a:pt x="-1262" y="595"/>
                  <a:pt x="657" y="595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54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     </a:t>
            </a:r>
            <a:r>
              <a:rPr lang="en-US" altLang="en-US" sz="54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মূল্যায়ন</a:t>
            </a:r>
            <a:r>
              <a:rPr lang="en-US" altLang="en-US" sz="6600" dirty="0">
                <a:latin typeface="SutonnyMJ" pitchFamily="2" charset="0"/>
                <a:ea typeface="SutonnyMJ" pitchFamily="2" charset="0"/>
                <a:cs typeface="NikoshBAN" panose="02000000000000000000" pitchFamily="2" charset="0"/>
              </a:rPr>
              <a:t>   </a:t>
            </a:r>
            <a:r>
              <a:rPr lang="en-US" altLang="en-US" sz="3200" dirty="0">
                <a:latin typeface="SutonnyMJ" pitchFamily="2" charset="0"/>
                <a:ea typeface="SutonnyMJ" pitchFamily="2" charset="0"/>
                <a:cs typeface="SutonnyMJ" pitchFamily="2" charset="0"/>
              </a:rPr>
              <a:t>(</a:t>
            </a: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200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: ৫ </a:t>
            </a:r>
            <a:r>
              <a:rPr lang="en-US" altLang="en-US" sz="3200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মিনিটি</a:t>
            </a:r>
            <a:r>
              <a:rPr lang="en-US" altLang="en-US" sz="3200" dirty="0">
                <a:latin typeface="SutonnyMJ" pitchFamily="2" charset="0"/>
                <a:ea typeface="SutonnyMJ" pitchFamily="2" charset="0"/>
                <a:cs typeface="SutonnyMJ" pitchFamily="2" charset="0"/>
              </a:rPr>
              <a:t>)</a:t>
            </a:r>
            <a:endParaRPr lang="en-US" altLang="en-US" sz="66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048673" name="TextBox 6"/>
          <p:cNvSpPr txBox="1"/>
          <p:nvPr/>
        </p:nvSpPr>
        <p:spPr>
          <a:xfrm>
            <a:off x="762000" y="2926140"/>
            <a:ext cx="7772400" cy="247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2E37-2D8F-F546-8144-F9B24841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>
                <a:solidFill>
                  <a:srgbClr val="00CC00"/>
                </a:solidFill>
              </a:rPr>
              <a:t>সবাইকে ধন্যবাদ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E3B3C2-984D-C04F-91AB-E1C087768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2923"/>
            <a:ext cx="8229600" cy="4140517"/>
          </a:xfrm>
        </p:spPr>
      </p:pic>
    </p:spTree>
    <p:extLst>
      <p:ext uri="{BB962C8B-B14F-4D97-AF65-F5344CB8AC3E}">
        <p14:creationId xmlns:p14="http://schemas.microsoft.com/office/powerpoint/2010/main" val="344645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1"/>
          <p:cNvSpPr/>
          <p:nvPr/>
        </p:nvSpPr>
        <p:spPr>
          <a:xfrm>
            <a:off x="0" y="0"/>
            <a:ext cx="9144000" cy="70854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4" name="Title 4"/>
          <p:cNvSpPr>
            <a:spLocks noGrp="1"/>
          </p:cNvSpPr>
          <p:nvPr>
            <p:ph type="title"/>
          </p:nvPr>
        </p:nvSpPr>
        <p:spPr bwMode="auto">
          <a:xfrm>
            <a:off x="1564384" y="491224"/>
            <a:ext cx="6049899" cy="11851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01 w 21600"/>
              <a:gd name="connsiteY4" fmla="*/ 21334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2996 w 21121"/>
              <a:gd name="connsiteY0" fmla="*/ 0 h 21600"/>
              <a:gd name="connsiteX1" fmla="*/ 17646 w 21121"/>
              <a:gd name="connsiteY1" fmla="*/ 0 h 21600"/>
              <a:gd name="connsiteX2" fmla="*/ 21121 w 21121"/>
              <a:gd name="connsiteY2" fmla="*/ 10800 h 21600"/>
              <a:gd name="connsiteX3" fmla="*/ 17646 w 21121"/>
              <a:gd name="connsiteY3" fmla="*/ 21600 h 21600"/>
              <a:gd name="connsiteX4" fmla="*/ 2922 w 21121"/>
              <a:gd name="connsiteY4" fmla="*/ 21334 h 21600"/>
              <a:gd name="connsiteX5" fmla="*/ 1 w 21121"/>
              <a:gd name="connsiteY5" fmla="*/ 10800 h 21600"/>
              <a:gd name="connsiteX6" fmla="*/ 2996 w 21121"/>
              <a:gd name="connsiteY6" fmla="*/ 0 h 21600"/>
              <a:gd name="connsiteX0" fmla="*/ 2996 w 20235"/>
              <a:gd name="connsiteY0" fmla="*/ 0 h 21600"/>
              <a:gd name="connsiteX1" fmla="*/ 17646 w 20235"/>
              <a:gd name="connsiteY1" fmla="*/ 0 h 21600"/>
              <a:gd name="connsiteX2" fmla="*/ 20235 w 20235"/>
              <a:gd name="connsiteY2" fmla="*/ 10002 h 21600"/>
              <a:gd name="connsiteX3" fmla="*/ 17646 w 20235"/>
              <a:gd name="connsiteY3" fmla="*/ 21600 h 21600"/>
              <a:gd name="connsiteX4" fmla="*/ 2922 w 20235"/>
              <a:gd name="connsiteY4" fmla="*/ 21334 h 21600"/>
              <a:gd name="connsiteX5" fmla="*/ 1 w 20235"/>
              <a:gd name="connsiteY5" fmla="*/ 10800 h 21600"/>
              <a:gd name="connsiteX6" fmla="*/ 2996 w 20235"/>
              <a:gd name="connsiteY6" fmla="*/ 0 h 21600"/>
              <a:gd name="connsiteX0" fmla="*/ 1426 w 18665"/>
              <a:gd name="connsiteY0" fmla="*/ 0 h 21600"/>
              <a:gd name="connsiteX1" fmla="*/ 16076 w 18665"/>
              <a:gd name="connsiteY1" fmla="*/ 0 h 21600"/>
              <a:gd name="connsiteX2" fmla="*/ 18665 w 18665"/>
              <a:gd name="connsiteY2" fmla="*/ 10002 h 21600"/>
              <a:gd name="connsiteX3" fmla="*/ 16076 w 18665"/>
              <a:gd name="connsiteY3" fmla="*/ 21600 h 21600"/>
              <a:gd name="connsiteX4" fmla="*/ 1352 w 18665"/>
              <a:gd name="connsiteY4" fmla="*/ 21334 h 21600"/>
              <a:gd name="connsiteX5" fmla="*/ 129 w 18665"/>
              <a:gd name="connsiteY5" fmla="*/ 12395 h 21600"/>
              <a:gd name="connsiteX6" fmla="*/ 1426 w 18665"/>
              <a:gd name="connsiteY6" fmla="*/ 0 h 21600"/>
              <a:gd name="connsiteX0" fmla="*/ 1755 w 18994"/>
              <a:gd name="connsiteY0" fmla="*/ 0 h 21600"/>
              <a:gd name="connsiteX1" fmla="*/ 16405 w 18994"/>
              <a:gd name="connsiteY1" fmla="*/ 0 h 21600"/>
              <a:gd name="connsiteX2" fmla="*/ 18994 w 18994"/>
              <a:gd name="connsiteY2" fmla="*/ 10002 h 21600"/>
              <a:gd name="connsiteX3" fmla="*/ 16405 w 18994"/>
              <a:gd name="connsiteY3" fmla="*/ 21600 h 21600"/>
              <a:gd name="connsiteX4" fmla="*/ 1681 w 18994"/>
              <a:gd name="connsiteY4" fmla="*/ 21334 h 21600"/>
              <a:gd name="connsiteX5" fmla="*/ 15 w 18994"/>
              <a:gd name="connsiteY5" fmla="*/ 11863 h 21600"/>
              <a:gd name="connsiteX6" fmla="*/ 1755 w 18994"/>
              <a:gd name="connsiteY6" fmla="*/ 0 h 21600"/>
              <a:gd name="connsiteX0" fmla="*/ 688 w 17927"/>
              <a:gd name="connsiteY0" fmla="*/ 0 h 21600"/>
              <a:gd name="connsiteX1" fmla="*/ 15338 w 17927"/>
              <a:gd name="connsiteY1" fmla="*/ 0 h 21600"/>
              <a:gd name="connsiteX2" fmla="*/ 17927 w 17927"/>
              <a:gd name="connsiteY2" fmla="*/ 10002 h 21600"/>
              <a:gd name="connsiteX3" fmla="*/ 15338 w 17927"/>
              <a:gd name="connsiteY3" fmla="*/ 21600 h 21600"/>
              <a:gd name="connsiteX4" fmla="*/ 614 w 17927"/>
              <a:gd name="connsiteY4" fmla="*/ 21334 h 21600"/>
              <a:gd name="connsiteX5" fmla="*/ 1902 w 17927"/>
              <a:gd name="connsiteY5" fmla="*/ 10534 h 21600"/>
              <a:gd name="connsiteX6" fmla="*/ 688 w 17927"/>
              <a:gd name="connsiteY6" fmla="*/ 0 h 21600"/>
              <a:gd name="connsiteX0" fmla="*/ 688 w 15981"/>
              <a:gd name="connsiteY0" fmla="*/ 0 h 21600"/>
              <a:gd name="connsiteX1" fmla="*/ 15338 w 15981"/>
              <a:gd name="connsiteY1" fmla="*/ 0 h 21600"/>
              <a:gd name="connsiteX2" fmla="*/ 14272 w 15981"/>
              <a:gd name="connsiteY2" fmla="*/ 10002 h 21600"/>
              <a:gd name="connsiteX3" fmla="*/ 15338 w 15981"/>
              <a:gd name="connsiteY3" fmla="*/ 21600 h 21600"/>
              <a:gd name="connsiteX4" fmla="*/ 614 w 15981"/>
              <a:gd name="connsiteY4" fmla="*/ 21334 h 21600"/>
              <a:gd name="connsiteX5" fmla="*/ 1902 w 15981"/>
              <a:gd name="connsiteY5" fmla="*/ 10534 h 21600"/>
              <a:gd name="connsiteX6" fmla="*/ 688 w 15981"/>
              <a:gd name="connsiteY6" fmla="*/ 0 h 21600"/>
              <a:gd name="connsiteX0" fmla="*/ 688 w 15987"/>
              <a:gd name="connsiteY0" fmla="*/ 0 h 21600"/>
              <a:gd name="connsiteX1" fmla="*/ 15080 w 15987"/>
              <a:gd name="connsiteY1" fmla="*/ 2393 h 21600"/>
              <a:gd name="connsiteX2" fmla="*/ 14272 w 15987"/>
              <a:gd name="connsiteY2" fmla="*/ 10002 h 21600"/>
              <a:gd name="connsiteX3" fmla="*/ 15338 w 15987"/>
              <a:gd name="connsiteY3" fmla="*/ 21600 h 21600"/>
              <a:gd name="connsiteX4" fmla="*/ 614 w 15987"/>
              <a:gd name="connsiteY4" fmla="*/ 21334 h 21600"/>
              <a:gd name="connsiteX5" fmla="*/ 1902 w 15987"/>
              <a:gd name="connsiteY5" fmla="*/ 10534 h 21600"/>
              <a:gd name="connsiteX6" fmla="*/ 688 w 15987"/>
              <a:gd name="connsiteY6" fmla="*/ 0 h 21600"/>
              <a:gd name="connsiteX0" fmla="*/ 688 w 15985"/>
              <a:gd name="connsiteY0" fmla="*/ 797 h 22397"/>
              <a:gd name="connsiteX1" fmla="*/ 15154 w 15985"/>
              <a:gd name="connsiteY1" fmla="*/ 0 h 22397"/>
              <a:gd name="connsiteX2" fmla="*/ 14272 w 15985"/>
              <a:gd name="connsiteY2" fmla="*/ 10799 h 22397"/>
              <a:gd name="connsiteX3" fmla="*/ 15338 w 15985"/>
              <a:gd name="connsiteY3" fmla="*/ 22397 h 22397"/>
              <a:gd name="connsiteX4" fmla="*/ 614 w 15985"/>
              <a:gd name="connsiteY4" fmla="*/ 22131 h 22397"/>
              <a:gd name="connsiteX5" fmla="*/ 1902 w 15985"/>
              <a:gd name="connsiteY5" fmla="*/ 11331 h 22397"/>
              <a:gd name="connsiteX6" fmla="*/ 688 w 15985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724 w 16021"/>
              <a:gd name="connsiteY0" fmla="*/ 797 h 22397"/>
              <a:gd name="connsiteX1" fmla="*/ 15190 w 16021"/>
              <a:gd name="connsiteY1" fmla="*/ 0 h 22397"/>
              <a:gd name="connsiteX2" fmla="*/ 14308 w 16021"/>
              <a:gd name="connsiteY2" fmla="*/ 10799 h 22397"/>
              <a:gd name="connsiteX3" fmla="*/ 15374 w 16021"/>
              <a:gd name="connsiteY3" fmla="*/ 22397 h 22397"/>
              <a:gd name="connsiteX4" fmla="*/ 650 w 16021"/>
              <a:gd name="connsiteY4" fmla="*/ 22131 h 22397"/>
              <a:gd name="connsiteX5" fmla="*/ 1680 w 16021"/>
              <a:gd name="connsiteY5" fmla="*/ 12660 h 22397"/>
              <a:gd name="connsiteX6" fmla="*/ 724 w 16021"/>
              <a:gd name="connsiteY6" fmla="*/ 797 h 22397"/>
              <a:gd name="connsiteX0" fmla="*/ 520 w 15817"/>
              <a:gd name="connsiteY0" fmla="*/ 797 h 22397"/>
              <a:gd name="connsiteX1" fmla="*/ 14986 w 15817"/>
              <a:gd name="connsiteY1" fmla="*/ 0 h 22397"/>
              <a:gd name="connsiteX2" fmla="*/ 14104 w 15817"/>
              <a:gd name="connsiteY2" fmla="*/ 10799 h 22397"/>
              <a:gd name="connsiteX3" fmla="*/ 15170 w 15817"/>
              <a:gd name="connsiteY3" fmla="*/ 22397 h 22397"/>
              <a:gd name="connsiteX4" fmla="*/ 446 w 15817"/>
              <a:gd name="connsiteY4" fmla="*/ 22131 h 22397"/>
              <a:gd name="connsiteX5" fmla="*/ 1476 w 15817"/>
              <a:gd name="connsiteY5" fmla="*/ 12660 h 22397"/>
              <a:gd name="connsiteX6" fmla="*/ 520 w 15817"/>
              <a:gd name="connsiteY6" fmla="*/ 797 h 22397"/>
              <a:gd name="connsiteX0" fmla="*/ 631 w 15928"/>
              <a:gd name="connsiteY0" fmla="*/ 797 h 22397"/>
              <a:gd name="connsiteX1" fmla="*/ 15097 w 15928"/>
              <a:gd name="connsiteY1" fmla="*/ 0 h 22397"/>
              <a:gd name="connsiteX2" fmla="*/ 14215 w 15928"/>
              <a:gd name="connsiteY2" fmla="*/ 10799 h 22397"/>
              <a:gd name="connsiteX3" fmla="*/ 15281 w 15928"/>
              <a:gd name="connsiteY3" fmla="*/ 22397 h 22397"/>
              <a:gd name="connsiteX4" fmla="*/ 557 w 15928"/>
              <a:gd name="connsiteY4" fmla="*/ 22131 h 22397"/>
              <a:gd name="connsiteX5" fmla="*/ 1587 w 15928"/>
              <a:gd name="connsiteY5" fmla="*/ 12660 h 22397"/>
              <a:gd name="connsiteX6" fmla="*/ 631 w 15928"/>
              <a:gd name="connsiteY6" fmla="*/ 797 h 22397"/>
              <a:gd name="connsiteX0" fmla="*/ 736 w 16033"/>
              <a:gd name="connsiteY0" fmla="*/ 797 h 22397"/>
              <a:gd name="connsiteX1" fmla="*/ 15202 w 16033"/>
              <a:gd name="connsiteY1" fmla="*/ 0 h 22397"/>
              <a:gd name="connsiteX2" fmla="*/ 14320 w 16033"/>
              <a:gd name="connsiteY2" fmla="*/ 10799 h 22397"/>
              <a:gd name="connsiteX3" fmla="*/ 15386 w 16033"/>
              <a:gd name="connsiteY3" fmla="*/ 22397 h 22397"/>
              <a:gd name="connsiteX4" fmla="*/ 662 w 16033"/>
              <a:gd name="connsiteY4" fmla="*/ 22131 h 22397"/>
              <a:gd name="connsiteX5" fmla="*/ 1692 w 16033"/>
              <a:gd name="connsiteY5" fmla="*/ 12660 h 22397"/>
              <a:gd name="connsiteX6" fmla="*/ 736 w 16033"/>
              <a:gd name="connsiteY6" fmla="*/ 797 h 22397"/>
              <a:gd name="connsiteX0" fmla="*/ 736 w 16033"/>
              <a:gd name="connsiteY0" fmla="*/ 797 h 22397"/>
              <a:gd name="connsiteX1" fmla="*/ 15202 w 16033"/>
              <a:gd name="connsiteY1" fmla="*/ 0 h 22397"/>
              <a:gd name="connsiteX2" fmla="*/ 14320 w 16033"/>
              <a:gd name="connsiteY2" fmla="*/ 10799 h 22397"/>
              <a:gd name="connsiteX3" fmla="*/ 15386 w 16033"/>
              <a:gd name="connsiteY3" fmla="*/ 22397 h 22397"/>
              <a:gd name="connsiteX4" fmla="*/ 662 w 16033"/>
              <a:gd name="connsiteY4" fmla="*/ 22131 h 22397"/>
              <a:gd name="connsiteX5" fmla="*/ 1692 w 16033"/>
              <a:gd name="connsiteY5" fmla="*/ 12660 h 22397"/>
              <a:gd name="connsiteX6" fmla="*/ 736 w 16033"/>
              <a:gd name="connsiteY6" fmla="*/ 797 h 22397"/>
              <a:gd name="connsiteX0" fmla="*/ 736 w 15790"/>
              <a:gd name="connsiteY0" fmla="*/ 797 h 22397"/>
              <a:gd name="connsiteX1" fmla="*/ 15202 w 15790"/>
              <a:gd name="connsiteY1" fmla="*/ 0 h 22397"/>
              <a:gd name="connsiteX2" fmla="*/ 14320 w 15790"/>
              <a:gd name="connsiteY2" fmla="*/ 10799 h 22397"/>
              <a:gd name="connsiteX3" fmla="*/ 15386 w 15790"/>
              <a:gd name="connsiteY3" fmla="*/ 22397 h 22397"/>
              <a:gd name="connsiteX4" fmla="*/ 662 w 15790"/>
              <a:gd name="connsiteY4" fmla="*/ 22131 h 22397"/>
              <a:gd name="connsiteX5" fmla="*/ 1692 w 15790"/>
              <a:gd name="connsiteY5" fmla="*/ 12660 h 22397"/>
              <a:gd name="connsiteX6" fmla="*/ 736 w 15790"/>
              <a:gd name="connsiteY6" fmla="*/ 797 h 22397"/>
              <a:gd name="connsiteX0" fmla="*/ 736 w 15790"/>
              <a:gd name="connsiteY0" fmla="*/ 1011 h 22611"/>
              <a:gd name="connsiteX1" fmla="*/ 15202 w 15790"/>
              <a:gd name="connsiteY1" fmla="*/ 214 h 22611"/>
              <a:gd name="connsiteX2" fmla="*/ 14320 w 15790"/>
              <a:gd name="connsiteY2" fmla="*/ 11013 h 22611"/>
              <a:gd name="connsiteX3" fmla="*/ 15386 w 15790"/>
              <a:gd name="connsiteY3" fmla="*/ 22611 h 22611"/>
              <a:gd name="connsiteX4" fmla="*/ 662 w 15790"/>
              <a:gd name="connsiteY4" fmla="*/ 22345 h 22611"/>
              <a:gd name="connsiteX5" fmla="*/ 1692 w 15790"/>
              <a:gd name="connsiteY5" fmla="*/ 12874 h 22611"/>
              <a:gd name="connsiteX6" fmla="*/ 736 w 15790"/>
              <a:gd name="connsiteY6" fmla="*/ 1011 h 22611"/>
              <a:gd name="connsiteX0" fmla="*/ 736 w 15790"/>
              <a:gd name="connsiteY0" fmla="*/ 797 h 22397"/>
              <a:gd name="connsiteX1" fmla="*/ 15202 w 15790"/>
              <a:gd name="connsiteY1" fmla="*/ 0 h 22397"/>
              <a:gd name="connsiteX2" fmla="*/ 14320 w 15790"/>
              <a:gd name="connsiteY2" fmla="*/ 10799 h 22397"/>
              <a:gd name="connsiteX3" fmla="*/ 15386 w 15790"/>
              <a:gd name="connsiteY3" fmla="*/ 22397 h 22397"/>
              <a:gd name="connsiteX4" fmla="*/ 662 w 15790"/>
              <a:gd name="connsiteY4" fmla="*/ 22131 h 22397"/>
              <a:gd name="connsiteX5" fmla="*/ 1692 w 15790"/>
              <a:gd name="connsiteY5" fmla="*/ 12660 h 22397"/>
              <a:gd name="connsiteX6" fmla="*/ 736 w 15790"/>
              <a:gd name="connsiteY6" fmla="*/ 797 h 22397"/>
              <a:gd name="connsiteX0" fmla="*/ 632 w 15686"/>
              <a:gd name="connsiteY0" fmla="*/ 797 h 22397"/>
              <a:gd name="connsiteX1" fmla="*/ 15098 w 15686"/>
              <a:gd name="connsiteY1" fmla="*/ 0 h 22397"/>
              <a:gd name="connsiteX2" fmla="*/ 14216 w 15686"/>
              <a:gd name="connsiteY2" fmla="*/ 10799 h 22397"/>
              <a:gd name="connsiteX3" fmla="*/ 15282 w 15686"/>
              <a:gd name="connsiteY3" fmla="*/ 22397 h 22397"/>
              <a:gd name="connsiteX4" fmla="*/ 558 w 15686"/>
              <a:gd name="connsiteY4" fmla="*/ 22131 h 22397"/>
              <a:gd name="connsiteX5" fmla="*/ 1588 w 15686"/>
              <a:gd name="connsiteY5" fmla="*/ 12660 h 22397"/>
              <a:gd name="connsiteX6" fmla="*/ 632 w 15686"/>
              <a:gd name="connsiteY6" fmla="*/ 797 h 22397"/>
              <a:gd name="connsiteX0" fmla="*/ 674 w 15728"/>
              <a:gd name="connsiteY0" fmla="*/ 797 h 22397"/>
              <a:gd name="connsiteX1" fmla="*/ 15140 w 15728"/>
              <a:gd name="connsiteY1" fmla="*/ 0 h 22397"/>
              <a:gd name="connsiteX2" fmla="*/ 14258 w 15728"/>
              <a:gd name="connsiteY2" fmla="*/ 10799 h 22397"/>
              <a:gd name="connsiteX3" fmla="*/ 15324 w 15728"/>
              <a:gd name="connsiteY3" fmla="*/ 22397 h 22397"/>
              <a:gd name="connsiteX4" fmla="*/ 600 w 15728"/>
              <a:gd name="connsiteY4" fmla="*/ 22131 h 22397"/>
              <a:gd name="connsiteX5" fmla="*/ 1630 w 15728"/>
              <a:gd name="connsiteY5" fmla="*/ 12660 h 22397"/>
              <a:gd name="connsiteX6" fmla="*/ 674 w 15728"/>
              <a:gd name="connsiteY6" fmla="*/ 797 h 22397"/>
              <a:gd name="connsiteX0" fmla="*/ 801 w 15855"/>
              <a:gd name="connsiteY0" fmla="*/ 797 h 22397"/>
              <a:gd name="connsiteX1" fmla="*/ 15267 w 15855"/>
              <a:gd name="connsiteY1" fmla="*/ 0 h 22397"/>
              <a:gd name="connsiteX2" fmla="*/ 14385 w 15855"/>
              <a:gd name="connsiteY2" fmla="*/ 10799 h 22397"/>
              <a:gd name="connsiteX3" fmla="*/ 15451 w 15855"/>
              <a:gd name="connsiteY3" fmla="*/ 22397 h 22397"/>
              <a:gd name="connsiteX4" fmla="*/ 727 w 15855"/>
              <a:gd name="connsiteY4" fmla="*/ 22131 h 22397"/>
              <a:gd name="connsiteX5" fmla="*/ 1757 w 15855"/>
              <a:gd name="connsiteY5" fmla="*/ 12660 h 22397"/>
              <a:gd name="connsiteX6" fmla="*/ 801 w 15855"/>
              <a:gd name="connsiteY6" fmla="*/ 797 h 22397"/>
              <a:gd name="connsiteX0" fmla="*/ 801 w 15915"/>
              <a:gd name="connsiteY0" fmla="*/ 797 h 22397"/>
              <a:gd name="connsiteX1" fmla="*/ 15267 w 15915"/>
              <a:gd name="connsiteY1" fmla="*/ 0 h 22397"/>
              <a:gd name="connsiteX2" fmla="*/ 14385 w 15915"/>
              <a:gd name="connsiteY2" fmla="*/ 10799 h 22397"/>
              <a:gd name="connsiteX3" fmla="*/ 15451 w 15915"/>
              <a:gd name="connsiteY3" fmla="*/ 22397 h 22397"/>
              <a:gd name="connsiteX4" fmla="*/ 727 w 15915"/>
              <a:gd name="connsiteY4" fmla="*/ 22131 h 22397"/>
              <a:gd name="connsiteX5" fmla="*/ 1757 w 15915"/>
              <a:gd name="connsiteY5" fmla="*/ 12660 h 22397"/>
              <a:gd name="connsiteX6" fmla="*/ 801 w 15915"/>
              <a:gd name="connsiteY6" fmla="*/ 797 h 22397"/>
              <a:gd name="connsiteX0" fmla="*/ 801 w 15915"/>
              <a:gd name="connsiteY0" fmla="*/ 797 h 22397"/>
              <a:gd name="connsiteX1" fmla="*/ 15267 w 15915"/>
              <a:gd name="connsiteY1" fmla="*/ 0 h 22397"/>
              <a:gd name="connsiteX2" fmla="*/ 14385 w 15915"/>
              <a:gd name="connsiteY2" fmla="*/ 10799 h 22397"/>
              <a:gd name="connsiteX3" fmla="*/ 15451 w 15915"/>
              <a:gd name="connsiteY3" fmla="*/ 22397 h 22397"/>
              <a:gd name="connsiteX4" fmla="*/ 727 w 15915"/>
              <a:gd name="connsiteY4" fmla="*/ 22131 h 22397"/>
              <a:gd name="connsiteX5" fmla="*/ 1757 w 15915"/>
              <a:gd name="connsiteY5" fmla="*/ 12660 h 22397"/>
              <a:gd name="connsiteX6" fmla="*/ 801 w 15915"/>
              <a:gd name="connsiteY6" fmla="*/ 797 h 22397"/>
              <a:gd name="connsiteX0" fmla="*/ 801 w 15911"/>
              <a:gd name="connsiteY0" fmla="*/ 797 h 22397"/>
              <a:gd name="connsiteX1" fmla="*/ 15267 w 15911"/>
              <a:gd name="connsiteY1" fmla="*/ 0 h 22397"/>
              <a:gd name="connsiteX2" fmla="*/ 14385 w 15911"/>
              <a:gd name="connsiteY2" fmla="*/ 10799 h 22397"/>
              <a:gd name="connsiteX3" fmla="*/ 15451 w 15911"/>
              <a:gd name="connsiteY3" fmla="*/ 22397 h 22397"/>
              <a:gd name="connsiteX4" fmla="*/ 727 w 15911"/>
              <a:gd name="connsiteY4" fmla="*/ 22131 h 22397"/>
              <a:gd name="connsiteX5" fmla="*/ 1757 w 15911"/>
              <a:gd name="connsiteY5" fmla="*/ 12660 h 22397"/>
              <a:gd name="connsiteX6" fmla="*/ 801 w 15911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73 w 15883"/>
              <a:gd name="connsiteY0" fmla="*/ 797 h 22397"/>
              <a:gd name="connsiteX1" fmla="*/ 15239 w 15883"/>
              <a:gd name="connsiteY1" fmla="*/ 0 h 22397"/>
              <a:gd name="connsiteX2" fmla="*/ 14357 w 15883"/>
              <a:gd name="connsiteY2" fmla="*/ 10799 h 22397"/>
              <a:gd name="connsiteX3" fmla="*/ 15423 w 15883"/>
              <a:gd name="connsiteY3" fmla="*/ 22397 h 22397"/>
              <a:gd name="connsiteX4" fmla="*/ 699 w 15883"/>
              <a:gd name="connsiteY4" fmla="*/ 22131 h 22397"/>
              <a:gd name="connsiteX5" fmla="*/ 1951 w 15883"/>
              <a:gd name="connsiteY5" fmla="*/ 12660 h 22397"/>
              <a:gd name="connsiteX6" fmla="*/ 773 w 15883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  <a:gd name="connsiteX0" fmla="*/ 769 w 15879"/>
              <a:gd name="connsiteY0" fmla="*/ 797 h 22397"/>
              <a:gd name="connsiteX1" fmla="*/ 15235 w 15879"/>
              <a:gd name="connsiteY1" fmla="*/ 0 h 22397"/>
              <a:gd name="connsiteX2" fmla="*/ 14353 w 15879"/>
              <a:gd name="connsiteY2" fmla="*/ 10799 h 22397"/>
              <a:gd name="connsiteX3" fmla="*/ 15419 w 15879"/>
              <a:gd name="connsiteY3" fmla="*/ 22397 h 22397"/>
              <a:gd name="connsiteX4" fmla="*/ 695 w 15879"/>
              <a:gd name="connsiteY4" fmla="*/ 22131 h 22397"/>
              <a:gd name="connsiteX5" fmla="*/ 1947 w 15879"/>
              <a:gd name="connsiteY5" fmla="*/ 12660 h 22397"/>
              <a:gd name="connsiteX6" fmla="*/ 769 w 15879"/>
              <a:gd name="connsiteY6" fmla="*/ 797 h 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79" h="22397">
                <a:moveTo>
                  <a:pt x="769" y="797"/>
                </a:moveTo>
                <a:cubicBezTo>
                  <a:pt x="6293" y="265"/>
                  <a:pt x="10413" y="266"/>
                  <a:pt x="15235" y="0"/>
                </a:cubicBezTo>
                <a:cubicBezTo>
                  <a:pt x="17006" y="4520"/>
                  <a:pt x="14359" y="-2239"/>
                  <a:pt x="14353" y="10799"/>
                </a:cubicBezTo>
                <a:cubicBezTo>
                  <a:pt x="14347" y="23837"/>
                  <a:pt x="16895" y="17612"/>
                  <a:pt x="15419" y="22397"/>
                </a:cubicBezTo>
                <a:cubicBezTo>
                  <a:pt x="10536" y="22397"/>
                  <a:pt x="5578" y="22131"/>
                  <a:pt x="695" y="22131"/>
                </a:cubicBezTo>
                <a:cubicBezTo>
                  <a:pt x="-1408" y="20270"/>
                  <a:pt x="1935" y="25255"/>
                  <a:pt x="1947" y="12660"/>
                </a:cubicBezTo>
                <a:cubicBezTo>
                  <a:pt x="1959" y="65"/>
                  <a:pt x="-1187" y="5050"/>
                  <a:pt x="769" y="797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as-IN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ঠ</a:t>
            </a:r>
            <a:r>
              <a:rPr lang="en-US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as-IN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en-US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চ</a:t>
            </a:r>
            <a:r>
              <a:rPr lang="as-IN" altLang="en-US" sz="6000" dirty="0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en-US" altLang="en-US" sz="6000" dirty="0" err="1">
                <a:solidFill>
                  <a:schemeClr val="accent3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তি</a:t>
            </a:r>
            <a:endParaRPr lang="en-US" altLang="en-US" sz="6000" dirty="0">
              <a:solidFill>
                <a:schemeClr val="accent3"/>
              </a:solidFill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048605" name="TextBox 6"/>
          <p:cNvSpPr txBox="1"/>
          <p:nvPr/>
        </p:nvSpPr>
        <p:spPr>
          <a:xfrm>
            <a:off x="1066800" y="2286000"/>
            <a:ext cx="7696200" cy="24790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ফিকহ্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21"/>
          <p:cNvSpPr/>
          <p:nvPr/>
        </p:nvSpPr>
        <p:spPr>
          <a:xfrm>
            <a:off x="-18325" y="38100"/>
            <a:ext cx="9144000" cy="700922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169658" y="406149"/>
            <a:ext cx="7351852" cy="707887"/>
          </a:xfrm>
        </p:spPr>
        <p:txBody>
          <a:bodyPr/>
          <a:lstStyle/>
          <a:p>
            <a:pPr eaLnBrk="1" hangingPunct="1"/>
            <a:r>
              <a:rPr lang="as-IN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শ</a:t>
            </a:r>
            <a:r>
              <a:rPr lang="en-US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as-IN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খ</a:t>
            </a:r>
            <a:r>
              <a:rPr lang="en-US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</a:t>
            </a:r>
            <a:r>
              <a:rPr lang="as-IN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ফ</a:t>
            </a:r>
            <a:r>
              <a:rPr lang="en-US" altLang="en-US" sz="54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68798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ব্যের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নাম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dirty="0"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</a:p>
          <a:p>
            <a:pPr marL="0" indent="0" eaLnBrk="1" hangingPunct="1">
              <a:buNone/>
            </a:pPr>
            <a:endParaRPr lang="en-US" altLang="en-US" sz="36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ইসলামের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দ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ৃ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ষ্টিতে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কুফল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ব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্ণ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</a:p>
          <a:p>
            <a:pPr marL="0" indent="0" eaLnBrk="1" hangingPunct="1">
              <a:buNone/>
            </a:pPr>
            <a:endParaRPr lang="en-US" altLang="en-US" sz="3600" dirty="0"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    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প্রতিকারের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উ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য়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য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খ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্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য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 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</a:t>
            </a:r>
            <a:r>
              <a:rPr lang="as-IN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</a:t>
            </a:r>
            <a:r>
              <a:rPr lang="en-US" altLang="en-US" dirty="0"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610" name="TextBox 10"/>
          <p:cNvSpPr txBox="1"/>
          <p:nvPr/>
        </p:nvSpPr>
        <p:spPr>
          <a:xfrm>
            <a:off x="829621" y="1092200"/>
            <a:ext cx="6823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Freeform 4"/>
          <p:cNvSpPr/>
          <p:nvPr/>
        </p:nvSpPr>
        <p:spPr>
          <a:xfrm>
            <a:off x="1219200" y="2209800"/>
            <a:ext cx="7543800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Aft>
                <a:spcPct val="15000"/>
              </a:spcAft>
            </a:pP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Freeform 4"/>
          <p:cNvSpPr/>
          <p:nvPr/>
        </p:nvSpPr>
        <p:spPr>
          <a:xfrm>
            <a:off x="1255295" y="4724400"/>
            <a:ext cx="7507705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Aft>
                <a:spcPct val="15000"/>
              </a:spcAft>
            </a:pP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Freeform 4"/>
          <p:cNvSpPr/>
          <p:nvPr/>
        </p:nvSpPr>
        <p:spPr>
          <a:xfrm>
            <a:off x="1219200" y="3505200"/>
            <a:ext cx="7543800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Aft>
                <a:spcPct val="15000"/>
              </a:spcAft>
            </a:pPr>
            <a:endParaRPr lang="en-US" sz="32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18"/>
          <p:cNvSpPr txBox="1"/>
          <p:nvPr/>
        </p:nvSpPr>
        <p:spPr>
          <a:xfrm>
            <a:off x="433316" y="2209800"/>
            <a:ext cx="7096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/>
              <a:t>.</a:t>
            </a:r>
          </a:p>
        </p:txBody>
      </p:sp>
      <p:sp>
        <p:nvSpPr>
          <p:cNvPr id="1048615" name="TextBox 19"/>
          <p:cNvSpPr txBox="1"/>
          <p:nvPr/>
        </p:nvSpPr>
        <p:spPr>
          <a:xfrm>
            <a:off x="433316" y="3474661"/>
            <a:ext cx="7096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/>
              <a:t>.</a:t>
            </a:r>
          </a:p>
        </p:txBody>
      </p:sp>
      <p:sp>
        <p:nvSpPr>
          <p:cNvPr id="1048616" name="TextBox 20"/>
          <p:cNvSpPr txBox="1"/>
          <p:nvPr/>
        </p:nvSpPr>
        <p:spPr>
          <a:xfrm>
            <a:off x="432760" y="4718560"/>
            <a:ext cx="70968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/>
              <a:t>.</a:t>
            </a:r>
          </a:p>
        </p:txBody>
      </p:sp>
      <p:sp>
        <p:nvSpPr>
          <p:cNvPr id="1048617" name="Freeform 4"/>
          <p:cNvSpPr/>
          <p:nvPr/>
        </p:nvSpPr>
        <p:spPr>
          <a:xfrm>
            <a:off x="1191126" y="1295400"/>
            <a:ext cx="7543800" cy="64633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Aft>
                <a:spcPct val="15000"/>
              </a:spcAft>
            </a:pP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Rectangle 2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2" name="Picture 4" descr="MADOK%20-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495300"/>
            <a:ext cx="3938587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53" name="Picture 5" descr="escapistbest_1271227967_2-alcoh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52825"/>
            <a:ext cx="3938587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97154" name="Picture 8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457200"/>
            <a:ext cx="378618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623" name="TextBox 10"/>
          <p:cNvSpPr txBox="1">
            <a:spLocks noChangeArrowheads="1"/>
          </p:cNvSpPr>
          <p:nvPr/>
        </p:nvSpPr>
        <p:spPr bwMode="auto">
          <a:xfrm>
            <a:off x="557212" y="457200"/>
            <a:ext cx="1884680" cy="5105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সেবন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24" name="TextBox 11"/>
          <p:cNvSpPr txBox="1">
            <a:spLocks noChangeArrowheads="1"/>
          </p:cNvSpPr>
          <p:nvPr/>
        </p:nvSpPr>
        <p:spPr bwMode="auto">
          <a:xfrm>
            <a:off x="5029200" y="457200"/>
            <a:ext cx="1219200" cy="64633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গাঁজা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25" name="TextBox 12"/>
          <p:cNvSpPr txBox="1">
            <a:spLocks noChangeArrowheads="1"/>
          </p:cNvSpPr>
          <p:nvPr/>
        </p:nvSpPr>
        <p:spPr bwMode="auto">
          <a:xfrm>
            <a:off x="762000" y="3733800"/>
            <a:ext cx="914400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sz="32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97155" name="Picture 6" descr="ddddd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5283" y="3657600"/>
            <a:ext cx="3841503" cy="2895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626" name="TextBox 13"/>
          <p:cNvSpPr txBox="1">
            <a:spLocks noChangeArrowheads="1"/>
          </p:cNvSpPr>
          <p:nvPr/>
        </p:nvSpPr>
        <p:spPr bwMode="auto">
          <a:xfrm>
            <a:off x="5029200" y="3667125"/>
            <a:ext cx="1338580" cy="51054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হেরোইন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animBg="1"/>
      <p:bldP spid="1048624" grpId="0" animBg="1"/>
      <p:bldP spid="1048625" grpId="0" animBg="1"/>
      <p:bldP spid="10486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480646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6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6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শিরোনাম</a:t>
            </a:r>
            <a:endParaRPr lang="en-US" altLang="en-US" sz="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-101406" y="1676400"/>
            <a:ext cx="8601334" cy="508181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মাদকসেবন</a:t>
            </a:r>
            <a:r>
              <a:rPr lang="en-US" alt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r>
              <a:rPr lang="en-US" alt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alt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10486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0"/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3"/>
          <p:cNvSpPr>
            <a:spLocks noGrp="1"/>
          </p:cNvSpPr>
          <p:nvPr>
            <p:ph type="title"/>
          </p:nvPr>
        </p:nvSpPr>
        <p:spPr>
          <a:xfrm>
            <a:off x="381000" y="-49768"/>
            <a:ext cx="8229600" cy="1143000"/>
          </a:xfrm>
        </p:spPr>
        <p:txBody>
          <a:bodyPr/>
          <a:lstStyle/>
          <a:p>
            <a:pPr marL="4763" indent="0" eaLnBrk="1" hangingPunct="1">
              <a:buNone/>
            </a:pPr>
            <a:br>
              <a:rPr lang="en-US" altLang="en-US" sz="4000" dirty="0">
                <a:latin typeface="SutonnyMJ" pitchFamily="2" charset="0"/>
                <a:ea typeface="SutonnyMJ" pitchFamily="2" charset="0"/>
                <a:cs typeface="SutonnyMJ" pitchFamily="2" charset="0"/>
              </a:rPr>
            </a:br>
            <a:r>
              <a:rPr lang="en-US" altLang="en-US" sz="4800" b="1" dirty="0">
                <a:solidFill>
                  <a:srgbClr val="008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মাদকের নাম</a:t>
            </a:r>
          </a:p>
        </p:txBody>
      </p:sp>
      <p:sp>
        <p:nvSpPr>
          <p:cNvPr id="104863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62400" cy="5040868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মদ</a:t>
            </a:r>
            <a:endParaRPr lang="en-US" altLang="en-US" sz="3200" dirty="0">
              <a:solidFill>
                <a:srgbClr val="FF0000"/>
              </a:solidFill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গাঁজা</a:t>
            </a:r>
            <a:endParaRPr lang="en-US" altLang="en-US" sz="3200" dirty="0">
              <a:solidFill>
                <a:srgbClr val="FF0000"/>
              </a:solidFill>
              <a:latin typeface="NikoshBAN" panose="02000000000000000000" pitchFamily="2" charset="0"/>
              <a:ea typeface="SutonnyMJ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তা</a:t>
            </a:r>
            <a:r>
              <a:rPr lang="as-IN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ড়</a:t>
            </a:r>
            <a:r>
              <a:rPr lang="en-US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আফিম</a:t>
            </a:r>
            <a:endParaRPr lang="en-US" altLang="en-US" sz="3200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as-IN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চ</a:t>
            </a:r>
            <a:r>
              <a:rPr lang="en-US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</a:t>
            </a:r>
            <a:r>
              <a:rPr lang="en-US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হাশিশ</a:t>
            </a:r>
            <a:r>
              <a:rPr lang="en-US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ভাং</a:t>
            </a:r>
            <a:r>
              <a:rPr lang="en-US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মারিজুয়ানা</a:t>
            </a:r>
            <a:r>
              <a:rPr lang="en-US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হের</a:t>
            </a:r>
            <a:r>
              <a:rPr lang="as-IN" altLang="en-US" sz="3200" dirty="0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ইন</a:t>
            </a:r>
            <a:endParaRPr lang="en-US" altLang="en-US" sz="3200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04863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962400" cy="5040868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as-IN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</a:t>
            </a:r>
            <a:r>
              <a:rPr lang="en-US" altLang="en-US" sz="3200" dirty="0" err="1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রফিন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পেথেড্রিন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ভেলিয়াম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</a:t>
            </a:r>
            <a:r>
              <a:rPr lang="as-IN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</a:t>
            </a:r>
            <a:r>
              <a:rPr lang="as-IN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া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</a:t>
            </a:r>
            <a:r>
              <a:rPr lang="as-IN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ি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ে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মেনড্রেক্স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পলিটামিন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</a:t>
            </a:r>
            <a:r>
              <a:rPr lang="as-IN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ো</a:t>
            </a:r>
            <a:r>
              <a:rPr lang="en-US" altLang="en-US" sz="3200" dirty="0" err="1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ডেইন</a:t>
            </a:r>
            <a:r>
              <a:rPr lang="en-US" altLang="en-US" sz="3200" dirty="0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 err="1">
                <a:solidFill>
                  <a:schemeClr val="accent6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ফেনসিডিল</a:t>
            </a:r>
            <a:endParaRPr lang="en-US" altLang="en-US" sz="3200" dirty="0">
              <a:solidFill>
                <a:schemeClr val="accent6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en-US"/>
          </a:p>
        </p:txBody>
      </p:sp>
      <p:sp>
        <p:nvSpPr>
          <p:cNvPr id="1048640" name="Title 1"/>
          <p:cNvSpPr>
            <a:spLocks noGrp="1"/>
          </p:cNvSpPr>
          <p:nvPr>
            <p:ph type="title"/>
          </p:nvPr>
        </p:nvSpPr>
        <p:spPr bwMode="auto">
          <a:xfrm>
            <a:off x="691387" y="533400"/>
            <a:ext cx="7867803" cy="908539"/>
          </a:xfrm>
          <a:custGeom>
            <a:avLst/>
            <a:gdLst>
              <a:gd name="connsiteX0" fmla="*/ 0 w 8153401"/>
              <a:gd name="connsiteY0" fmla="*/ 139700 h 838200"/>
              <a:gd name="connsiteX1" fmla="*/ 139700 w 8153401"/>
              <a:gd name="connsiteY1" fmla="*/ 0 h 838200"/>
              <a:gd name="connsiteX2" fmla="*/ 8013701 w 8153401"/>
              <a:gd name="connsiteY2" fmla="*/ 0 h 838200"/>
              <a:gd name="connsiteX3" fmla="*/ 8153401 w 8153401"/>
              <a:gd name="connsiteY3" fmla="*/ 139700 h 838200"/>
              <a:gd name="connsiteX4" fmla="*/ 8153401 w 8153401"/>
              <a:gd name="connsiteY4" fmla="*/ 698500 h 838200"/>
              <a:gd name="connsiteX5" fmla="*/ 8013701 w 8153401"/>
              <a:gd name="connsiteY5" fmla="*/ 838200 h 838200"/>
              <a:gd name="connsiteX6" fmla="*/ 139700 w 8153401"/>
              <a:gd name="connsiteY6" fmla="*/ 838200 h 838200"/>
              <a:gd name="connsiteX7" fmla="*/ 0 w 8153401"/>
              <a:gd name="connsiteY7" fmla="*/ 698500 h 838200"/>
              <a:gd name="connsiteX8" fmla="*/ 0 w 8153401"/>
              <a:gd name="connsiteY8" fmla="*/ 139700 h 838200"/>
              <a:gd name="connsiteX0" fmla="*/ 0 w 8153401"/>
              <a:gd name="connsiteY0" fmla="*/ 139700 h 838200"/>
              <a:gd name="connsiteX1" fmla="*/ 167835 w 8153401"/>
              <a:gd name="connsiteY1" fmla="*/ 14067 h 838200"/>
              <a:gd name="connsiteX2" fmla="*/ 8013701 w 8153401"/>
              <a:gd name="connsiteY2" fmla="*/ 0 h 838200"/>
              <a:gd name="connsiteX3" fmla="*/ 8153401 w 8153401"/>
              <a:gd name="connsiteY3" fmla="*/ 139700 h 838200"/>
              <a:gd name="connsiteX4" fmla="*/ 8153401 w 8153401"/>
              <a:gd name="connsiteY4" fmla="*/ 698500 h 838200"/>
              <a:gd name="connsiteX5" fmla="*/ 8013701 w 8153401"/>
              <a:gd name="connsiteY5" fmla="*/ 838200 h 838200"/>
              <a:gd name="connsiteX6" fmla="*/ 139700 w 8153401"/>
              <a:gd name="connsiteY6" fmla="*/ 838200 h 838200"/>
              <a:gd name="connsiteX7" fmla="*/ 0 w 8153401"/>
              <a:gd name="connsiteY7" fmla="*/ 698500 h 838200"/>
              <a:gd name="connsiteX8" fmla="*/ 0 w 8153401"/>
              <a:gd name="connsiteY8" fmla="*/ 139700 h 838200"/>
              <a:gd name="connsiteX0" fmla="*/ 0 w 8153401"/>
              <a:gd name="connsiteY0" fmla="*/ 139700 h 908539"/>
              <a:gd name="connsiteX1" fmla="*/ 167835 w 8153401"/>
              <a:gd name="connsiteY1" fmla="*/ 14067 h 908539"/>
              <a:gd name="connsiteX2" fmla="*/ 8013701 w 8153401"/>
              <a:gd name="connsiteY2" fmla="*/ 0 h 908539"/>
              <a:gd name="connsiteX3" fmla="*/ 8153401 w 8153401"/>
              <a:gd name="connsiteY3" fmla="*/ 139700 h 908539"/>
              <a:gd name="connsiteX4" fmla="*/ 8153401 w 8153401"/>
              <a:gd name="connsiteY4" fmla="*/ 698500 h 908539"/>
              <a:gd name="connsiteX5" fmla="*/ 8013701 w 8153401"/>
              <a:gd name="connsiteY5" fmla="*/ 838200 h 908539"/>
              <a:gd name="connsiteX6" fmla="*/ 181903 w 8153401"/>
              <a:gd name="connsiteY6" fmla="*/ 908539 h 908539"/>
              <a:gd name="connsiteX7" fmla="*/ 0 w 8153401"/>
              <a:gd name="connsiteY7" fmla="*/ 698500 h 908539"/>
              <a:gd name="connsiteX8" fmla="*/ 0 w 8153401"/>
              <a:gd name="connsiteY8" fmla="*/ 139700 h 908539"/>
              <a:gd name="connsiteX0" fmla="*/ 0 w 8153401"/>
              <a:gd name="connsiteY0" fmla="*/ 139700 h 908539"/>
              <a:gd name="connsiteX1" fmla="*/ 167835 w 8153401"/>
              <a:gd name="connsiteY1" fmla="*/ 14067 h 908539"/>
              <a:gd name="connsiteX2" fmla="*/ 8013701 w 8153401"/>
              <a:gd name="connsiteY2" fmla="*/ 0 h 908539"/>
              <a:gd name="connsiteX3" fmla="*/ 8153401 w 8153401"/>
              <a:gd name="connsiteY3" fmla="*/ 139700 h 908539"/>
              <a:gd name="connsiteX4" fmla="*/ 8153401 w 8153401"/>
              <a:gd name="connsiteY4" fmla="*/ 698500 h 908539"/>
              <a:gd name="connsiteX5" fmla="*/ 8013701 w 8153401"/>
              <a:gd name="connsiteY5" fmla="*/ 838200 h 908539"/>
              <a:gd name="connsiteX6" fmla="*/ 181903 w 8153401"/>
              <a:gd name="connsiteY6" fmla="*/ 908539 h 908539"/>
              <a:gd name="connsiteX7" fmla="*/ 0 w 8153401"/>
              <a:gd name="connsiteY7" fmla="*/ 698500 h 908539"/>
              <a:gd name="connsiteX8" fmla="*/ 0 w 8153401"/>
              <a:gd name="connsiteY8" fmla="*/ 139700 h 908539"/>
              <a:gd name="connsiteX0" fmla="*/ 0 w 8153401"/>
              <a:gd name="connsiteY0" fmla="*/ 139700 h 908539"/>
              <a:gd name="connsiteX1" fmla="*/ 167835 w 8153401"/>
              <a:gd name="connsiteY1" fmla="*/ 14067 h 908539"/>
              <a:gd name="connsiteX2" fmla="*/ 8013701 w 8153401"/>
              <a:gd name="connsiteY2" fmla="*/ 0 h 908539"/>
              <a:gd name="connsiteX3" fmla="*/ 8153401 w 8153401"/>
              <a:gd name="connsiteY3" fmla="*/ 139700 h 908539"/>
              <a:gd name="connsiteX4" fmla="*/ 8153401 w 8153401"/>
              <a:gd name="connsiteY4" fmla="*/ 698500 h 908539"/>
              <a:gd name="connsiteX5" fmla="*/ 8013701 w 8153401"/>
              <a:gd name="connsiteY5" fmla="*/ 838200 h 908539"/>
              <a:gd name="connsiteX6" fmla="*/ 181903 w 8153401"/>
              <a:gd name="connsiteY6" fmla="*/ 908539 h 908539"/>
              <a:gd name="connsiteX7" fmla="*/ 548640 w 8153401"/>
              <a:gd name="connsiteY7" fmla="*/ 403078 h 908539"/>
              <a:gd name="connsiteX8" fmla="*/ 0 w 8153401"/>
              <a:gd name="connsiteY8" fmla="*/ 139700 h 908539"/>
              <a:gd name="connsiteX0" fmla="*/ 348151 w 7995115"/>
              <a:gd name="connsiteY0" fmla="*/ 111565 h 908539"/>
              <a:gd name="connsiteX1" fmla="*/ 9549 w 7995115"/>
              <a:gd name="connsiteY1" fmla="*/ 14067 h 908539"/>
              <a:gd name="connsiteX2" fmla="*/ 7855415 w 7995115"/>
              <a:gd name="connsiteY2" fmla="*/ 0 h 908539"/>
              <a:gd name="connsiteX3" fmla="*/ 7995115 w 7995115"/>
              <a:gd name="connsiteY3" fmla="*/ 139700 h 908539"/>
              <a:gd name="connsiteX4" fmla="*/ 7995115 w 7995115"/>
              <a:gd name="connsiteY4" fmla="*/ 698500 h 908539"/>
              <a:gd name="connsiteX5" fmla="*/ 7855415 w 7995115"/>
              <a:gd name="connsiteY5" fmla="*/ 838200 h 908539"/>
              <a:gd name="connsiteX6" fmla="*/ 23617 w 7995115"/>
              <a:gd name="connsiteY6" fmla="*/ 908539 h 908539"/>
              <a:gd name="connsiteX7" fmla="*/ 390354 w 7995115"/>
              <a:gd name="connsiteY7" fmla="*/ 403078 h 908539"/>
              <a:gd name="connsiteX8" fmla="*/ 348151 w 7995115"/>
              <a:gd name="connsiteY8" fmla="*/ 111565 h 908539"/>
              <a:gd name="connsiteX0" fmla="*/ 348151 w 7995115"/>
              <a:gd name="connsiteY0" fmla="*/ 111565 h 908539"/>
              <a:gd name="connsiteX1" fmla="*/ 9549 w 7995115"/>
              <a:gd name="connsiteY1" fmla="*/ 14067 h 908539"/>
              <a:gd name="connsiteX2" fmla="*/ 7855415 w 7995115"/>
              <a:gd name="connsiteY2" fmla="*/ 0 h 908539"/>
              <a:gd name="connsiteX3" fmla="*/ 7995115 w 7995115"/>
              <a:gd name="connsiteY3" fmla="*/ 139700 h 908539"/>
              <a:gd name="connsiteX4" fmla="*/ 7995115 w 7995115"/>
              <a:gd name="connsiteY4" fmla="*/ 698500 h 908539"/>
              <a:gd name="connsiteX5" fmla="*/ 7855415 w 7995115"/>
              <a:gd name="connsiteY5" fmla="*/ 838200 h 908539"/>
              <a:gd name="connsiteX6" fmla="*/ 23617 w 7995115"/>
              <a:gd name="connsiteY6" fmla="*/ 908539 h 908539"/>
              <a:gd name="connsiteX7" fmla="*/ 348151 w 7995115"/>
              <a:gd name="connsiteY7" fmla="*/ 614093 h 908539"/>
              <a:gd name="connsiteX8" fmla="*/ 348151 w 7995115"/>
              <a:gd name="connsiteY8" fmla="*/ 111565 h 908539"/>
              <a:gd name="connsiteX0" fmla="*/ 293184 w 7996419"/>
              <a:gd name="connsiteY0" fmla="*/ 210039 h 908539"/>
              <a:gd name="connsiteX1" fmla="*/ 10853 w 7996419"/>
              <a:gd name="connsiteY1" fmla="*/ 14067 h 908539"/>
              <a:gd name="connsiteX2" fmla="*/ 7856719 w 7996419"/>
              <a:gd name="connsiteY2" fmla="*/ 0 h 908539"/>
              <a:gd name="connsiteX3" fmla="*/ 7996419 w 7996419"/>
              <a:gd name="connsiteY3" fmla="*/ 139700 h 908539"/>
              <a:gd name="connsiteX4" fmla="*/ 7996419 w 7996419"/>
              <a:gd name="connsiteY4" fmla="*/ 698500 h 908539"/>
              <a:gd name="connsiteX5" fmla="*/ 7856719 w 7996419"/>
              <a:gd name="connsiteY5" fmla="*/ 838200 h 908539"/>
              <a:gd name="connsiteX6" fmla="*/ 24921 w 7996419"/>
              <a:gd name="connsiteY6" fmla="*/ 908539 h 908539"/>
              <a:gd name="connsiteX7" fmla="*/ 349455 w 7996419"/>
              <a:gd name="connsiteY7" fmla="*/ 614093 h 908539"/>
              <a:gd name="connsiteX8" fmla="*/ 293184 w 7996419"/>
              <a:gd name="connsiteY8" fmla="*/ 210039 h 908539"/>
              <a:gd name="connsiteX0" fmla="*/ 293184 w 7996419"/>
              <a:gd name="connsiteY0" fmla="*/ 210039 h 908539"/>
              <a:gd name="connsiteX1" fmla="*/ 10853 w 7996419"/>
              <a:gd name="connsiteY1" fmla="*/ 14067 h 908539"/>
              <a:gd name="connsiteX2" fmla="*/ 7856719 w 7996419"/>
              <a:gd name="connsiteY2" fmla="*/ 0 h 908539"/>
              <a:gd name="connsiteX3" fmla="*/ 7996419 w 7996419"/>
              <a:gd name="connsiteY3" fmla="*/ 139700 h 908539"/>
              <a:gd name="connsiteX4" fmla="*/ 7996419 w 7996419"/>
              <a:gd name="connsiteY4" fmla="*/ 698500 h 908539"/>
              <a:gd name="connsiteX5" fmla="*/ 7856719 w 7996419"/>
              <a:gd name="connsiteY5" fmla="*/ 838200 h 908539"/>
              <a:gd name="connsiteX6" fmla="*/ 24921 w 7996419"/>
              <a:gd name="connsiteY6" fmla="*/ 908539 h 908539"/>
              <a:gd name="connsiteX7" fmla="*/ 279117 w 7996419"/>
              <a:gd name="connsiteY7" fmla="*/ 628160 h 908539"/>
              <a:gd name="connsiteX8" fmla="*/ 293184 w 7996419"/>
              <a:gd name="connsiteY8" fmla="*/ 210039 h 908539"/>
              <a:gd name="connsiteX0" fmla="*/ 293184 w 7996419"/>
              <a:gd name="connsiteY0" fmla="*/ 210039 h 908539"/>
              <a:gd name="connsiteX1" fmla="*/ 10853 w 7996419"/>
              <a:gd name="connsiteY1" fmla="*/ 14067 h 908539"/>
              <a:gd name="connsiteX2" fmla="*/ 7856719 w 7996419"/>
              <a:gd name="connsiteY2" fmla="*/ 0 h 908539"/>
              <a:gd name="connsiteX3" fmla="*/ 7996419 w 7996419"/>
              <a:gd name="connsiteY3" fmla="*/ 139700 h 908539"/>
              <a:gd name="connsiteX4" fmla="*/ 7700998 w 7996419"/>
              <a:gd name="connsiteY4" fmla="*/ 670364 h 908539"/>
              <a:gd name="connsiteX5" fmla="*/ 7856719 w 7996419"/>
              <a:gd name="connsiteY5" fmla="*/ 838200 h 908539"/>
              <a:gd name="connsiteX6" fmla="*/ 24921 w 7996419"/>
              <a:gd name="connsiteY6" fmla="*/ 908539 h 908539"/>
              <a:gd name="connsiteX7" fmla="*/ 279117 w 7996419"/>
              <a:gd name="connsiteY7" fmla="*/ 628160 h 908539"/>
              <a:gd name="connsiteX8" fmla="*/ 293184 w 7996419"/>
              <a:gd name="connsiteY8" fmla="*/ 210039 h 908539"/>
              <a:gd name="connsiteX0" fmla="*/ 293184 w 7872386"/>
              <a:gd name="connsiteY0" fmla="*/ 210039 h 908539"/>
              <a:gd name="connsiteX1" fmla="*/ 10853 w 7872386"/>
              <a:gd name="connsiteY1" fmla="*/ 14067 h 908539"/>
              <a:gd name="connsiteX2" fmla="*/ 7856719 w 7872386"/>
              <a:gd name="connsiteY2" fmla="*/ 0 h 908539"/>
              <a:gd name="connsiteX3" fmla="*/ 7588456 w 7872386"/>
              <a:gd name="connsiteY3" fmla="*/ 139700 h 908539"/>
              <a:gd name="connsiteX4" fmla="*/ 7700998 w 7872386"/>
              <a:gd name="connsiteY4" fmla="*/ 670364 h 908539"/>
              <a:gd name="connsiteX5" fmla="*/ 7856719 w 7872386"/>
              <a:gd name="connsiteY5" fmla="*/ 838200 h 908539"/>
              <a:gd name="connsiteX6" fmla="*/ 24921 w 7872386"/>
              <a:gd name="connsiteY6" fmla="*/ 908539 h 908539"/>
              <a:gd name="connsiteX7" fmla="*/ 279117 w 7872386"/>
              <a:gd name="connsiteY7" fmla="*/ 628160 h 908539"/>
              <a:gd name="connsiteX8" fmla="*/ 293184 w 7872386"/>
              <a:gd name="connsiteY8" fmla="*/ 210039 h 908539"/>
              <a:gd name="connsiteX0" fmla="*/ 293184 w 7868811"/>
              <a:gd name="connsiteY0" fmla="*/ 210039 h 908539"/>
              <a:gd name="connsiteX1" fmla="*/ 10853 w 7868811"/>
              <a:gd name="connsiteY1" fmla="*/ 14067 h 908539"/>
              <a:gd name="connsiteX2" fmla="*/ 7856719 w 7868811"/>
              <a:gd name="connsiteY2" fmla="*/ 0 h 908539"/>
              <a:gd name="connsiteX3" fmla="*/ 7588456 w 7868811"/>
              <a:gd name="connsiteY3" fmla="*/ 139700 h 908539"/>
              <a:gd name="connsiteX4" fmla="*/ 7616592 w 7868811"/>
              <a:gd name="connsiteY4" fmla="*/ 698500 h 908539"/>
              <a:gd name="connsiteX5" fmla="*/ 7856719 w 7868811"/>
              <a:gd name="connsiteY5" fmla="*/ 838200 h 908539"/>
              <a:gd name="connsiteX6" fmla="*/ 24921 w 7868811"/>
              <a:gd name="connsiteY6" fmla="*/ 908539 h 908539"/>
              <a:gd name="connsiteX7" fmla="*/ 279117 w 7868811"/>
              <a:gd name="connsiteY7" fmla="*/ 628160 h 908539"/>
              <a:gd name="connsiteX8" fmla="*/ 293184 w 7868811"/>
              <a:gd name="connsiteY8" fmla="*/ 210039 h 908539"/>
              <a:gd name="connsiteX0" fmla="*/ 293184 w 7868811"/>
              <a:gd name="connsiteY0" fmla="*/ 210039 h 908539"/>
              <a:gd name="connsiteX1" fmla="*/ 10853 w 7868811"/>
              <a:gd name="connsiteY1" fmla="*/ 14067 h 908539"/>
              <a:gd name="connsiteX2" fmla="*/ 7856719 w 7868811"/>
              <a:gd name="connsiteY2" fmla="*/ 0 h 908539"/>
              <a:gd name="connsiteX3" fmla="*/ 7588456 w 7868811"/>
              <a:gd name="connsiteY3" fmla="*/ 139700 h 908539"/>
              <a:gd name="connsiteX4" fmla="*/ 7616592 w 7868811"/>
              <a:gd name="connsiteY4" fmla="*/ 698500 h 908539"/>
              <a:gd name="connsiteX5" fmla="*/ 7856719 w 7868811"/>
              <a:gd name="connsiteY5" fmla="*/ 838200 h 908539"/>
              <a:gd name="connsiteX6" fmla="*/ 24921 w 7868811"/>
              <a:gd name="connsiteY6" fmla="*/ 908539 h 908539"/>
              <a:gd name="connsiteX7" fmla="*/ 279117 w 7868811"/>
              <a:gd name="connsiteY7" fmla="*/ 628160 h 908539"/>
              <a:gd name="connsiteX8" fmla="*/ 293184 w 7868811"/>
              <a:gd name="connsiteY8" fmla="*/ 210039 h 908539"/>
              <a:gd name="connsiteX0" fmla="*/ 293184 w 7868811"/>
              <a:gd name="connsiteY0" fmla="*/ 210039 h 908539"/>
              <a:gd name="connsiteX1" fmla="*/ 10853 w 7868811"/>
              <a:gd name="connsiteY1" fmla="*/ 14067 h 908539"/>
              <a:gd name="connsiteX2" fmla="*/ 7856719 w 7868811"/>
              <a:gd name="connsiteY2" fmla="*/ 0 h 908539"/>
              <a:gd name="connsiteX3" fmla="*/ 7588456 w 7868811"/>
              <a:gd name="connsiteY3" fmla="*/ 139700 h 908539"/>
              <a:gd name="connsiteX4" fmla="*/ 7616592 w 7868811"/>
              <a:gd name="connsiteY4" fmla="*/ 698500 h 908539"/>
              <a:gd name="connsiteX5" fmla="*/ 7856719 w 7868811"/>
              <a:gd name="connsiteY5" fmla="*/ 838200 h 908539"/>
              <a:gd name="connsiteX6" fmla="*/ 24921 w 7868811"/>
              <a:gd name="connsiteY6" fmla="*/ 908539 h 908539"/>
              <a:gd name="connsiteX7" fmla="*/ 279117 w 7868811"/>
              <a:gd name="connsiteY7" fmla="*/ 628160 h 908539"/>
              <a:gd name="connsiteX8" fmla="*/ 293184 w 7868811"/>
              <a:gd name="connsiteY8" fmla="*/ 210039 h 908539"/>
              <a:gd name="connsiteX0" fmla="*/ 293184 w 7868811"/>
              <a:gd name="connsiteY0" fmla="*/ 210039 h 908539"/>
              <a:gd name="connsiteX1" fmla="*/ 10853 w 7868811"/>
              <a:gd name="connsiteY1" fmla="*/ 14067 h 908539"/>
              <a:gd name="connsiteX2" fmla="*/ 7856719 w 7868811"/>
              <a:gd name="connsiteY2" fmla="*/ 0 h 908539"/>
              <a:gd name="connsiteX3" fmla="*/ 7588456 w 7868811"/>
              <a:gd name="connsiteY3" fmla="*/ 139700 h 908539"/>
              <a:gd name="connsiteX4" fmla="*/ 7616592 w 7868811"/>
              <a:gd name="connsiteY4" fmla="*/ 698500 h 908539"/>
              <a:gd name="connsiteX5" fmla="*/ 7856719 w 7868811"/>
              <a:gd name="connsiteY5" fmla="*/ 838200 h 908539"/>
              <a:gd name="connsiteX6" fmla="*/ 24921 w 7868811"/>
              <a:gd name="connsiteY6" fmla="*/ 908539 h 908539"/>
              <a:gd name="connsiteX7" fmla="*/ 349456 w 7868811"/>
              <a:gd name="connsiteY7" fmla="*/ 628160 h 908539"/>
              <a:gd name="connsiteX8" fmla="*/ 293184 w 7868811"/>
              <a:gd name="connsiteY8" fmla="*/ 210039 h 908539"/>
              <a:gd name="connsiteX0" fmla="*/ 334379 w 7867803"/>
              <a:gd name="connsiteY0" fmla="*/ 181904 h 908539"/>
              <a:gd name="connsiteX1" fmla="*/ 9845 w 7867803"/>
              <a:gd name="connsiteY1" fmla="*/ 14067 h 908539"/>
              <a:gd name="connsiteX2" fmla="*/ 7855711 w 7867803"/>
              <a:gd name="connsiteY2" fmla="*/ 0 h 908539"/>
              <a:gd name="connsiteX3" fmla="*/ 7587448 w 7867803"/>
              <a:gd name="connsiteY3" fmla="*/ 139700 h 908539"/>
              <a:gd name="connsiteX4" fmla="*/ 7615584 w 7867803"/>
              <a:gd name="connsiteY4" fmla="*/ 698500 h 908539"/>
              <a:gd name="connsiteX5" fmla="*/ 7855711 w 7867803"/>
              <a:gd name="connsiteY5" fmla="*/ 838200 h 908539"/>
              <a:gd name="connsiteX6" fmla="*/ 23913 w 7867803"/>
              <a:gd name="connsiteY6" fmla="*/ 908539 h 908539"/>
              <a:gd name="connsiteX7" fmla="*/ 348448 w 7867803"/>
              <a:gd name="connsiteY7" fmla="*/ 628160 h 908539"/>
              <a:gd name="connsiteX8" fmla="*/ 334379 w 7867803"/>
              <a:gd name="connsiteY8" fmla="*/ 181904 h 908539"/>
              <a:gd name="connsiteX0" fmla="*/ 334379 w 7867803"/>
              <a:gd name="connsiteY0" fmla="*/ 181904 h 908539"/>
              <a:gd name="connsiteX1" fmla="*/ 9845 w 7867803"/>
              <a:gd name="connsiteY1" fmla="*/ 14067 h 908539"/>
              <a:gd name="connsiteX2" fmla="*/ 7855711 w 7867803"/>
              <a:gd name="connsiteY2" fmla="*/ 0 h 908539"/>
              <a:gd name="connsiteX3" fmla="*/ 7545245 w 7867803"/>
              <a:gd name="connsiteY3" fmla="*/ 167835 h 908539"/>
              <a:gd name="connsiteX4" fmla="*/ 7615584 w 7867803"/>
              <a:gd name="connsiteY4" fmla="*/ 698500 h 908539"/>
              <a:gd name="connsiteX5" fmla="*/ 7855711 w 7867803"/>
              <a:gd name="connsiteY5" fmla="*/ 838200 h 908539"/>
              <a:gd name="connsiteX6" fmla="*/ 23913 w 7867803"/>
              <a:gd name="connsiteY6" fmla="*/ 908539 h 908539"/>
              <a:gd name="connsiteX7" fmla="*/ 348448 w 7867803"/>
              <a:gd name="connsiteY7" fmla="*/ 628160 h 908539"/>
              <a:gd name="connsiteX8" fmla="*/ 334379 w 7867803"/>
              <a:gd name="connsiteY8" fmla="*/ 181904 h 908539"/>
              <a:gd name="connsiteX0" fmla="*/ 334379 w 7867803"/>
              <a:gd name="connsiteY0" fmla="*/ 181904 h 908539"/>
              <a:gd name="connsiteX1" fmla="*/ 9845 w 7867803"/>
              <a:gd name="connsiteY1" fmla="*/ 14067 h 908539"/>
              <a:gd name="connsiteX2" fmla="*/ 7855711 w 7867803"/>
              <a:gd name="connsiteY2" fmla="*/ 0 h 908539"/>
              <a:gd name="connsiteX3" fmla="*/ 7545245 w 7867803"/>
              <a:gd name="connsiteY3" fmla="*/ 167835 h 908539"/>
              <a:gd name="connsiteX4" fmla="*/ 7615584 w 7867803"/>
              <a:gd name="connsiteY4" fmla="*/ 698500 h 908539"/>
              <a:gd name="connsiteX5" fmla="*/ 7855711 w 7867803"/>
              <a:gd name="connsiteY5" fmla="*/ 838200 h 908539"/>
              <a:gd name="connsiteX6" fmla="*/ 23913 w 7867803"/>
              <a:gd name="connsiteY6" fmla="*/ 908539 h 908539"/>
              <a:gd name="connsiteX7" fmla="*/ 348448 w 7867803"/>
              <a:gd name="connsiteY7" fmla="*/ 628160 h 908539"/>
              <a:gd name="connsiteX8" fmla="*/ 334379 w 7867803"/>
              <a:gd name="connsiteY8" fmla="*/ 181904 h 90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7803" h="908539">
                <a:moveTo>
                  <a:pt x="334379" y="181904"/>
                </a:moveTo>
                <a:cubicBezTo>
                  <a:pt x="334379" y="104750"/>
                  <a:pt x="-67309" y="14067"/>
                  <a:pt x="9845" y="14067"/>
                </a:cubicBezTo>
                <a:lnTo>
                  <a:pt x="7855711" y="0"/>
                </a:lnTo>
                <a:cubicBezTo>
                  <a:pt x="7932865" y="0"/>
                  <a:pt x="7545245" y="90681"/>
                  <a:pt x="7545245" y="167835"/>
                </a:cubicBezTo>
                <a:cubicBezTo>
                  <a:pt x="7512421" y="396305"/>
                  <a:pt x="7507732" y="540368"/>
                  <a:pt x="7615584" y="698500"/>
                </a:cubicBezTo>
                <a:cubicBezTo>
                  <a:pt x="7615584" y="775654"/>
                  <a:pt x="7932865" y="838200"/>
                  <a:pt x="7855711" y="838200"/>
                </a:cubicBezTo>
                <a:lnTo>
                  <a:pt x="23913" y="908539"/>
                </a:lnTo>
                <a:cubicBezTo>
                  <a:pt x="-53241" y="908539"/>
                  <a:pt x="348448" y="705314"/>
                  <a:pt x="348448" y="628160"/>
                </a:cubicBezTo>
                <a:lnTo>
                  <a:pt x="334379" y="181904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u="sng" dirty="0" err="1">
                <a:solidFill>
                  <a:srgbClr val="C0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মাদকদ্রব্যের</a:t>
            </a:r>
            <a:r>
              <a:rPr lang="en-US" altLang="en-US" u="sng" dirty="0">
                <a:solidFill>
                  <a:srgbClr val="C0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u="sng" dirty="0" err="1">
                <a:solidFill>
                  <a:srgbClr val="C0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কুফল</a:t>
            </a:r>
            <a:endParaRPr lang="en-US" altLang="en-US" u="sng" dirty="0">
              <a:solidFill>
                <a:srgbClr val="C0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graphicFrame>
        <p:nvGraphicFramePr>
          <p:cNvPr id="4194304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3398" y="2048150"/>
          <a:ext cx="1031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1074960" imgH="440280" progId="Package">
                  <p:embed/>
                </p:oleObj>
              </mc:Choice>
              <mc:Fallback>
                <p:oleObj name="Packager Shell Object" showAsIcon="1" r:id="rId3" imgW="1074960" imgH="440280" progId="Package">
                  <p:embed/>
                  <p:pic>
                    <p:nvPicPr>
                      <p:cNvPr id="4194304" name="Content Placeholder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8" y="2048150"/>
                        <a:ext cx="1031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41" name="Content Placeholder 17"/>
          <p:cNvSpPr>
            <a:spLocks noGrp="1"/>
          </p:cNvSpPr>
          <p:nvPr>
            <p:ph sz="half" idx="2"/>
          </p:nvPr>
        </p:nvSpPr>
        <p:spPr>
          <a:xfrm>
            <a:off x="608011" y="1680726"/>
            <a:ext cx="8216902" cy="4938486"/>
          </a:xfrm>
        </p:spPr>
        <p:txBody>
          <a:bodyPr/>
          <a:lstStyle/>
          <a:p>
            <a:pPr eaLnBrk="1" hangingPunct="1"/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মহানবী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(স)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বলেন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,“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ব্যক্তি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জান্নাতে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প্রবেশ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করবে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না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”।“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মদ্যপায়ী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ব্যক্তি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মুত্যুর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পর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মূর্তিপুজারীর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ন্যায়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আল্লাহর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সাক্ষাত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করবে</a:t>
            </a:r>
            <a:r>
              <a:rPr lang="en-US" altLang="en-US" sz="4800" dirty="0">
                <a:solidFill>
                  <a:schemeClr val="accent2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48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FF000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    </a:t>
            </a:r>
            <a:r>
              <a:rPr lang="en-US" altLang="en-US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দৈহিক</a:t>
            </a:r>
            <a:r>
              <a:rPr lang="" altLang="en-US" dirty="0" err="1">
                <a:solidFill>
                  <a:srgbClr val="FF0000"/>
                </a:solidFill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ক্ষতি</a:t>
            </a:r>
            <a:endParaRPr lang="en-US" altLang="en-US" dirty="0">
              <a:solidFill>
                <a:srgbClr val="FF000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হজম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শক্তি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নষ্ট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খাবারে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অরুচি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ক্রমাগত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অপুষ্টিতে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থাকা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স্থায়ী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কফ,কাশি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এবং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মারাত্নক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যক্ষা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রোগের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সৃষ্টিসন্তান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দুর্বল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  ও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নির্বোধ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altLang="en-US" sz="28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লিভার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কিডনি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নষ্ট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SutonnyMJ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86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8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  <p:bldP spid="104864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السلام عليكم ورحمة الله وبركاته</vt:lpstr>
      <vt:lpstr>শিক্ষক পরিচিতি</vt:lpstr>
      <vt:lpstr>পাঠ পরিচিতি</vt:lpstr>
      <vt:lpstr>শিখনফল</vt:lpstr>
      <vt:lpstr>PowerPoint Presentation</vt:lpstr>
      <vt:lpstr>পাঠ শিরোনাম</vt:lpstr>
      <vt:lpstr> মাদকের নাম</vt:lpstr>
      <vt:lpstr>মাদকদ্রব্যের কুফল</vt:lpstr>
      <vt:lpstr>     দৈহিক ক্ষতি</vt:lpstr>
      <vt:lpstr>PowerPoint Presentation</vt:lpstr>
      <vt:lpstr>মানসিক ক্ষতি</vt:lpstr>
      <vt:lpstr>PowerPoint Presentation</vt:lpstr>
      <vt:lpstr>আর্থিক</vt:lpstr>
      <vt:lpstr>              জোড়ায় কাজ   (সময়: ৫ মি.)</vt:lpstr>
      <vt:lpstr>মাদকাসক্তির প্রতিকার</vt:lpstr>
      <vt:lpstr>বিভিন্ন পদক্ষেপ</vt:lpstr>
      <vt:lpstr>অধিদপ্তর</vt:lpstr>
      <vt:lpstr>PowerPoint Presentation</vt:lpstr>
      <vt:lpstr>PowerPoint Presentation</vt:lpstr>
      <vt:lpstr>             মূল্যায়ন   (সময়: ৫ মিনিটি)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JUWEL AHMED</dc:creator>
  <cp:lastModifiedBy>8801720472221</cp:lastModifiedBy>
  <cp:revision>2</cp:revision>
  <dcterms:created xsi:type="dcterms:W3CDTF">2006-08-15T00:00:00Z</dcterms:created>
  <dcterms:modified xsi:type="dcterms:W3CDTF">2021-09-08T00:07:38Z</dcterms:modified>
</cp:coreProperties>
</file>