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6" r:id="rId6"/>
    <p:sldId id="267" r:id="rId7"/>
    <p:sldId id="269" r:id="rId8"/>
    <p:sldId id="261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9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1C5BD-4710-4FBC-BB60-403AF709322C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64395-2214-49BB-983C-964E660AD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9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7157-D108-4B45-B7F5-86FBFC421D9D}" type="datetime1">
              <a:rPr lang="en-US" smtClean="0"/>
              <a:t>8/10/2021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BED3-E52E-44AD-A0BC-C3C502975410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385B-62C9-4D89-B829-BF2E4A8C4221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EA70-EEAF-466B-94FB-1D814CB3D14E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5101-DC0F-46C1-9BC0-89CF696974B0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CEC6-07C4-44B9-AD26-DAFB570AFD1E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B8ED-05A1-43F4-A0AA-5DDC0D225BF5}" type="datetime1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2F2E-83E9-402A-9F7F-EFC0E6659989}" type="datetime1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0E7-9F3B-43E8-94BD-199C6613CD54}" type="datetime1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46D8-4133-4A59-9137-77587BCC9370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BC01-0820-44B1-A93A-2F9E62C1E4E4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43C4E6-982F-4E53-9209-1F5811641976}" type="datetime1">
              <a:rPr lang="en-US" smtClean="0"/>
              <a:t>8/10/2021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1"/>
            <a:ext cx="7851648" cy="1680434"/>
          </a:xfrm>
        </p:spPr>
        <p:txBody>
          <a:bodyPr>
            <a:noAutofit/>
          </a:bodyPr>
          <a:lstStyle/>
          <a:p>
            <a:r>
              <a:rPr lang="en-GB" sz="17000" dirty="0" err="1" smtClean="0"/>
              <a:t>স্বাগতম</a:t>
            </a:r>
            <a:endParaRPr lang="en-GB" sz="1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54696" cy="14859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sz="3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অষ্টম</a:t>
            </a:r>
            <a:r>
              <a:rPr lang="en-GB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</a:t>
            </a:r>
            <a:endParaRPr lang="en-GB" sz="3600" b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ব্যবসায়</a:t>
            </a:r>
            <a:r>
              <a:rPr lang="en-GB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প্রতিষ্ঠানের</a:t>
            </a:r>
            <a:r>
              <a:rPr lang="en-GB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ব্যবস্থাপনা</a:t>
            </a:r>
            <a:r>
              <a:rPr lang="en-GB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2400" b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3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GB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৮.১</a:t>
            </a:r>
            <a:endParaRPr lang="en-GB" sz="36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960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7200" b="1" dirty="0" err="1" smtClean="0"/>
              <a:t>পরিচিতি</a:t>
            </a:r>
            <a:endParaRPr lang="en-GB" sz="7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শিক্ষক</a:t>
            </a:r>
            <a:r>
              <a:rPr lang="en-GB" dirty="0" smtClean="0"/>
              <a:t> </a:t>
            </a:r>
            <a:r>
              <a:rPr lang="en-GB" dirty="0" err="1" smtClean="0"/>
              <a:t>পরিচিতি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err="1" smtClean="0"/>
              <a:t>পাঠ</a:t>
            </a:r>
            <a:r>
              <a:rPr lang="en-GB" dirty="0" smtClean="0"/>
              <a:t> </a:t>
            </a:r>
            <a:r>
              <a:rPr lang="en-GB" dirty="0" err="1" smtClean="0"/>
              <a:t>পরিচিতি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5950"/>
            <a:ext cx="4040188" cy="2914650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GB" dirty="0" smtClean="0"/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endParaRPr lang="en-GB" dirty="0" smtClean="0"/>
          </a:p>
          <a:p>
            <a:pPr marL="0" indent="0">
              <a:lnSpc>
                <a:spcPct val="150000"/>
              </a:lnSpc>
              <a:buNone/>
            </a:pP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 smtClean="0"/>
              <a:t>বিষয়</a:t>
            </a:r>
            <a:r>
              <a:rPr lang="en-GB" dirty="0" smtClean="0"/>
              <a:t>: </a:t>
            </a:r>
            <a:r>
              <a:rPr lang="en-GB" dirty="0" err="1" smtClean="0"/>
              <a:t>ব্যবস্থাপনা</a:t>
            </a:r>
            <a:r>
              <a:rPr lang="en-GB" dirty="0" smtClean="0"/>
              <a:t>, </a:t>
            </a:r>
            <a:r>
              <a:rPr lang="en-GB" dirty="0" err="1" smtClean="0"/>
              <a:t>পরিকল্পনা</a:t>
            </a:r>
            <a:r>
              <a:rPr lang="en-GB" dirty="0" smtClean="0"/>
              <a:t>, </a:t>
            </a:r>
            <a:r>
              <a:rPr lang="en-GB" dirty="0" err="1" smtClean="0"/>
              <a:t>সংগঠিতকরণ</a:t>
            </a: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 smtClean="0"/>
              <a:t>অধ্যায়</a:t>
            </a:r>
            <a:r>
              <a:rPr lang="en-GB" dirty="0" smtClean="0"/>
              <a:t>: </a:t>
            </a:r>
            <a:r>
              <a:rPr lang="en-GB" dirty="0" err="1" smtClean="0"/>
              <a:t>অষ্টম</a:t>
            </a: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 smtClean="0"/>
              <a:t>পাঠ্য</a:t>
            </a:r>
            <a:r>
              <a:rPr lang="en-GB" dirty="0" smtClean="0"/>
              <a:t> </a:t>
            </a:r>
            <a:r>
              <a:rPr lang="en-GB" dirty="0" err="1" smtClean="0"/>
              <a:t>ক্রম</a:t>
            </a:r>
            <a:r>
              <a:rPr lang="en-GB" smtClean="0"/>
              <a:t>: </a:t>
            </a:r>
            <a:r>
              <a:rPr lang="en-GB" smtClean="0"/>
              <a:t>৮.১</a:t>
            </a: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 smtClean="0"/>
              <a:t>সময়</a:t>
            </a:r>
            <a:r>
              <a:rPr lang="en-GB" dirty="0" smtClean="0"/>
              <a:t>: ৩০ </a:t>
            </a:r>
            <a:r>
              <a:rPr lang="en-GB" dirty="0" err="1" smtClean="0"/>
              <a:t>মিনিট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965" y="1901148"/>
            <a:ext cx="1600200" cy="1519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91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7200" b="1" dirty="0" err="1" smtClean="0"/>
              <a:t>শিখনফল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err="1" smtClean="0"/>
              <a:t>ব্যবস্থাপনার</a:t>
            </a:r>
            <a:r>
              <a:rPr lang="en-GB" dirty="0" smtClean="0"/>
              <a:t> </a:t>
            </a:r>
            <a:r>
              <a:rPr lang="en-GB" dirty="0" err="1" smtClean="0"/>
              <a:t>ধারণা</a:t>
            </a:r>
            <a:r>
              <a:rPr lang="en-GB" dirty="0"/>
              <a:t> </a:t>
            </a:r>
            <a:r>
              <a:rPr lang="en-GB" dirty="0" smtClean="0"/>
              <a:t>ও </a:t>
            </a:r>
            <a:r>
              <a:rPr lang="en-GB" dirty="0" err="1" smtClean="0"/>
              <a:t>কার্যাবলি</a:t>
            </a:r>
            <a:r>
              <a:rPr lang="en-GB" dirty="0" smtClean="0"/>
              <a:t> </a:t>
            </a:r>
            <a:r>
              <a:rPr lang="en-GB" dirty="0" err="1" smtClean="0"/>
              <a:t>ব্যাখ্যা</a:t>
            </a:r>
            <a:r>
              <a:rPr lang="en-GB" dirty="0" smtClean="0"/>
              <a:t> </a:t>
            </a:r>
            <a:r>
              <a:rPr lang="en-GB" dirty="0" err="1" smtClean="0"/>
              <a:t>করতে</a:t>
            </a:r>
            <a:r>
              <a:rPr lang="en-GB" dirty="0" smtClean="0"/>
              <a:t> </a:t>
            </a:r>
            <a:r>
              <a:rPr lang="en-GB" dirty="0" err="1" smtClean="0"/>
              <a:t>পারবে</a:t>
            </a:r>
            <a:r>
              <a:rPr lang="en-GB" dirty="0" smtClean="0"/>
              <a:t>।</a:t>
            </a:r>
          </a:p>
          <a:p>
            <a:pPr>
              <a:lnSpc>
                <a:spcPct val="150000"/>
              </a:lnSpc>
            </a:pPr>
            <a:r>
              <a:rPr lang="en-GB" dirty="0" err="1" smtClean="0"/>
              <a:t>পরিকল্পনার</a:t>
            </a:r>
            <a:r>
              <a:rPr lang="en-GB" dirty="0" smtClean="0"/>
              <a:t> </a:t>
            </a:r>
            <a:r>
              <a:rPr lang="en-GB" dirty="0" err="1" smtClean="0"/>
              <a:t>ধারণা</a:t>
            </a:r>
            <a:r>
              <a:rPr lang="en-GB" dirty="0" smtClean="0"/>
              <a:t> ও </a:t>
            </a:r>
            <a:r>
              <a:rPr lang="en-GB" dirty="0" err="1" smtClean="0"/>
              <a:t>প্রয়োজনীয়তা</a:t>
            </a:r>
            <a:r>
              <a:rPr lang="en-GB" dirty="0" smtClean="0"/>
              <a:t> </a:t>
            </a:r>
            <a:r>
              <a:rPr lang="en-GB" dirty="0" err="1" smtClean="0"/>
              <a:t>বর্ণনা</a:t>
            </a:r>
            <a:r>
              <a:rPr lang="en-GB" dirty="0" smtClean="0"/>
              <a:t> </a:t>
            </a:r>
            <a:r>
              <a:rPr lang="en-GB" dirty="0" err="1" smtClean="0"/>
              <a:t>করতে</a:t>
            </a:r>
            <a:r>
              <a:rPr lang="en-GB" dirty="0" smtClean="0"/>
              <a:t> </a:t>
            </a:r>
            <a:r>
              <a:rPr lang="en-GB" dirty="0" err="1" smtClean="0"/>
              <a:t>পারবে</a:t>
            </a:r>
            <a:r>
              <a:rPr lang="en-GB" dirty="0" smtClean="0"/>
              <a:t>।</a:t>
            </a:r>
          </a:p>
          <a:p>
            <a:pPr>
              <a:lnSpc>
                <a:spcPct val="150000"/>
              </a:lnSpc>
            </a:pPr>
            <a:r>
              <a:rPr lang="en-GB" dirty="0" err="1" smtClean="0"/>
              <a:t>সংগঠিতকরণের</a:t>
            </a:r>
            <a:r>
              <a:rPr lang="en-GB" dirty="0" smtClean="0"/>
              <a:t> </a:t>
            </a:r>
            <a:r>
              <a:rPr lang="en-GB" dirty="0" err="1" smtClean="0"/>
              <a:t>ধারণা</a:t>
            </a:r>
            <a:r>
              <a:rPr lang="en-GB" dirty="0" smtClean="0"/>
              <a:t> ও </a:t>
            </a:r>
            <a:r>
              <a:rPr lang="en-GB" dirty="0" err="1" smtClean="0"/>
              <a:t>গুরুত্ব</a:t>
            </a:r>
            <a:r>
              <a:rPr lang="en-GB" dirty="0" smtClean="0"/>
              <a:t> </a:t>
            </a:r>
            <a:r>
              <a:rPr lang="en-GB" dirty="0" err="1" smtClean="0"/>
              <a:t>ব্যাখ্যা</a:t>
            </a:r>
            <a:r>
              <a:rPr lang="en-GB" dirty="0" smtClean="0"/>
              <a:t> </a:t>
            </a:r>
            <a:r>
              <a:rPr lang="en-GB" dirty="0" err="1" smtClean="0"/>
              <a:t>করতে</a:t>
            </a:r>
            <a:r>
              <a:rPr lang="en-GB" dirty="0" smtClean="0"/>
              <a:t> </a:t>
            </a:r>
            <a:r>
              <a:rPr lang="en-GB" dirty="0" err="1" smtClean="0"/>
              <a:t>পারবে</a:t>
            </a:r>
            <a:r>
              <a:rPr lang="en-GB" dirty="0" smtClean="0"/>
              <a:t>।</a:t>
            </a:r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©BKSPPS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98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>
            <a:noAutofit/>
          </a:bodyPr>
          <a:lstStyle/>
          <a:p>
            <a:r>
              <a:rPr lang="en-GB" sz="3600" b="1" dirty="0" err="1" smtClean="0"/>
              <a:t>ব্যবস্থাপনা</a:t>
            </a:r>
            <a:endParaRPr lang="en-GB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657600"/>
          </a:xfrm>
        </p:spPr>
        <p:txBody>
          <a:bodyPr numCol="2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err="1" smtClean="0"/>
              <a:t>ব্যবস্থাপনা</a:t>
            </a:r>
            <a:r>
              <a:rPr lang="en-GB" dirty="0" smtClean="0"/>
              <a:t> </a:t>
            </a:r>
            <a:r>
              <a:rPr lang="en-GB" dirty="0" err="1" smtClean="0"/>
              <a:t>হলো</a:t>
            </a:r>
            <a:r>
              <a:rPr lang="en-GB" dirty="0" smtClean="0"/>
              <a:t> </a:t>
            </a:r>
            <a:r>
              <a:rPr lang="en-GB" dirty="0" err="1" smtClean="0"/>
              <a:t>অন্য</a:t>
            </a:r>
            <a:r>
              <a:rPr lang="en-GB" dirty="0" smtClean="0"/>
              <a:t> </a:t>
            </a:r>
            <a:r>
              <a:rPr lang="en-GB" dirty="0" err="1" smtClean="0"/>
              <a:t>লোকদের</a:t>
            </a:r>
            <a:r>
              <a:rPr lang="en-GB" dirty="0" smtClean="0"/>
              <a:t> </a:t>
            </a:r>
            <a:r>
              <a:rPr lang="en-GB" dirty="0" err="1" smtClean="0"/>
              <a:t>সামর্থ্যকে</a:t>
            </a:r>
            <a:r>
              <a:rPr lang="en-GB" dirty="0" smtClean="0"/>
              <a:t> </a:t>
            </a:r>
            <a:r>
              <a:rPr lang="en-GB" dirty="0" err="1" smtClean="0"/>
              <a:t>কাজে</a:t>
            </a:r>
            <a:r>
              <a:rPr lang="en-GB" dirty="0" smtClean="0"/>
              <a:t> </a:t>
            </a:r>
            <a:r>
              <a:rPr lang="en-GB" dirty="0" err="1" smtClean="0"/>
              <a:t>লাগিয়ে</a:t>
            </a:r>
            <a:r>
              <a:rPr lang="en-GB" dirty="0" smtClean="0"/>
              <a:t> </a:t>
            </a:r>
            <a:r>
              <a:rPr lang="en-GB" dirty="0" err="1" smtClean="0"/>
              <a:t>কোনো</a:t>
            </a:r>
            <a:r>
              <a:rPr lang="en-GB" dirty="0" smtClean="0"/>
              <a:t> </a:t>
            </a:r>
            <a:r>
              <a:rPr lang="en-GB" dirty="0" err="1" smtClean="0"/>
              <a:t>কাজ</a:t>
            </a:r>
            <a:r>
              <a:rPr lang="en-GB" dirty="0" smtClean="0"/>
              <a:t> </a:t>
            </a:r>
            <a:r>
              <a:rPr lang="en-GB" dirty="0" err="1" smtClean="0"/>
              <a:t>করিয়ে</a:t>
            </a:r>
            <a:r>
              <a:rPr lang="en-GB" dirty="0" smtClean="0"/>
              <a:t> </a:t>
            </a:r>
            <a:r>
              <a:rPr lang="en-GB" dirty="0" err="1" smtClean="0"/>
              <a:t>নেওয়ার</a:t>
            </a:r>
            <a:r>
              <a:rPr lang="en-GB" dirty="0" smtClean="0"/>
              <a:t> </a:t>
            </a:r>
            <a:r>
              <a:rPr lang="en-GB" dirty="0" err="1" smtClean="0"/>
              <a:t>দক্ষতা</a:t>
            </a:r>
            <a:r>
              <a:rPr lang="en-GB" dirty="0" smtClean="0"/>
              <a:t> ও </a:t>
            </a:r>
            <a:r>
              <a:rPr lang="en-GB" dirty="0" err="1" smtClean="0"/>
              <a:t>কৌশল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আধুনিক</a:t>
            </a:r>
            <a:r>
              <a:rPr lang="en-GB" dirty="0" smtClean="0"/>
              <a:t> </a:t>
            </a:r>
            <a:r>
              <a:rPr lang="en-GB" dirty="0" err="1" smtClean="0"/>
              <a:t>ব্যবস্থাপনার</a:t>
            </a:r>
            <a:r>
              <a:rPr lang="en-GB" dirty="0" smtClean="0"/>
              <a:t> </a:t>
            </a:r>
            <a:r>
              <a:rPr lang="en-GB" dirty="0" err="1" smtClean="0"/>
              <a:t>জনক</a:t>
            </a:r>
            <a:r>
              <a:rPr lang="en-GB" dirty="0" smtClean="0"/>
              <a:t> </a:t>
            </a:r>
            <a:r>
              <a:rPr lang="en-GB" dirty="0" err="1" smtClean="0"/>
              <a:t>বলে</a:t>
            </a:r>
            <a:r>
              <a:rPr lang="en-GB" dirty="0" smtClean="0"/>
              <a:t> </a:t>
            </a:r>
            <a:r>
              <a:rPr lang="en-GB" dirty="0" err="1" smtClean="0"/>
              <a:t>পরিচিত</a:t>
            </a:r>
            <a:r>
              <a:rPr lang="en-GB" dirty="0" smtClean="0"/>
              <a:t> </a:t>
            </a:r>
            <a:r>
              <a:rPr lang="en-GB" dirty="0" err="1" smtClean="0"/>
              <a:t>হেনরি</a:t>
            </a:r>
            <a:r>
              <a:rPr lang="en-GB" dirty="0" smtClean="0"/>
              <a:t> </a:t>
            </a:r>
            <a:r>
              <a:rPr lang="en-GB" dirty="0" err="1" smtClean="0"/>
              <a:t>ফেওল-এর</a:t>
            </a:r>
            <a:r>
              <a:rPr lang="en-GB" dirty="0" smtClean="0"/>
              <a:t> </a:t>
            </a:r>
            <a:r>
              <a:rPr lang="en-GB" dirty="0" err="1" smtClean="0"/>
              <a:t>মতে</a:t>
            </a:r>
            <a:r>
              <a:rPr lang="en-GB" dirty="0"/>
              <a:t> </a:t>
            </a:r>
            <a:r>
              <a:rPr lang="en-GB" dirty="0" smtClean="0"/>
              <a:t>‘</a:t>
            </a:r>
            <a:r>
              <a:rPr lang="en-GB" dirty="0" err="1" smtClean="0"/>
              <a:t>ব্যবস্থাপনা</a:t>
            </a:r>
            <a:r>
              <a:rPr lang="en-GB" dirty="0" smtClean="0"/>
              <a:t> </a:t>
            </a:r>
            <a:r>
              <a:rPr lang="en-GB" dirty="0" err="1" smtClean="0"/>
              <a:t>হলো</a:t>
            </a:r>
            <a:r>
              <a:rPr lang="en-GB" dirty="0" smtClean="0"/>
              <a:t> </a:t>
            </a:r>
            <a:r>
              <a:rPr lang="en-GB" dirty="0" err="1" smtClean="0"/>
              <a:t>পূর্বানুমান</a:t>
            </a:r>
            <a:r>
              <a:rPr lang="en-GB" dirty="0" smtClean="0"/>
              <a:t> ও </a:t>
            </a:r>
            <a:r>
              <a:rPr lang="en-GB" dirty="0" err="1" smtClean="0"/>
              <a:t>পরিকল্পনা</a:t>
            </a:r>
            <a:r>
              <a:rPr lang="en-GB" dirty="0" smtClean="0"/>
              <a:t>, </a:t>
            </a:r>
            <a:r>
              <a:rPr lang="en-GB" dirty="0" err="1" smtClean="0"/>
              <a:t>সংগঠিতকরণ</a:t>
            </a:r>
            <a:r>
              <a:rPr lang="en-GB" dirty="0" smtClean="0"/>
              <a:t>, </a:t>
            </a:r>
            <a:r>
              <a:rPr lang="en-GB" dirty="0" err="1" smtClean="0"/>
              <a:t>নির্দেশনা</a:t>
            </a:r>
            <a:r>
              <a:rPr lang="en-GB" dirty="0" smtClean="0"/>
              <a:t>, </a:t>
            </a:r>
            <a:r>
              <a:rPr lang="en-GB" dirty="0" err="1" smtClean="0"/>
              <a:t>সমন্বয়সাধন</a:t>
            </a:r>
            <a:r>
              <a:rPr lang="en-GB" dirty="0" smtClean="0"/>
              <a:t> ও </a:t>
            </a:r>
            <a:r>
              <a:rPr lang="en-GB" dirty="0" err="1" smtClean="0"/>
              <a:t>নিয়ন্ত্রণের</a:t>
            </a:r>
            <a:r>
              <a:rPr lang="en-GB" dirty="0" smtClean="0"/>
              <a:t> </a:t>
            </a:r>
            <a:r>
              <a:rPr lang="en-GB" dirty="0" err="1" smtClean="0"/>
              <a:t>সমষ্টি</a:t>
            </a:r>
            <a:r>
              <a:rPr lang="en-GB" dirty="0" smtClean="0"/>
              <a:t>’।</a:t>
            </a: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endParaRPr lang="en-GB" sz="3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3000" b="1" dirty="0" err="1" smtClean="0">
                <a:solidFill>
                  <a:schemeClr val="bg2">
                    <a:lumMod val="25000"/>
                  </a:schemeClr>
                </a:solidFill>
              </a:rPr>
              <a:t>ব্যবস্থাপনার</a:t>
            </a:r>
            <a:r>
              <a:rPr lang="en-GB" sz="3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3000" b="1" dirty="0" err="1" smtClean="0">
                <a:solidFill>
                  <a:schemeClr val="bg2">
                    <a:lumMod val="25000"/>
                  </a:schemeClr>
                </a:solidFill>
              </a:rPr>
              <a:t>কার্যাবলি</a:t>
            </a:r>
            <a:endParaRPr lang="en-GB" sz="3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34000"/>
              </a:lnSpc>
            </a:pPr>
            <a:r>
              <a:rPr lang="en-GB" b="1" dirty="0" err="1" smtClean="0"/>
              <a:t>পরিকল্পনা</a:t>
            </a:r>
            <a:r>
              <a:rPr lang="en-GB" b="1" dirty="0" smtClean="0"/>
              <a:t> </a:t>
            </a:r>
            <a:r>
              <a:rPr lang="en-GB" b="1" dirty="0" err="1" smtClean="0"/>
              <a:t>প্রণয়ন</a:t>
            </a:r>
            <a:endParaRPr lang="en-GB" b="1" dirty="0" smtClean="0"/>
          </a:p>
          <a:p>
            <a:pPr>
              <a:lnSpc>
                <a:spcPct val="134000"/>
              </a:lnSpc>
            </a:pPr>
            <a:r>
              <a:rPr lang="en-GB" b="1" dirty="0" err="1" smtClean="0"/>
              <a:t>সংগঠিতকরণ</a:t>
            </a:r>
            <a:endParaRPr lang="en-GB" b="1" dirty="0" smtClean="0"/>
          </a:p>
          <a:p>
            <a:pPr>
              <a:lnSpc>
                <a:spcPct val="134000"/>
              </a:lnSpc>
            </a:pPr>
            <a:r>
              <a:rPr lang="en-GB" b="1" dirty="0" err="1" smtClean="0"/>
              <a:t>কর্মীসংস্থান</a:t>
            </a:r>
            <a:endParaRPr lang="en-GB" b="1" dirty="0" smtClean="0"/>
          </a:p>
          <a:p>
            <a:pPr>
              <a:lnSpc>
                <a:spcPct val="134000"/>
              </a:lnSpc>
            </a:pPr>
            <a:r>
              <a:rPr lang="en-GB" b="1" dirty="0" err="1" smtClean="0"/>
              <a:t>নির্দেশনাদান</a:t>
            </a:r>
            <a:endParaRPr lang="en-GB" b="1" dirty="0" smtClean="0"/>
          </a:p>
          <a:p>
            <a:pPr>
              <a:lnSpc>
                <a:spcPct val="134000"/>
              </a:lnSpc>
            </a:pPr>
            <a:r>
              <a:rPr lang="en-GB" b="1" dirty="0" err="1" smtClean="0"/>
              <a:t>প্রেষণাদান</a:t>
            </a:r>
            <a:endParaRPr lang="en-GB" b="1" dirty="0" smtClean="0"/>
          </a:p>
          <a:p>
            <a:pPr>
              <a:lnSpc>
                <a:spcPct val="134000"/>
              </a:lnSpc>
            </a:pPr>
            <a:r>
              <a:rPr lang="en-GB" b="1" dirty="0" err="1" smtClean="0"/>
              <a:t>সমন্বয়সাধন</a:t>
            </a:r>
            <a:endParaRPr lang="en-GB" b="1" dirty="0" smtClean="0"/>
          </a:p>
          <a:p>
            <a:pPr>
              <a:lnSpc>
                <a:spcPct val="134000"/>
              </a:lnSpc>
            </a:pPr>
            <a:r>
              <a:rPr lang="en-GB" b="1" dirty="0" err="1" smtClean="0"/>
              <a:t>নিয়ন্ত্রণ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65800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b="1" dirty="0" err="1" smtClean="0"/>
              <a:t>পরিকল্পনা</a:t>
            </a:r>
            <a:endParaRPr lang="en-GB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err="1" smtClean="0"/>
              <a:t>কোনো</a:t>
            </a:r>
            <a:r>
              <a:rPr lang="en-GB" dirty="0" smtClean="0"/>
              <a:t> </a:t>
            </a:r>
            <a:r>
              <a:rPr lang="en-GB" dirty="0" err="1" smtClean="0"/>
              <a:t>কাজ</a:t>
            </a:r>
            <a:r>
              <a:rPr lang="en-GB" dirty="0" smtClean="0"/>
              <a:t> </a:t>
            </a:r>
            <a:r>
              <a:rPr lang="en-GB" dirty="0" err="1" smtClean="0"/>
              <a:t>শুরু</a:t>
            </a:r>
            <a:r>
              <a:rPr lang="en-GB" dirty="0" smtClean="0"/>
              <a:t> </a:t>
            </a:r>
            <a:r>
              <a:rPr lang="en-GB" dirty="0" err="1" smtClean="0"/>
              <a:t>করার</a:t>
            </a:r>
            <a:r>
              <a:rPr lang="en-GB" dirty="0" smtClean="0"/>
              <a:t> </a:t>
            </a:r>
            <a:r>
              <a:rPr lang="en-GB" dirty="0" err="1" smtClean="0"/>
              <a:t>পূর্বে</a:t>
            </a:r>
            <a:r>
              <a:rPr lang="en-GB" dirty="0" smtClean="0"/>
              <a:t> </a:t>
            </a:r>
            <a:r>
              <a:rPr lang="en-GB" dirty="0" err="1" smtClean="0"/>
              <a:t>সে</a:t>
            </a:r>
            <a:r>
              <a:rPr lang="en-GB" dirty="0" smtClean="0"/>
              <a:t> </a:t>
            </a:r>
            <a:r>
              <a:rPr lang="en-GB" dirty="0" err="1" smtClean="0"/>
              <a:t>বিষয়ে</a:t>
            </a:r>
            <a:r>
              <a:rPr lang="en-GB" dirty="0" smtClean="0"/>
              <a:t> </a:t>
            </a:r>
            <a:r>
              <a:rPr lang="en-GB" dirty="0" err="1" smtClean="0"/>
              <a:t>বিশেষ</a:t>
            </a:r>
            <a:r>
              <a:rPr lang="en-GB" dirty="0" smtClean="0"/>
              <a:t> </a:t>
            </a:r>
            <a:r>
              <a:rPr lang="en-GB" dirty="0" err="1" smtClean="0"/>
              <a:t>চিন্তা-ভাবনা</a:t>
            </a:r>
            <a:r>
              <a:rPr lang="en-GB" dirty="0" smtClean="0"/>
              <a:t> </a:t>
            </a:r>
            <a:r>
              <a:rPr lang="en-GB" dirty="0" err="1" smtClean="0"/>
              <a:t>বা</a:t>
            </a:r>
            <a:r>
              <a:rPr lang="en-GB" dirty="0" smtClean="0"/>
              <a:t> </a:t>
            </a:r>
            <a:r>
              <a:rPr lang="en-GB" dirty="0" err="1" smtClean="0"/>
              <a:t>আগাম</a:t>
            </a:r>
            <a:r>
              <a:rPr lang="en-GB" dirty="0" smtClean="0"/>
              <a:t> </a:t>
            </a:r>
            <a:r>
              <a:rPr lang="en-GB" dirty="0" err="1" smtClean="0"/>
              <a:t>সিদ্ধান্তই</a:t>
            </a:r>
            <a:r>
              <a:rPr lang="en-GB" dirty="0" smtClean="0"/>
              <a:t> </a:t>
            </a:r>
            <a:r>
              <a:rPr lang="en-GB" dirty="0" err="1" smtClean="0"/>
              <a:t>হলো</a:t>
            </a:r>
            <a:r>
              <a:rPr lang="en-GB" dirty="0" smtClean="0"/>
              <a:t> </a:t>
            </a:r>
            <a:r>
              <a:rPr lang="en-GB" dirty="0" err="1" smtClean="0"/>
              <a:t>পরিকল্পনা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কোনো</a:t>
            </a:r>
            <a:r>
              <a:rPr lang="en-GB" dirty="0" smtClean="0"/>
              <a:t> </a:t>
            </a:r>
            <a:r>
              <a:rPr lang="en-GB" dirty="0" err="1" smtClean="0"/>
              <a:t>উদ্দেশ্যকে</a:t>
            </a:r>
            <a:r>
              <a:rPr lang="en-GB" dirty="0" smtClean="0"/>
              <a:t> </a:t>
            </a:r>
            <a:r>
              <a:rPr lang="en-GB" dirty="0" err="1" smtClean="0"/>
              <a:t>সামনে</a:t>
            </a:r>
            <a:r>
              <a:rPr lang="en-GB" dirty="0" smtClean="0"/>
              <a:t> </a:t>
            </a:r>
            <a:r>
              <a:rPr lang="en-GB" dirty="0" err="1" smtClean="0"/>
              <a:t>রেখে</a:t>
            </a:r>
            <a:r>
              <a:rPr lang="en-GB" dirty="0" smtClean="0"/>
              <a:t> </a:t>
            </a:r>
            <a:r>
              <a:rPr lang="en-GB" dirty="0" err="1" smtClean="0"/>
              <a:t>কী</a:t>
            </a:r>
            <a:r>
              <a:rPr lang="en-GB" dirty="0" smtClean="0"/>
              <a:t> </a:t>
            </a:r>
            <a:r>
              <a:rPr lang="en-GB" dirty="0" err="1" smtClean="0"/>
              <a:t>কাজ</a:t>
            </a:r>
            <a:r>
              <a:rPr lang="en-GB" dirty="0" smtClean="0"/>
              <a:t> </a:t>
            </a:r>
            <a:r>
              <a:rPr lang="en-GB" dirty="0" err="1" smtClean="0"/>
              <a:t>করতে</a:t>
            </a:r>
            <a:r>
              <a:rPr lang="en-GB" dirty="0" smtClean="0"/>
              <a:t> </a:t>
            </a:r>
            <a:r>
              <a:rPr lang="en-GB" dirty="0" err="1" smtClean="0"/>
              <a:t>হবে</a:t>
            </a:r>
            <a:r>
              <a:rPr lang="en-GB" dirty="0" smtClean="0"/>
              <a:t>, </a:t>
            </a:r>
            <a:r>
              <a:rPr lang="en-GB" dirty="0" err="1" smtClean="0"/>
              <a:t>কখন</a:t>
            </a:r>
            <a:r>
              <a:rPr lang="en-GB" dirty="0" smtClean="0"/>
              <a:t> </a:t>
            </a:r>
            <a:r>
              <a:rPr lang="en-GB" dirty="0" err="1" smtClean="0"/>
              <a:t>করতে</a:t>
            </a:r>
            <a:r>
              <a:rPr lang="en-GB" dirty="0" smtClean="0"/>
              <a:t> </a:t>
            </a:r>
            <a:r>
              <a:rPr lang="en-GB" dirty="0" err="1" smtClean="0"/>
              <a:t>হবে</a:t>
            </a:r>
            <a:r>
              <a:rPr lang="en-GB" dirty="0" smtClean="0"/>
              <a:t>, </a:t>
            </a:r>
            <a:r>
              <a:rPr lang="en-GB" dirty="0" err="1" smtClean="0"/>
              <a:t>কোথায়</a:t>
            </a:r>
            <a:r>
              <a:rPr lang="en-GB" dirty="0" smtClean="0"/>
              <a:t> </a:t>
            </a:r>
            <a:r>
              <a:rPr lang="en-GB" dirty="0" err="1" smtClean="0"/>
              <a:t>করতে</a:t>
            </a:r>
            <a:r>
              <a:rPr lang="en-GB" dirty="0" smtClean="0"/>
              <a:t> </a:t>
            </a:r>
            <a:r>
              <a:rPr lang="en-GB" dirty="0" err="1" smtClean="0"/>
              <a:t>হবে</a:t>
            </a:r>
            <a:r>
              <a:rPr lang="en-GB" dirty="0" smtClean="0"/>
              <a:t>, </a:t>
            </a:r>
            <a:r>
              <a:rPr lang="en-GB" dirty="0" err="1" smtClean="0"/>
              <a:t>কত</a:t>
            </a:r>
            <a:r>
              <a:rPr lang="en-GB" dirty="0" smtClean="0"/>
              <a:t> </a:t>
            </a:r>
            <a:r>
              <a:rPr lang="en-GB" dirty="0" err="1" smtClean="0"/>
              <a:t>সময়ে</a:t>
            </a:r>
            <a:r>
              <a:rPr lang="en-GB" dirty="0" smtClean="0"/>
              <a:t> </a:t>
            </a:r>
            <a:r>
              <a:rPr lang="en-GB" dirty="0" err="1" smtClean="0"/>
              <a:t>কাজ</a:t>
            </a:r>
            <a:r>
              <a:rPr lang="en-GB" dirty="0" smtClean="0"/>
              <a:t> </a:t>
            </a:r>
            <a:r>
              <a:rPr lang="en-GB" dirty="0" err="1" smtClean="0"/>
              <a:t>শেষ</a:t>
            </a:r>
            <a:r>
              <a:rPr lang="en-GB" dirty="0" smtClean="0"/>
              <a:t> </a:t>
            </a:r>
            <a:r>
              <a:rPr lang="en-GB" dirty="0" err="1" smtClean="0"/>
              <a:t>হবে</a:t>
            </a:r>
            <a:r>
              <a:rPr lang="en-GB" dirty="0" smtClean="0"/>
              <a:t>, এ </a:t>
            </a:r>
            <a:r>
              <a:rPr lang="en-GB" dirty="0" err="1" smtClean="0"/>
              <a:t>সম্পর্কে</a:t>
            </a:r>
            <a:r>
              <a:rPr lang="en-GB" dirty="0" smtClean="0"/>
              <a:t> </a:t>
            </a:r>
            <a:r>
              <a:rPr lang="en-GB" dirty="0" err="1" smtClean="0"/>
              <a:t>অগ্রিম</a:t>
            </a:r>
            <a:r>
              <a:rPr lang="en-GB" dirty="0" smtClean="0"/>
              <a:t> </a:t>
            </a:r>
            <a:r>
              <a:rPr lang="en-GB" dirty="0" err="1" smtClean="0"/>
              <a:t>সিদ্ধান্ত</a:t>
            </a:r>
            <a:r>
              <a:rPr lang="en-GB" dirty="0" smtClean="0"/>
              <a:t> </a:t>
            </a:r>
            <a:r>
              <a:rPr lang="en-GB" dirty="0" err="1" smtClean="0"/>
              <a:t>গ্রহণের</a:t>
            </a:r>
            <a:r>
              <a:rPr lang="en-GB" dirty="0" smtClean="0"/>
              <a:t> </a:t>
            </a:r>
            <a:r>
              <a:rPr lang="en-GB" dirty="0" err="1" smtClean="0"/>
              <a:t>প্রক্রিয়াকে</a:t>
            </a:r>
            <a:r>
              <a:rPr lang="en-GB" dirty="0" smtClean="0"/>
              <a:t> </a:t>
            </a:r>
            <a:r>
              <a:rPr lang="en-GB" dirty="0" err="1" smtClean="0"/>
              <a:t>পরিকল্পনা</a:t>
            </a:r>
            <a:r>
              <a:rPr lang="en-GB" dirty="0" smtClean="0"/>
              <a:t> </a:t>
            </a:r>
            <a:r>
              <a:rPr lang="en-GB" dirty="0" err="1" smtClean="0"/>
              <a:t>বলে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পরিকল্পনার</a:t>
            </a:r>
            <a:r>
              <a:rPr lang="en-GB" dirty="0" smtClean="0"/>
              <a:t> </a:t>
            </a:r>
            <a:r>
              <a:rPr lang="en-GB" dirty="0" err="1" smtClean="0"/>
              <a:t>মাধ্যমে</a:t>
            </a:r>
            <a:r>
              <a:rPr lang="en-GB" dirty="0" smtClean="0"/>
              <a:t> </a:t>
            </a:r>
            <a:r>
              <a:rPr lang="en-GB" dirty="0" err="1" smtClean="0"/>
              <a:t>প্রতিষ্ঠানে</a:t>
            </a:r>
            <a:r>
              <a:rPr lang="en-GB" dirty="0" err="1" smtClean="0"/>
              <a:t>র</a:t>
            </a:r>
            <a:r>
              <a:rPr lang="en-GB" dirty="0" smtClean="0"/>
              <a:t> </a:t>
            </a:r>
            <a:r>
              <a:rPr lang="en-GB" dirty="0" err="1" smtClean="0"/>
              <a:t>সকল</a:t>
            </a:r>
            <a:r>
              <a:rPr lang="en-GB" dirty="0" smtClean="0"/>
              <a:t> </a:t>
            </a:r>
            <a:r>
              <a:rPr lang="en-GB" dirty="0" err="1" smtClean="0"/>
              <a:t>উপকরণ</a:t>
            </a:r>
            <a:r>
              <a:rPr lang="en-GB" dirty="0" smtClean="0"/>
              <a:t> ও </a:t>
            </a:r>
            <a:r>
              <a:rPr lang="en-GB" dirty="0" err="1" smtClean="0"/>
              <a:t>সম্পদের</a:t>
            </a:r>
            <a:r>
              <a:rPr lang="en-GB" dirty="0" smtClean="0"/>
              <a:t> </a:t>
            </a:r>
            <a:r>
              <a:rPr lang="en-GB" dirty="0" err="1" smtClean="0"/>
              <a:t>ব্যবহার</a:t>
            </a:r>
            <a:r>
              <a:rPr lang="en-GB" dirty="0" smtClean="0"/>
              <a:t> </a:t>
            </a:r>
            <a:r>
              <a:rPr lang="en-GB" dirty="0" err="1" smtClean="0"/>
              <a:t>নিশ্চিত</a:t>
            </a:r>
            <a:r>
              <a:rPr lang="en-GB" dirty="0" smtClean="0"/>
              <a:t> </a:t>
            </a:r>
            <a:r>
              <a:rPr lang="en-GB" dirty="0" err="1" smtClean="0"/>
              <a:t>করা</a:t>
            </a:r>
            <a:r>
              <a:rPr lang="en-GB" dirty="0" smtClean="0"/>
              <a:t> </a:t>
            </a:r>
            <a:r>
              <a:rPr lang="en-GB" dirty="0" err="1" smtClean="0"/>
              <a:t>যায়</a:t>
            </a:r>
            <a:r>
              <a:rPr lang="en-GB" dirty="0" smtClean="0"/>
              <a:t>। </a:t>
            </a:r>
            <a:r>
              <a:rPr lang="en-GB" dirty="0" err="1" smtClean="0"/>
              <a:t>ফলে</a:t>
            </a:r>
            <a:r>
              <a:rPr lang="en-GB" dirty="0" smtClean="0"/>
              <a:t> </a:t>
            </a:r>
            <a:r>
              <a:rPr lang="en-GB" dirty="0" err="1" smtClean="0"/>
              <a:t>কর্মীদের</a:t>
            </a:r>
            <a:r>
              <a:rPr lang="en-GB" dirty="0" smtClean="0"/>
              <a:t> </a:t>
            </a:r>
            <a:r>
              <a:rPr lang="en-GB" dirty="0" err="1" smtClean="0"/>
              <a:t>মধ্যে</a:t>
            </a:r>
            <a:r>
              <a:rPr lang="en-GB" dirty="0" smtClean="0"/>
              <a:t> </a:t>
            </a:r>
            <a:r>
              <a:rPr lang="en-GB" dirty="0" err="1" smtClean="0"/>
              <a:t>দায়িত্ববোধ</a:t>
            </a:r>
            <a:r>
              <a:rPr lang="en-GB" dirty="0" smtClean="0"/>
              <a:t> </a:t>
            </a:r>
            <a:r>
              <a:rPr lang="en-GB" dirty="0" err="1" smtClean="0"/>
              <a:t>সৃষ্টি</a:t>
            </a:r>
            <a:r>
              <a:rPr lang="en-GB" dirty="0" smtClean="0"/>
              <a:t> </a:t>
            </a:r>
            <a:r>
              <a:rPr lang="en-GB" dirty="0" err="1" smtClean="0"/>
              <a:t>হয়</a:t>
            </a:r>
            <a:r>
              <a:rPr lang="en-GB" dirty="0" smtClean="0"/>
              <a:t> </a:t>
            </a:r>
            <a:r>
              <a:rPr lang="en-GB" dirty="0" err="1" smtClean="0"/>
              <a:t>এবং</a:t>
            </a:r>
            <a:r>
              <a:rPr lang="en-GB" dirty="0" smtClean="0"/>
              <a:t> </a:t>
            </a:r>
            <a:r>
              <a:rPr lang="en-GB" dirty="0" err="1" smtClean="0"/>
              <a:t>দক্ষতা</a:t>
            </a:r>
            <a:r>
              <a:rPr lang="en-GB" dirty="0" smtClean="0"/>
              <a:t> </a:t>
            </a:r>
            <a:r>
              <a:rPr lang="en-GB" dirty="0" err="1" smtClean="0"/>
              <a:t>বৃদ্ধি</a:t>
            </a:r>
            <a:r>
              <a:rPr lang="en-GB" dirty="0" smtClean="0"/>
              <a:t> </a:t>
            </a:r>
            <a:r>
              <a:rPr lang="en-GB" dirty="0" err="1" smtClean="0"/>
              <a:t>পায়</a:t>
            </a:r>
            <a:r>
              <a:rPr lang="en-GB" dirty="0" smtClean="0"/>
              <a:t>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600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b="1" dirty="0" err="1" smtClean="0"/>
              <a:t>সংগঠিতকরণ</a:t>
            </a:r>
            <a:endParaRPr lang="en-GB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s-IN" dirty="0"/>
              <a:t>বিভিন্ন উপাদানকে বা আলাদা আলাদা কোন কিছুকে যখন একত্রে সুসংবদ্ধ ও সম্পর্কযুক্ত করা হয় তখন তাকে সংগঠিতকরণ বলে</a:t>
            </a:r>
            <a:r>
              <a:rPr lang="as-IN" dirty="0" smtClean="0"/>
              <a:t>।</a:t>
            </a:r>
            <a:endParaRPr lang="en-GB" dirty="0" smtClean="0"/>
          </a:p>
          <a:p>
            <a:r>
              <a:rPr lang="en-GB" dirty="0" err="1" smtClean="0"/>
              <a:t>কর্মীদের</a:t>
            </a:r>
            <a:r>
              <a:rPr lang="en-GB" dirty="0" smtClean="0"/>
              <a:t> </a:t>
            </a:r>
            <a:r>
              <a:rPr lang="en-GB" dirty="0" err="1" smtClean="0"/>
              <a:t>মধ্যে</a:t>
            </a:r>
            <a:r>
              <a:rPr lang="en-GB" dirty="0" smtClean="0"/>
              <a:t> </a:t>
            </a:r>
            <a:r>
              <a:rPr lang="en-GB" dirty="0" err="1" smtClean="0"/>
              <a:t>দায়িত্ব</a:t>
            </a:r>
            <a:r>
              <a:rPr lang="en-GB" dirty="0" smtClean="0"/>
              <a:t> ও </a:t>
            </a:r>
            <a:r>
              <a:rPr lang="en-GB" dirty="0" err="1" smtClean="0"/>
              <a:t>ক্ষমতা</a:t>
            </a:r>
            <a:r>
              <a:rPr lang="en-GB" dirty="0" smtClean="0"/>
              <a:t> </a:t>
            </a:r>
            <a:r>
              <a:rPr lang="en-GB" dirty="0" err="1" smtClean="0"/>
              <a:t>বণ্টন</a:t>
            </a:r>
            <a:r>
              <a:rPr lang="en-GB" dirty="0" smtClean="0"/>
              <a:t> </a:t>
            </a:r>
            <a:r>
              <a:rPr lang="en-GB" dirty="0" err="1" smtClean="0"/>
              <a:t>করার</a:t>
            </a:r>
            <a:r>
              <a:rPr lang="en-GB" dirty="0" smtClean="0"/>
              <a:t> </a:t>
            </a:r>
            <a:r>
              <a:rPr lang="en-GB" dirty="0" err="1" smtClean="0"/>
              <a:t>ফলে</a:t>
            </a:r>
            <a:r>
              <a:rPr lang="en-GB" dirty="0" smtClean="0"/>
              <a:t> </a:t>
            </a:r>
            <a:r>
              <a:rPr lang="en-GB" dirty="0" err="1" smtClean="0"/>
              <a:t>প্রতিষ্ঠানের</a:t>
            </a:r>
            <a:r>
              <a:rPr lang="en-GB" dirty="0" smtClean="0"/>
              <a:t> </a:t>
            </a:r>
            <a:r>
              <a:rPr lang="en-GB" dirty="0" err="1" smtClean="0"/>
              <a:t>লক্ষ্য</a:t>
            </a:r>
            <a:r>
              <a:rPr lang="en-GB" dirty="0" smtClean="0"/>
              <a:t> </a:t>
            </a:r>
            <a:r>
              <a:rPr lang="en-GB" dirty="0" err="1" smtClean="0"/>
              <a:t>অর্জন</a:t>
            </a:r>
            <a:r>
              <a:rPr lang="en-GB" dirty="0" smtClean="0"/>
              <a:t> </a:t>
            </a:r>
            <a:r>
              <a:rPr lang="en-GB" dirty="0" err="1" smtClean="0"/>
              <a:t>সহজতর</a:t>
            </a:r>
            <a:r>
              <a:rPr lang="en-GB" dirty="0" smtClean="0"/>
              <a:t> </a:t>
            </a:r>
            <a:r>
              <a:rPr lang="en-GB" dirty="0" err="1" smtClean="0"/>
              <a:t>হয়</a:t>
            </a:r>
            <a:r>
              <a:rPr lang="en-GB" dirty="0" smtClean="0"/>
              <a:t>।</a:t>
            </a:r>
          </a:p>
          <a:p>
            <a:r>
              <a:rPr lang="en-GB" dirty="0" err="1" smtClean="0"/>
              <a:t>সংগঠিতকরণের</a:t>
            </a:r>
            <a:r>
              <a:rPr lang="en-GB" dirty="0" smtClean="0"/>
              <a:t> </a:t>
            </a:r>
            <a:r>
              <a:rPr lang="en-GB" dirty="0" err="1" smtClean="0"/>
              <a:t>ফলে</a:t>
            </a:r>
            <a:r>
              <a:rPr lang="en-GB" dirty="0" smtClean="0"/>
              <a:t> </a:t>
            </a:r>
            <a:r>
              <a:rPr lang="en-GB" dirty="0" err="1" smtClean="0"/>
              <a:t>নিজেদের</a:t>
            </a:r>
            <a:r>
              <a:rPr lang="en-GB" dirty="0" smtClean="0"/>
              <a:t> </a:t>
            </a:r>
            <a:r>
              <a:rPr lang="en-GB" dirty="0" err="1" smtClean="0"/>
              <a:t>মধ্যে</a:t>
            </a:r>
            <a:r>
              <a:rPr lang="en-GB" dirty="0" smtClean="0"/>
              <a:t> </a:t>
            </a:r>
            <a:r>
              <a:rPr lang="en-GB" dirty="0" err="1" smtClean="0"/>
              <a:t>আন্তঃসম্পর্ক</a:t>
            </a:r>
            <a:r>
              <a:rPr lang="en-GB" dirty="0" smtClean="0"/>
              <a:t> </a:t>
            </a:r>
            <a:r>
              <a:rPr lang="en-GB" dirty="0" err="1" smtClean="0"/>
              <a:t>সুদৃঢ়</a:t>
            </a:r>
            <a:r>
              <a:rPr lang="en-GB" dirty="0" smtClean="0"/>
              <a:t> </a:t>
            </a:r>
            <a:r>
              <a:rPr lang="en-GB" dirty="0" err="1" smtClean="0"/>
              <a:t>হওয়ার</a:t>
            </a:r>
            <a:r>
              <a:rPr lang="en-GB" dirty="0" smtClean="0"/>
              <a:t> </a:t>
            </a:r>
            <a:r>
              <a:rPr lang="en-GB" dirty="0" err="1" smtClean="0"/>
              <a:t>কারণে</a:t>
            </a:r>
            <a:r>
              <a:rPr lang="en-GB" dirty="0" smtClean="0"/>
              <a:t> </a:t>
            </a:r>
            <a:r>
              <a:rPr lang="en-GB" dirty="0" err="1" smtClean="0"/>
              <a:t>কাজের</a:t>
            </a:r>
            <a:r>
              <a:rPr lang="en-GB" dirty="0" smtClean="0"/>
              <a:t> </a:t>
            </a:r>
            <a:r>
              <a:rPr lang="en-GB" dirty="0" err="1" smtClean="0"/>
              <a:t>গতি</a:t>
            </a:r>
            <a:r>
              <a:rPr lang="en-GB" dirty="0" smtClean="0"/>
              <a:t> </a:t>
            </a:r>
            <a:r>
              <a:rPr lang="en-GB" dirty="0" err="1" smtClean="0"/>
              <a:t>বৃদ্ধি</a:t>
            </a:r>
            <a:r>
              <a:rPr lang="en-GB" dirty="0" smtClean="0"/>
              <a:t> </a:t>
            </a:r>
            <a:r>
              <a:rPr lang="en-GB" dirty="0" err="1" smtClean="0"/>
              <a:t>পায়</a:t>
            </a:r>
            <a:r>
              <a:rPr lang="en-GB" dirty="0" smtClean="0"/>
              <a:t>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91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5400" b="1" dirty="0" err="1" smtClean="0"/>
              <a:t>বাড়ির</a:t>
            </a:r>
            <a:r>
              <a:rPr lang="en-GB" sz="5400" b="1" dirty="0" smtClean="0"/>
              <a:t> </a:t>
            </a:r>
            <a:r>
              <a:rPr lang="en-GB" sz="5400" b="1" dirty="0" err="1" smtClean="0"/>
              <a:t>কাজ</a:t>
            </a:r>
            <a:endParaRPr lang="en-GB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200" dirty="0" err="1" smtClean="0"/>
              <a:t>একটি</a:t>
            </a:r>
            <a:r>
              <a:rPr lang="en-GB" sz="3200" dirty="0" smtClean="0"/>
              <a:t> </a:t>
            </a:r>
            <a:r>
              <a:rPr lang="en-GB" sz="3200" dirty="0" err="1" smtClean="0"/>
              <a:t>ব্যবসায়</a:t>
            </a:r>
            <a:r>
              <a:rPr lang="en-GB" sz="3200" dirty="0" smtClean="0"/>
              <a:t> </a:t>
            </a:r>
            <a:r>
              <a:rPr lang="en-GB" sz="3200" dirty="0" err="1" smtClean="0"/>
              <a:t>প্রতিষ্ঠানে</a:t>
            </a:r>
            <a:r>
              <a:rPr lang="en-GB" sz="3200" dirty="0" smtClean="0"/>
              <a:t> </a:t>
            </a:r>
            <a:r>
              <a:rPr lang="en-GB" sz="3200" dirty="0" err="1" smtClean="0"/>
              <a:t>পরিকল্পনার</a:t>
            </a:r>
            <a:r>
              <a:rPr lang="en-GB" sz="3200" dirty="0" smtClean="0"/>
              <a:t> </a:t>
            </a:r>
            <a:r>
              <a:rPr lang="en-GB" sz="3200" dirty="0" err="1" smtClean="0"/>
              <a:t>প্রয়োজন</a:t>
            </a:r>
            <a:r>
              <a:rPr lang="en-GB" sz="3200" dirty="0" smtClean="0"/>
              <a:t> </a:t>
            </a:r>
            <a:r>
              <a:rPr lang="en-GB" sz="3200" dirty="0" err="1" smtClean="0"/>
              <a:t>কেন</a:t>
            </a:r>
            <a:r>
              <a:rPr lang="en-GB" sz="3200" dirty="0" smtClean="0"/>
              <a:t>? </a:t>
            </a:r>
            <a:r>
              <a:rPr lang="en-GB" sz="3200" dirty="0" err="1" smtClean="0"/>
              <a:t>বর্ণনা</a:t>
            </a:r>
            <a:r>
              <a:rPr lang="en-GB" sz="3200" dirty="0" smtClean="0"/>
              <a:t> </a:t>
            </a:r>
            <a:r>
              <a:rPr lang="en-GB" sz="3200" dirty="0" err="1" smtClean="0"/>
              <a:t>কর</a:t>
            </a:r>
            <a:r>
              <a:rPr lang="en-GB" sz="3200" dirty="0" smtClean="0"/>
              <a:t>।</a:t>
            </a:r>
          </a:p>
          <a:p>
            <a:pPr>
              <a:lnSpc>
                <a:spcPct val="150000"/>
              </a:lnSpc>
            </a:pPr>
            <a:r>
              <a:rPr lang="en-GB" sz="3200" dirty="0" err="1" smtClean="0"/>
              <a:t>একটি</a:t>
            </a:r>
            <a:r>
              <a:rPr lang="en-GB" sz="3200" dirty="0" smtClean="0"/>
              <a:t> </a:t>
            </a:r>
            <a:r>
              <a:rPr lang="en-GB" sz="3200" dirty="0" err="1" smtClean="0"/>
              <a:t>ব্যবসায়</a:t>
            </a:r>
            <a:r>
              <a:rPr lang="en-GB" sz="3200" dirty="0" smtClean="0"/>
              <a:t> </a:t>
            </a:r>
            <a:r>
              <a:rPr lang="en-GB" sz="3200" dirty="0" err="1" smtClean="0"/>
              <a:t>প্রতিষ্ঠানে</a:t>
            </a:r>
            <a:r>
              <a:rPr lang="en-GB" sz="3200" dirty="0" smtClean="0"/>
              <a:t> </a:t>
            </a:r>
            <a:r>
              <a:rPr lang="en-GB" sz="3200" dirty="0" err="1" smtClean="0"/>
              <a:t>সংগঠিতকরণের</a:t>
            </a:r>
            <a:r>
              <a:rPr lang="en-GB" sz="3200" dirty="0" smtClean="0"/>
              <a:t> </a:t>
            </a:r>
            <a:r>
              <a:rPr lang="en-GB" sz="3200" dirty="0" err="1" smtClean="0"/>
              <a:t>গুরুত্ব</a:t>
            </a:r>
            <a:r>
              <a:rPr lang="en-GB" sz="3200" dirty="0" smtClean="0"/>
              <a:t> </a:t>
            </a:r>
            <a:r>
              <a:rPr lang="en-GB" sz="3200" dirty="0" err="1" smtClean="0"/>
              <a:t>বিশ্লেষণ</a:t>
            </a:r>
            <a:r>
              <a:rPr lang="en-GB" sz="3200" dirty="0" smtClean="0"/>
              <a:t> </a:t>
            </a:r>
            <a:r>
              <a:rPr lang="en-GB" sz="3200" dirty="0" err="1" smtClean="0"/>
              <a:t>কর</a:t>
            </a:r>
            <a:r>
              <a:rPr lang="en-GB" sz="3200" dirty="0" smtClean="0"/>
              <a:t>।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63291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আগামী</a:t>
            </a:r>
            <a:r>
              <a:rPr lang="en-GB" dirty="0" smtClean="0"/>
              <a:t> </a:t>
            </a:r>
            <a:r>
              <a:rPr lang="en-GB" dirty="0" err="1" smtClean="0"/>
              <a:t>পাঠ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 smtClean="0"/>
              <a:t>অধ্যায়</a:t>
            </a:r>
            <a:r>
              <a:rPr lang="en-GB" dirty="0" smtClean="0"/>
              <a:t>: </a:t>
            </a:r>
            <a:r>
              <a:rPr lang="en-GB" dirty="0" err="1" smtClean="0"/>
              <a:t>দ্বিতীয়</a:t>
            </a:r>
            <a:r>
              <a:rPr lang="en-GB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GB" dirty="0" err="1" smtClean="0"/>
              <a:t>পাঠ</a:t>
            </a:r>
            <a:r>
              <a:rPr lang="en-GB" dirty="0" smtClean="0"/>
              <a:t> </a:t>
            </a:r>
            <a:r>
              <a:rPr lang="en-GB" dirty="0" err="1" smtClean="0"/>
              <a:t>নং</a:t>
            </a:r>
            <a:r>
              <a:rPr lang="en-GB" dirty="0" smtClean="0"/>
              <a:t>: </a:t>
            </a:r>
            <a:r>
              <a:rPr lang="en-GB" dirty="0" smtClean="0"/>
              <a:t>৮.২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955267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00" b="167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42541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494</TotalTime>
  <Words>254</Words>
  <Application>Microsoft Office PowerPoint</Application>
  <PresentationFormat>On-screen Show (16:9)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স্বাগতম</vt:lpstr>
      <vt:lpstr>পরিচিতি</vt:lpstr>
      <vt:lpstr>শিখনফল</vt:lpstr>
      <vt:lpstr>ব্যবস্থাপনা</vt:lpstr>
      <vt:lpstr>পরিকল্পনা</vt:lpstr>
      <vt:lpstr>সংগঠিতকরণ</vt:lpstr>
      <vt:lpstr>বাড়ির কাজ</vt:lpstr>
      <vt:lpstr>আগামী পাঠ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MD Nure Alom</dc:creator>
  <cp:lastModifiedBy>MD Nure Alom</cp:lastModifiedBy>
  <cp:revision>56</cp:revision>
  <dcterms:created xsi:type="dcterms:W3CDTF">2006-08-16T00:00:00Z</dcterms:created>
  <dcterms:modified xsi:type="dcterms:W3CDTF">2021-08-10T03:23:57Z</dcterms:modified>
</cp:coreProperties>
</file>