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8" r:id="rId4"/>
    <p:sldId id="259" r:id="rId5"/>
    <p:sldId id="27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h8YO4KBH+mX8hCsRzn6uQ==" hashData="0PqnLLvK1VsJYFCa6Vcov2kAtGdPMu09c2WWuc0fOm3rHja82szL2xRxQPZMupPvtoSJYbVfkM+EEgRuHh7fK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CC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CD5B0-E763-452D-BC16-52B1562CC5E1}"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161079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CD5B0-E763-452D-BC16-52B1562CC5E1}"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31393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CD5B0-E763-452D-BC16-52B1562CC5E1}"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232107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CD5B0-E763-452D-BC16-52B1562CC5E1}"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262265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CD5B0-E763-452D-BC16-52B1562CC5E1}"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53631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CD5B0-E763-452D-BC16-52B1562CC5E1}" type="datetimeFigureOut">
              <a:rPr lang="en-US" smtClean="0"/>
              <a:t>09-Sep-21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196536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CD5B0-E763-452D-BC16-52B1562CC5E1}" type="datetimeFigureOut">
              <a:rPr lang="en-US" smtClean="0"/>
              <a:t>09-Sep-21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34769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CD5B0-E763-452D-BC16-52B1562CC5E1}" type="datetimeFigureOut">
              <a:rPr lang="en-US" smtClean="0"/>
              <a:t>09-Sep-21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219569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39700" y="101600"/>
            <a:ext cx="11925300" cy="6604000"/>
          </a:xfrm>
          <a:prstGeom prst="frame">
            <a:avLst>
              <a:gd name="adj1" fmla="val 1346"/>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860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CD5B0-E763-452D-BC16-52B1562CC5E1}" type="datetimeFigureOut">
              <a:rPr lang="en-US" smtClean="0"/>
              <a:t>09-Sep-21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24820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CD5B0-E763-452D-BC16-52B1562CC5E1}" type="datetimeFigureOut">
              <a:rPr lang="en-US" smtClean="0"/>
              <a:t>09-Sep-21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C0327-0E73-415A-BFCE-999F445B3A5C}" type="slidenum">
              <a:rPr lang="en-US" smtClean="0"/>
              <a:t>‹#›</a:t>
            </a:fld>
            <a:endParaRPr lang="en-US"/>
          </a:p>
        </p:txBody>
      </p:sp>
    </p:spTree>
    <p:extLst>
      <p:ext uri="{BB962C8B-B14F-4D97-AF65-F5344CB8AC3E}">
        <p14:creationId xmlns:p14="http://schemas.microsoft.com/office/powerpoint/2010/main" val="126283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D5B0-E763-452D-BC16-52B1562CC5E1}" type="datetimeFigureOut">
              <a:rPr lang="en-US" smtClean="0"/>
              <a:t>09-Sep-21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C0327-0E73-415A-BFCE-999F445B3A5C}" type="slidenum">
              <a:rPr lang="en-US" smtClean="0"/>
              <a:t>‹#›</a:t>
            </a:fld>
            <a:endParaRPr lang="en-US"/>
          </a:p>
        </p:txBody>
      </p:sp>
    </p:spTree>
    <p:extLst>
      <p:ext uri="{BB962C8B-B14F-4D97-AF65-F5344CB8AC3E}">
        <p14:creationId xmlns:p14="http://schemas.microsoft.com/office/powerpoint/2010/main" val="139170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hyperlink" Target="https://www.gmail.com/"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mailto:E-mail-monir19077@gmail.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ikihow.com/Send-an-Email-Using-Gmail#/Image:Android7paperclip.png" TargetMode="Externa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www.wikihow.com/Send-an-Email-Using-Gmail#/Image:Android7image.png" TargetMode="Externa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gmail/about/"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31065" y="511932"/>
            <a:ext cx="11153104" cy="5447762"/>
            <a:chOff x="631065" y="511932"/>
            <a:chExt cx="11153104" cy="5447762"/>
          </a:xfrm>
        </p:grpSpPr>
        <p:grpSp>
          <p:nvGrpSpPr>
            <p:cNvPr id="20" name="Group 19"/>
            <p:cNvGrpSpPr/>
            <p:nvPr/>
          </p:nvGrpSpPr>
          <p:grpSpPr>
            <a:xfrm>
              <a:off x="631065" y="511932"/>
              <a:ext cx="11153104" cy="5447762"/>
              <a:chOff x="631065" y="511932"/>
              <a:chExt cx="11153104" cy="5447762"/>
            </a:xfrm>
          </p:grpSpPr>
          <p:grpSp>
            <p:nvGrpSpPr>
              <p:cNvPr id="17" name="Group 16"/>
              <p:cNvGrpSpPr/>
              <p:nvPr/>
            </p:nvGrpSpPr>
            <p:grpSpPr>
              <a:xfrm>
                <a:off x="631065" y="511932"/>
                <a:ext cx="11153104" cy="5447762"/>
                <a:chOff x="553792" y="318749"/>
                <a:chExt cx="11153104" cy="5447762"/>
              </a:xfrm>
            </p:grpSpPr>
            <p:pic>
              <p:nvPicPr>
                <p:cNvPr id="5" name="Picture 4"/>
                <p:cNvPicPr>
                  <a:picLocks noChangeAspect="1"/>
                </p:cNvPicPr>
                <p:nvPr/>
              </p:nvPicPr>
              <p:blipFill rotWithShape="1">
                <a:blip r:embed="rId2"/>
                <a:srcRect t="27084" b="19673"/>
                <a:stretch/>
              </p:blipFill>
              <p:spPr>
                <a:xfrm>
                  <a:off x="553792" y="318749"/>
                  <a:ext cx="11153104" cy="544776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7655" r="28512"/>
                <a:stretch/>
              </p:blipFill>
              <p:spPr>
                <a:xfrm>
                  <a:off x="977137" y="2369712"/>
                  <a:ext cx="1532586" cy="2962142"/>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l="11313" t="15719" r="11698" b="14786"/>
                <a:stretch/>
              </p:blipFill>
              <p:spPr>
                <a:xfrm>
                  <a:off x="9896531" y="3982482"/>
                  <a:ext cx="1493948" cy="1349372"/>
                </a:xfrm>
                <a:prstGeom prst="ellipse">
                  <a:avLst/>
                </a:prstGeom>
                <a:ln>
                  <a:noFill/>
                </a:ln>
                <a:effectLst>
                  <a:softEdge rad="112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898650">
                  <a:off x="7238255" y="953938"/>
                  <a:ext cx="2244268" cy="153419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8405" y="934309"/>
                  <a:ext cx="1323878" cy="1573454"/>
                </a:xfrm>
                <a:prstGeom prst="rect">
                  <a:avLst/>
                </a:prstGeom>
              </p:spPr>
            </p:pic>
            <p:pic>
              <p:nvPicPr>
                <p:cNvPr id="16" name="Picture 15"/>
                <p:cNvPicPr>
                  <a:picLocks noChangeAspect="1"/>
                </p:cNvPicPr>
                <p:nvPr/>
              </p:nvPicPr>
              <p:blipFill rotWithShape="1">
                <a:blip r:embed="rId8"/>
                <a:srcRect l="38381" t="6582" r="38182" b="8085"/>
                <a:stretch/>
              </p:blipFill>
              <p:spPr>
                <a:xfrm rot="2695051">
                  <a:off x="3540364" y="877055"/>
                  <a:ext cx="535581" cy="1687962"/>
                </a:xfrm>
                <a:prstGeom prst="rect">
                  <a:avLst/>
                </a:prstGeom>
                <a:ln>
                  <a:solidFill>
                    <a:srgbClr val="00B0F0"/>
                  </a:solidFill>
                </a:ln>
              </p:spPr>
            </p:pic>
          </p:grpSp>
          <p:sp>
            <p:nvSpPr>
              <p:cNvPr id="18" name="TextBox 17"/>
              <p:cNvSpPr txBox="1"/>
              <p:nvPr/>
            </p:nvSpPr>
            <p:spPr>
              <a:xfrm>
                <a:off x="3819066" y="2962414"/>
                <a:ext cx="2865069" cy="923330"/>
              </a:xfrm>
              <a:prstGeom prst="rect">
                <a:avLst/>
              </a:prstGeom>
              <a:noFill/>
            </p:spPr>
            <p:txBody>
              <a:bodyPr wrap="square" rtlCol="0">
                <a:spAutoFit/>
              </a:bodyPr>
              <a:lstStyle/>
              <a:p>
                <a:r>
                  <a:rPr lang="en-US" sz="5400" b="1" dirty="0" smtClean="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a:t>
                </a:r>
                <a:endParaRPr lang="en-US" sz="5400" b="1" dirty="0">
                  <a:solidFill>
                    <a:srgbClr val="3399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4985446" y="3754588"/>
                <a:ext cx="2664605"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English class.</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2649" y="3620037"/>
              <a:ext cx="1905000" cy="190500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0051" y="3316507"/>
              <a:ext cx="825660" cy="1698106"/>
            </a:xfrm>
            <a:prstGeom prst="rect">
              <a:avLst/>
            </a:prstGeom>
          </p:spPr>
        </p:pic>
      </p:grpSp>
    </p:spTree>
    <p:extLst>
      <p:ext uri="{BB962C8B-B14F-4D97-AF65-F5344CB8AC3E}">
        <p14:creationId xmlns:p14="http://schemas.microsoft.com/office/powerpoint/2010/main" val="633324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06580" y="647081"/>
            <a:ext cx="6281482" cy="3328574"/>
          </a:xfrm>
          <a:prstGeom prst="rect">
            <a:avLst/>
          </a:prstGeom>
          <a:ln w="28575">
            <a:solidFill>
              <a:schemeClr val="tx1"/>
            </a:solidFill>
          </a:ln>
        </p:spPr>
      </p:pic>
      <p:sp>
        <p:nvSpPr>
          <p:cNvPr id="3" name="TextBox 2"/>
          <p:cNvSpPr txBox="1"/>
          <p:nvPr/>
        </p:nvSpPr>
        <p:spPr>
          <a:xfrm>
            <a:off x="1396862" y="1696277"/>
            <a:ext cx="3069121" cy="1569660"/>
          </a:xfrm>
          <a:prstGeom prst="homePlate">
            <a:avLst>
              <a:gd name="adj" fmla="val 42402"/>
            </a:avLst>
          </a:prstGeom>
          <a:noFill/>
          <a:ln w="285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Type your phone number into the "Phone number" text box</a:t>
            </a:r>
          </a:p>
        </p:txBody>
      </p:sp>
      <p:grpSp>
        <p:nvGrpSpPr>
          <p:cNvPr id="6" name="Group 5"/>
          <p:cNvGrpSpPr/>
          <p:nvPr/>
        </p:nvGrpSpPr>
        <p:grpSpPr>
          <a:xfrm>
            <a:off x="4606580" y="4129505"/>
            <a:ext cx="6281482" cy="1833977"/>
            <a:chOff x="4606580" y="4129505"/>
            <a:chExt cx="6281482" cy="1833977"/>
          </a:xfrm>
        </p:grpSpPr>
        <p:pic>
          <p:nvPicPr>
            <p:cNvPr id="4" name="Picture 3"/>
            <p:cNvPicPr>
              <a:picLocks noChangeAspect="1"/>
            </p:cNvPicPr>
            <p:nvPr/>
          </p:nvPicPr>
          <p:blipFill>
            <a:blip r:embed="rId3"/>
            <a:stretch>
              <a:fillRect/>
            </a:stretch>
          </p:blipFill>
          <p:spPr>
            <a:xfrm>
              <a:off x="4606580" y="4129505"/>
              <a:ext cx="6281482" cy="1833977"/>
            </a:xfrm>
            <a:prstGeom prst="rect">
              <a:avLst/>
            </a:prstGeom>
            <a:ln w="38100">
              <a:solidFill>
                <a:schemeClr val="tx1"/>
              </a:solidFill>
            </a:ln>
          </p:spPr>
        </p:pic>
        <p:sp>
          <p:nvSpPr>
            <p:cNvPr id="5" name="Rectangle 4"/>
            <p:cNvSpPr/>
            <p:nvPr/>
          </p:nvSpPr>
          <p:spPr>
            <a:xfrm>
              <a:off x="5083452" y="4837046"/>
              <a:ext cx="3636478" cy="4188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mdrakib55@gmail.com</a:t>
              </a:r>
              <a:endParaRPr lang="en-US" sz="2400" dirty="0">
                <a:solidFill>
                  <a:schemeClr val="tx1"/>
                </a:solidFill>
                <a:latin typeface="Times New Roman" panose="02020603050405020304" pitchFamily="18" charset="0"/>
                <a:cs typeface="Times New Roman" panose="02020603050405020304" pitchFamily="18" charset="0"/>
              </a:endParaRPr>
            </a:p>
          </p:txBody>
        </p:sp>
      </p:grpSp>
      <p:sp>
        <p:nvSpPr>
          <p:cNvPr id="7" name="Pentagon 6"/>
          <p:cNvSpPr/>
          <p:nvPr/>
        </p:nvSpPr>
        <p:spPr>
          <a:xfrm>
            <a:off x="1427143" y="3889515"/>
            <a:ext cx="2976354" cy="1895061"/>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Times New Roman" panose="02020603050405020304" pitchFamily="18" charset="0"/>
                <a:cs typeface="Times New Roman" panose="02020603050405020304" pitchFamily="18" charset="0"/>
              </a:rPr>
              <a:t>Recovery email address</a:t>
            </a:r>
            <a:r>
              <a:rPr lang="en-US" sz="2000" dirty="0">
                <a:solidFill>
                  <a:schemeClr val="tx1"/>
                </a:solidFill>
                <a:latin typeface="Times New Roman" panose="02020603050405020304" pitchFamily="18" charset="0"/>
                <a:cs typeface="Times New Roman" panose="02020603050405020304" pitchFamily="18" charset="0"/>
              </a:rPr>
              <a:t> — Type any other email address into the "Recovery email address" text box</a:t>
            </a:r>
          </a:p>
        </p:txBody>
      </p:sp>
    </p:spTree>
    <p:extLst>
      <p:ext uri="{BB962C8B-B14F-4D97-AF65-F5344CB8AC3E}">
        <p14:creationId xmlns:p14="http://schemas.microsoft.com/office/powerpoint/2010/main" val="3218158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186067" y="940903"/>
            <a:ext cx="4459354" cy="1603513"/>
          </a:xfrm>
          <a:prstGeom prst="homePlate">
            <a:avLst>
              <a:gd name="adj" fmla="val 2768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Add your date of birth.</a:t>
            </a:r>
            <a:r>
              <a:rPr lang="en-US" sz="2000" dirty="0">
                <a:solidFill>
                  <a:schemeClr val="tx1"/>
                </a:solidFill>
                <a:latin typeface="Times New Roman" panose="02020603050405020304" pitchFamily="18" charset="0"/>
                <a:cs typeface="Times New Roman" panose="02020603050405020304" pitchFamily="18" charset="0"/>
              </a:rPr>
              <a:t> Click the "Month" drop-down box and select the month of your birthday, then type the day and year into the "Day" and "Year" text boxes, respectively. </a:t>
            </a:r>
          </a:p>
        </p:txBody>
      </p:sp>
      <p:grpSp>
        <p:nvGrpSpPr>
          <p:cNvPr id="8" name="Group 7"/>
          <p:cNvGrpSpPr/>
          <p:nvPr/>
        </p:nvGrpSpPr>
        <p:grpSpPr>
          <a:xfrm>
            <a:off x="5645421" y="848138"/>
            <a:ext cx="5652678" cy="4224543"/>
            <a:chOff x="5645421" y="848138"/>
            <a:chExt cx="5652678" cy="4224543"/>
          </a:xfrm>
        </p:grpSpPr>
        <p:pic>
          <p:nvPicPr>
            <p:cNvPr id="2" name="Picture 1"/>
            <p:cNvPicPr>
              <a:picLocks noChangeAspect="1"/>
            </p:cNvPicPr>
            <p:nvPr/>
          </p:nvPicPr>
          <p:blipFill>
            <a:blip r:embed="rId2"/>
            <a:stretch>
              <a:fillRect/>
            </a:stretch>
          </p:blipFill>
          <p:spPr>
            <a:xfrm>
              <a:off x="5645421" y="848138"/>
              <a:ext cx="5652678" cy="4224543"/>
            </a:xfrm>
            <a:prstGeom prst="rect">
              <a:avLst/>
            </a:prstGeom>
            <a:ln w="19050">
              <a:solidFill>
                <a:schemeClr val="tx1"/>
              </a:solidFill>
            </a:ln>
          </p:spPr>
        </p:pic>
        <p:sp>
          <p:nvSpPr>
            <p:cNvPr id="7" name="Frame 6"/>
            <p:cNvSpPr/>
            <p:nvPr/>
          </p:nvSpPr>
          <p:spPr>
            <a:xfrm>
              <a:off x="9460393" y="4182511"/>
              <a:ext cx="1618424" cy="890170"/>
            </a:xfrm>
            <a:prstGeom prst="frame">
              <a:avLst>
                <a:gd name="adj1" fmla="val 2469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ular Callout 4"/>
          <p:cNvSpPr/>
          <p:nvPr/>
        </p:nvSpPr>
        <p:spPr>
          <a:xfrm>
            <a:off x="1199319" y="4233248"/>
            <a:ext cx="3920989" cy="964926"/>
          </a:xfrm>
          <a:prstGeom prst="wedgeRectCallout">
            <a:avLst>
              <a:gd name="adj1" fmla="val 165883"/>
              <a:gd name="adj2" fmla="val -19175"/>
            </a:avLst>
          </a:prstGeom>
          <a:solidFill>
            <a:schemeClr val="accent3">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Click NEXT.</a:t>
            </a:r>
            <a:r>
              <a:rPr lang="en-US" sz="2000" dirty="0">
                <a:solidFill>
                  <a:schemeClr val="tx1"/>
                </a:solidFill>
                <a:latin typeface="Times New Roman" panose="02020603050405020304" pitchFamily="18" charset="0"/>
                <a:cs typeface="Times New Roman" panose="02020603050405020304" pitchFamily="18" charset="0"/>
              </a:rPr>
              <a:t> It's a blue button at the bottom of the page. </a:t>
            </a:r>
          </a:p>
        </p:txBody>
      </p:sp>
      <p:sp>
        <p:nvSpPr>
          <p:cNvPr id="4" name="Rectangular Callout 3"/>
          <p:cNvSpPr/>
          <p:nvPr/>
        </p:nvSpPr>
        <p:spPr>
          <a:xfrm>
            <a:off x="1186067" y="2751277"/>
            <a:ext cx="4068417" cy="1325218"/>
          </a:xfrm>
          <a:prstGeom prst="wedgeRectCallout">
            <a:avLst>
              <a:gd name="adj1" fmla="val 179493"/>
              <a:gd name="adj2" fmla="val -5650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Select a gender.</a:t>
            </a:r>
            <a:r>
              <a:rPr lang="en-US" sz="2000" dirty="0">
                <a:solidFill>
                  <a:schemeClr val="tx1"/>
                </a:solidFill>
                <a:latin typeface="Times New Roman" panose="02020603050405020304" pitchFamily="18" charset="0"/>
                <a:cs typeface="Times New Roman" panose="02020603050405020304" pitchFamily="18" charset="0"/>
              </a:rPr>
              <a:t> Click the "Gender" drop-down box, then select one of the gender options in the resulting drop-down menu. </a:t>
            </a:r>
          </a:p>
        </p:txBody>
      </p:sp>
    </p:spTree>
    <p:extLst>
      <p:ext uri="{BB962C8B-B14F-4D97-AF65-F5344CB8AC3E}">
        <p14:creationId xmlns:p14="http://schemas.microsoft.com/office/powerpoint/2010/main" val="1378742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7725"/>
          <a:stretch/>
        </p:blipFill>
        <p:spPr>
          <a:xfrm>
            <a:off x="6016487" y="1215314"/>
            <a:ext cx="5035825" cy="1819437"/>
          </a:xfrm>
          <a:prstGeom prst="rect">
            <a:avLst/>
          </a:prstGeom>
          <a:ln w="28575">
            <a:solidFill>
              <a:schemeClr val="tx1"/>
            </a:solidFill>
          </a:ln>
        </p:spPr>
      </p:pic>
      <p:sp>
        <p:nvSpPr>
          <p:cNvPr id="3" name="TextBox 2"/>
          <p:cNvSpPr txBox="1"/>
          <p:nvPr/>
        </p:nvSpPr>
        <p:spPr>
          <a:xfrm>
            <a:off x="1722782" y="437324"/>
            <a:ext cx="8945217"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verify </a:t>
            </a:r>
            <a:r>
              <a:rPr lang="en-US" sz="2000" b="1" dirty="0">
                <a:latin typeface="Times New Roman" panose="02020603050405020304" pitchFamily="18" charset="0"/>
                <a:cs typeface="Times New Roman" panose="02020603050405020304" pitchFamily="18" charset="0"/>
              </a:rPr>
              <a:t>your phone number.</a:t>
            </a:r>
            <a:r>
              <a:rPr lang="en-US" sz="2000" dirty="0">
                <a:latin typeface="Times New Roman" panose="02020603050405020304" pitchFamily="18" charset="0"/>
                <a:cs typeface="Times New Roman" panose="02020603050405020304" pitchFamily="18" charset="0"/>
              </a:rPr>
              <a:t> If you added a phone number as an account recovery option, you can verify it now by doing the following: </a:t>
            </a:r>
          </a:p>
        </p:txBody>
      </p:sp>
      <p:grpSp>
        <p:nvGrpSpPr>
          <p:cNvPr id="8" name="Group 7"/>
          <p:cNvGrpSpPr/>
          <p:nvPr/>
        </p:nvGrpSpPr>
        <p:grpSpPr>
          <a:xfrm>
            <a:off x="1258956" y="1347837"/>
            <a:ext cx="4373218" cy="1554392"/>
            <a:chOff x="1040295" y="1262277"/>
            <a:chExt cx="4373218" cy="2239617"/>
          </a:xfrm>
        </p:grpSpPr>
        <p:sp>
          <p:nvSpPr>
            <p:cNvPr id="4" name="Rectangular Callout 3"/>
            <p:cNvSpPr/>
            <p:nvPr/>
          </p:nvSpPr>
          <p:spPr>
            <a:xfrm>
              <a:off x="1040295" y="1262277"/>
              <a:ext cx="4373218" cy="2239617"/>
            </a:xfrm>
            <a:prstGeom prst="wedgeRectCallout">
              <a:avLst>
                <a:gd name="adj1" fmla="val 63409"/>
                <a:gd name="adj2" fmla="val -134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p:cNvSpPr>
              <a:spLocks noChangeArrowheads="1"/>
            </p:cNvSpPr>
            <p:nvPr/>
          </p:nvSpPr>
          <p:spPr bwMode="auto">
            <a:xfrm>
              <a:off x="1239078" y="1427346"/>
              <a:ext cx="417443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sz="2000" b="0" i="0" u="none" strike="noStrike" cap="none" normalizeH="0" baseline="0" dirty="0" smtClean="0">
                  <a:ln>
                    <a:noFill/>
                  </a:ln>
                  <a:effectLst/>
                  <a:latin typeface="Times New Roman" panose="02020603050405020304" pitchFamily="18" charset="0"/>
                  <a:cs typeface="Times New Roman" panose="02020603050405020304" pitchFamily="18" charset="0"/>
                </a:rPr>
                <a:t>Open your phone's text messages.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sz="2000" b="0" i="0" u="none" strike="noStrike" cap="none" normalizeH="0" baseline="0" dirty="0" smtClean="0">
                  <a:ln>
                    <a:noFill/>
                  </a:ln>
                  <a:effectLst/>
                  <a:latin typeface="Times New Roman" panose="02020603050405020304" pitchFamily="18" charset="0"/>
                  <a:cs typeface="Times New Roman" panose="02020603050405020304" pitchFamily="18" charset="0"/>
                </a:rPr>
                <a:t> Enter the 6-digit number into the text box on the Gmail page.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sz="2000" b="0" i="0" u="none" strike="noStrike" cap="none" normalizeH="0" baseline="0" dirty="0" smtClean="0">
                  <a:ln>
                    <a:noFill/>
                  </a:ln>
                  <a:effectLst/>
                  <a:latin typeface="Times New Roman" panose="02020603050405020304" pitchFamily="18" charset="0"/>
                  <a:cs typeface="Times New Roman" panose="02020603050405020304" pitchFamily="18" charset="0"/>
                </a:rPr>
                <a:t> Click </a:t>
              </a:r>
              <a:r>
                <a:rPr kumimoji="0" lang="en-US" sz="2000" b="1" i="0" u="none" strike="noStrike" cap="none" normalizeH="0" baseline="0" dirty="0" smtClean="0">
                  <a:ln>
                    <a:noFill/>
                  </a:ln>
                  <a:effectLst/>
                  <a:latin typeface="Times New Roman" panose="02020603050405020304" pitchFamily="18" charset="0"/>
                  <a:cs typeface="Times New Roman" panose="02020603050405020304" pitchFamily="18" charset="0"/>
                </a:rPr>
                <a:t>VERIFY</a:t>
              </a:r>
              <a:r>
                <a:rPr kumimoji="0" lang="en-US" sz="20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p:txBody>
        </p:sp>
      </p:grpSp>
      <p:pic>
        <p:nvPicPr>
          <p:cNvPr id="9" name="Picture 8"/>
          <p:cNvPicPr>
            <a:picLocks noChangeAspect="1"/>
          </p:cNvPicPr>
          <p:nvPr/>
        </p:nvPicPr>
        <p:blipFill>
          <a:blip r:embed="rId3"/>
          <a:stretch>
            <a:fillRect/>
          </a:stretch>
        </p:blipFill>
        <p:spPr>
          <a:xfrm>
            <a:off x="5976731" y="3206067"/>
            <a:ext cx="5075581" cy="2798361"/>
          </a:xfrm>
          <a:prstGeom prst="rect">
            <a:avLst/>
          </a:prstGeom>
          <a:ln w="19050">
            <a:solidFill>
              <a:schemeClr val="tx1"/>
            </a:solidFill>
          </a:ln>
        </p:spPr>
      </p:pic>
      <p:sp>
        <p:nvSpPr>
          <p:cNvPr id="10" name="Rectangular Callout 9"/>
          <p:cNvSpPr/>
          <p:nvPr/>
        </p:nvSpPr>
        <p:spPr>
          <a:xfrm>
            <a:off x="1577008" y="3419061"/>
            <a:ext cx="2835966" cy="1258956"/>
          </a:xfrm>
          <a:prstGeom prst="wedgeRectCallout">
            <a:avLst>
              <a:gd name="adj1" fmla="val 226831"/>
              <a:gd name="adj2" fmla="val 11092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Scroll down and click </a:t>
            </a:r>
            <a:r>
              <a:rPr lang="en-US" sz="2800" b="1" dirty="0" smtClean="0">
                <a:solidFill>
                  <a:schemeClr val="tx1"/>
                </a:solidFill>
                <a:latin typeface="Times New Roman" panose="02020603050405020304" pitchFamily="18" charset="0"/>
                <a:cs typeface="Times New Roman" panose="02020603050405020304" pitchFamily="18" charset="0"/>
              </a:rPr>
              <a:t>-I </a:t>
            </a:r>
            <a:r>
              <a:rPr lang="en-US" sz="2800" b="1" dirty="0">
                <a:solidFill>
                  <a:schemeClr val="tx1"/>
                </a:solidFill>
                <a:latin typeface="Times New Roman" panose="02020603050405020304" pitchFamily="18" charset="0"/>
                <a:cs typeface="Times New Roman" panose="02020603050405020304" pitchFamily="18" charset="0"/>
              </a:rPr>
              <a:t>AGREE</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480819" y="1633718"/>
            <a:ext cx="5463633" cy="3207320"/>
            <a:chOff x="2855544" y="1839179"/>
            <a:chExt cx="5463633" cy="320732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544" y="1839179"/>
              <a:ext cx="5463633" cy="3207320"/>
            </a:xfrm>
            <a:prstGeom prst="rect">
              <a:avLst/>
            </a:prstGeom>
            <a:effectLst>
              <a:outerShdw blurRad="50800" dist="38100" dir="16200000" rotWithShape="0">
                <a:prstClr val="black">
                  <a:alpha val="40000"/>
                </a:prstClr>
              </a:outerShdw>
            </a:effectLst>
            <a:scene3d>
              <a:camera prst="orthographicFront"/>
              <a:lightRig rig="threePt" dir="t"/>
            </a:scene3d>
            <a:sp3d>
              <a:bevelT/>
            </a:sp3d>
          </p:spPr>
        </p:pic>
        <p:sp>
          <p:nvSpPr>
            <p:cNvPr id="14" name="TextBox 13"/>
            <p:cNvSpPr txBox="1"/>
            <p:nvPr/>
          </p:nvSpPr>
          <p:spPr>
            <a:xfrm>
              <a:off x="2855544" y="1840102"/>
              <a:ext cx="5463633" cy="830997"/>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Doing so will accept the terms of service and sign you into your Gmail account. </a:t>
              </a:r>
            </a:p>
          </p:txBody>
        </p:sp>
      </p:grpSp>
    </p:spTree>
    <p:extLst>
      <p:ext uri="{BB962C8B-B14F-4D97-AF65-F5344CB8AC3E}">
        <p14:creationId xmlns:p14="http://schemas.microsoft.com/office/powerpoint/2010/main" val="2237811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1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grpId="1" nodeType="clickEffect">
                                  <p:stCondLst>
                                    <p:cond delay="0"/>
                                  </p:stCondLst>
                                  <p:childTnLst>
                                    <p:anim calcmode="lin" valueType="num">
                                      <p:cBhvr>
                                        <p:cTn id="26" dur="2500"/>
                                        <p:tgtEl>
                                          <p:spTgt spid="3"/>
                                        </p:tgtEl>
                                        <p:attrNameLst>
                                          <p:attrName>ppt_w</p:attrName>
                                        </p:attrNameLst>
                                      </p:cBhvr>
                                      <p:tavLst>
                                        <p:tav tm="0">
                                          <p:val>
                                            <p:strVal val="ppt_w"/>
                                          </p:val>
                                        </p:tav>
                                        <p:tav tm="100000">
                                          <p:val>
                                            <p:strVal val="ppt_w*0.70"/>
                                          </p:val>
                                        </p:tav>
                                      </p:tavLst>
                                    </p:anim>
                                    <p:anim calcmode="lin" valueType="num">
                                      <p:cBhvr>
                                        <p:cTn id="27" dur="2500"/>
                                        <p:tgtEl>
                                          <p:spTgt spid="3"/>
                                        </p:tgtEl>
                                        <p:attrNameLst>
                                          <p:attrName>ppt_h</p:attrName>
                                        </p:attrNameLst>
                                      </p:cBhvr>
                                      <p:tavLst>
                                        <p:tav tm="0">
                                          <p:val>
                                            <p:strVal val="ppt_h"/>
                                          </p:val>
                                        </p:tav>
                                        <p:tav tm="100000">
                                          <p:val>
                                            <p:strVal val="ppt_h"/>
                                          </p:val>
                                        </p:tav>
                                      </p:tavLst>
                                    </p:anim>
                                    <p:animEffect transition="out" filter="fade">
                                      <p:cBhvr>
                                        <p:cTn id="28" dur="2500"/>
                                        <p:tgtEl>
                                          <p:spTgt spid="3"/>
                                        </p:tgtEl>
                                      </p:cBhvr>
                                    </p:animEffect>
                                    <p:set>
                                      <p:cBhvr>
                                        <p:cTn id="29" dur="1" fill="hold">
                                          <p:stCondLst>
                                            <p:cond delay="2499"/>
                                          </p:stCondLst>
                                        </p:cTn>
                                        <p:tgtEl>
                                          <p:spTgt spid="3"/>
                                        </p:tgtEl>
                                        <p:attrNameLst>
                                          <p:attrName>style.visibility</p:attrName>
                                        </p:attrNameLst>
                                      </p:cBhvr>
                                      <p:to>
                                        <p:strVal val="hidden"/>
                                      </p:to>
                                    </p:set>
                                  </p:childTnLst>
                                </p:cTn>
                              </p:par>
                              <p:par>
                                <p:cTn id="30" presetID="55" presetClass="exit" presetSubtype="0" fill="hold" nodeType="withEffect">
                                  <p:stCondLst>
                                    <p:cond delay="0"/>
                                  </p:stCondLst>
                                  <p:childTnLst>
                                    <p:anim calcmode="lin" valueType="num">
                                      <p:cBhvr>
                                        <p:cTn id="31" dur="2500"/>
                                        <p:tgtEl>
                                          <p:spTgt spid="8"/>
                                        </p:tgtEl>
                                        <p:attrNameLst>
                                          <p:attrName>ppt_w</p:attrName>
                                        </p:attrNameLst>
                                      </p:cBhvr>
                                      <p:tavLst>
                                        <p:tav tm="0">
                                          <p:val>
                                            <p:strVal val="ppt_w"/>
                                          </p:val>
                                        </p:tav>
                                        <p:tav tm="100000">
                                          <p:val>
                                            <p:strVal val="ppt_w*0.70"/>
                                          </p:val>
                                        </p:tav>
                                      </p:tavLst>
                                    </p:anim>
                                    <p:anim calcmode="lin" valueType="num">
                                      <p:cBhvr>
                                        <p:cTn id="32" dur="2500"/>
                                        <p:tgtEl>
                                          <p:spTgt spid="8"/>
                                        </p:tgtEl>
                                        <p:attrNameLst>
                                          <p:attrName>ppt_h</p:attrName>
                                        </p:attrNameLst>
                                      </p:cBhvr>
                                      <p:tavLst>
                                        <p:tav tm="0">
                                          <p:val>
                                            <p:strVal val="ppt_h"/>
                                          </p:val>
                                        </p:tav>
                                        <p:tav tm="100000">
                                          <p:val>
                                            <p:strVal val="ppt_h"/>
                                          </p:val>
                                        </p:tav>
                                      </p:tavLst>
                                    </p:anim>
                                    <p:animEffect transition="out" filter="fade">
                                      <p:cBhvr>
                                        <p:cTn id="33" dur="2500"/>
                                        <p:tgtEl>
                                          <p:spTgt spid="8"/>
                                        </p:tgtEl>
                                      </p:cBhvr>
                                    </p:animEffect>
                                    <p:set>
                                      <p:cBhvr>
                                        <p:cTn id="34" dur="1" fill="hold">
                                          <p:stCondLst>
                                            <p:cond delay="2499"/>
                                          </p:stCondLst>
                                        </p:cTn>
                                        <p:tgtEl>
                                          <p:spTgt spid="8"/>
                                        </p:tgtEl>
                                        <p:attrNameLst>
                                          <p:attrName>style.visibility</p:attrName>
                                        </p:attrNameLst>
                                      </p:cBhvr>
                                      <p:to>
                                        <p:strVal val="hidden"/>
                                      </p:to>
                                    </p:set>
                                  </p:childTnLst>
                                </p:cTn>
                              </p:par>
                              <p:par>
                                <p:cTn id="35" presetID="55" presetClass="exit" presetSubtype="0" fill="hold" nodeType="withEffect">
                                  <p:stCondLst>
                                    <p:cond delay="0"/>
                                  </p:stCondLst>
                                  <p:childTnLst>
                                    <p:anim calcmode="lin" valueType="num">
                                      <p:cBhvr>
                                        <p:cTn id="36" dur="2500"/>
                                        <p:tgtEl>
                                          <p:spTgt spid="9"/>
                                        </p:tgtEl>
                                        <p:attrNameLst>
                                          <p:attrName>ppt_w</p:attrName>
                                        </p:attrNameLst>
                                      </p:cBhvr>
                                      <p:tavLst>
                                        <p:tav tm="0">
                                          <p:val>
                                            <p:strVal val="ppt_w"/>
                                          </p:val>
                                        </p:tav>
                                        <p:tav tm="100000">
                                          <p:val>
                                            <p:strVal val="ppt_w*0.70"/>
                                          </p:val>
                                        </p:tav>
                                      </p:tavLst>
                                    </p:anim>
                                    <p:anim calcmode="lin" valueType="num">
                                      <p:cBhvr>
                                        <p:cTn id="37" dur="2500"/>
                                        <p:tgtEl>
                                          <p:spTgt spid="9"/>
                                        </p:tgtEl>
                                        <p:attrNameLst>
                                          <p:attrName>ppt_h</p:attrName>
                                        </p:attrNameLst>
                                      </p:cBhvr>
                                      <p:tavLst>
                                        <p:tav tm="0">
                                          <p:val>
                                            <p:strVal val="ppt_h"/>
                                          </p:val>
                                        </p:tav>
                                        <p:tav tm="100000">
                                          <p:val>
                                            <p:strVal val="ppt_h"/>
                                          </p:val>
                                        </p:tav>
                                      </p:tavLst>
                                    </p:anim>
                                    <p:animEffect transition="out" filter="fade">
                                      <p:cBhvr>
                                        <p:cTn id="38" dur="2500"/>
                                        <p:tgtEl>
                                          <p:spTgt spid="9"/>
                                        </p:tgtEl>
                                      </p:cBhvr>
                                    </p:animEffect>
                                    <p:set>
                                      <p:cBhvr>
                                        <p:cTn id="39" dur="1" fill="hold">
                                          <p:stCondLst>
                                            <p:cond delay="2499"/>
                                          </p:stCondLst>
                                        </p:cTn>
                                        <p:tgtEl>
                                          <p:spTgt spid="9"/>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2500"/>
                                        <p:tgtEl>
                                          <p:spTgt spid="10"/>
                                        </p:tgtEl>
                                        <p:attrNameLst>
                                          <p:attrName>ppt_w</p:attrName>
                                        </p:attrNameLst>
                                      </p:cBhvr>
                                      <p:tavLst>
                                        <p:tav tm="0">
                                          <p:val>
                                            <p:strVal val="ppt_w"/>
                                          </p:val>
                                        </p:tav>
                                        <p:tav tm="100000">
                                          <p:val>
                                            <p:strVal val="ppt_w*0.70"/>
                                          </p:val>
                                        </p:tav>
                                      </p:tavLst>
                                    </p:anim>
                                    <p:anim calcmode="lin" valueType="num">
                                      <p:cBhvr>
                                        <p:cTn id="42" dur="2500"/>
                                        <p:tgtEl>
                                          <p:spTgt spid="10"/>
                                        </p:tgtEl>
                                        <p:attrNameLst>
                                          <p:attrName>ppt_h</p:attrName>
                                        </p:attrNameLst>
                                      </p:cBhvr>
                                      <p:tavLst>
                                        <p:tav tm="0">
                                          <p:val>
                                            <p:strVal val="ppt_h"/>
                                          </p:val>
                                        </p:tav>
                                        <p:tav tm="100000">
                                          <p:val>
                                            <p:strVal val="ppt_h"/>
                                          </p:val>
                                        </p:tav>
                                      </p:tavLst>
                                    </p:anim>
                                    <p:animEffect transition="out" filter="fade">
                                      <p:cBhvr>
                                        <p:cTn id="43" dur="2500"/>
                                        <p:tgtEl>
                                          <p:spTgt spid="10"/>
                                        </p:tgtEl>
                                      </p:cBhvr>
                                    </p:animEffect>
                                    <p:set>
                                      <p:cBhvr>
                                        <p:cTn id="44" dur="1" fill="hold">
                                          <p:stCondLst>
                                            <p:cond delay="2499"/>
                                          </p:stCondLst>
                                        </p:cTn>
                                        <p:tgtEl>
                                          <p:spTgt spid="10"/>
                                        </p:tgtEl>
                                        <p:attrNameLst>
                                          <p:attrName>style.visibility</p:attrName>
                                        </p:attrNameLst>
                                      </p:cBhvr>
                                      <p:to>
                                        <p:strVal val="hidden"/>
                                      </p:to>
                                    </p:set>
                                  </p:childTnLst>
                                </p:cTn>
                              </p:par>
                              <p:par>
                                <p:cTn id="45" presetID="55" presetClass="exit" presetSubtype="0" fill="hold" nodeType="withEffect">
                                  <p:stCondLst>
                                    <p:cond delay="0"/>
                                  </p:stCondLst>
                                  <p:childTnLst>
                                    <p:anim calcmode="lin" valueType="num">
                                      <p:cBhvr>
                                        <p:cTn id="46" dur="2500"/>
                                        <p:tgtEl>
                                          <p:spTgt spid="2"/>
                                        </p:tgtEl>
                                        <p:attrNameLst>
                                          <p:attrName>ppt_w</p:attrName>
                                        </p:attrNameLst>
                                      </p:cBhvr>
                                      <p:tavLst>
                                        <p:tav tm="0">
                                          <p:val>
                                            <p:strVal val="ppt_w"/>
                                          </p:val>
                                        </p:tav>
                                        <p:tav tm="100000">
                                          <p:val>
                                            <p:strVal val="ppt_w*0.70"/>
                                          </p:val>
                                        </p:tav>
                                      </p:tavLst>
                                    </p:anim>
                                    <p:anim calcmode="lin" valueType="num">
                                      <p:cBhvr>
                                        <p:cTn id="47" dur="2500"/>
                                        <p:tgtEl>
                                          <p:spTgt spid="2"/>
                                        </p:tgtEl>
                                        <p:attrNameLst>
                                          <p:attrName>ppt_h</p:attrName>
                                        </p:attrNameLst>
                                      </p:cBhvr>
                                      <p:tavLst>
                                        <p:tav tm="0">
                                          <p:val>
                                            <p:strVal val="ppt_h"/>
                                          </p:val>
                                        </p:tav>
                                        <p:tav tm="100000">
                                          <p:val>
                                            <p:strVal val="ppt_h"/>
                                          </p:val>
                                        </p:tav>
                                      </p:tavLst>
                                    </p:anim>
                                    <p:animEffect transition="out" filter="fade">
                                      <p:cBhvr>
                                        <p:cTn id="48" dur="2500"/>
                                        <p:tgtEl>
                                          <p:spTgt spid="2"/>
                                        </p:tgtEl>
                                      </p:cBhvr>
                                    </p:animEffect>
                                    <p:set>
                                      <p:cBhvr>
                                        <p:cTn id="49" dur="1" fill="hold">
                                          <p:stCondLst>
                                            <p:cond delay="2499"/>
                                          </p:stCondLst>
                                        </p:cTn>
                                        <p:tgtEl>
                                          <p:spTgt spid="2"/>
                                        </p:tgtEl>
                                        <p:attrNameLst>
                                          <p:attrName>style.visibility</p:attrName>
                                        </p:attrNameLst>
                                      </p:cBhvr>
                                      <p:to>
                                        <p:strVal val="hidden"/>
                                      </p:to>
                                    </p:se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500" fill="hold"/>
                                        <p:tgtEl>
                                          <p:spTgt spid="15"/>
                                        </p:tgtEl>
                                        <p:attrNameLst>
                                          <p:attrName>ppt_w</p:attrName>
                                        </p:attrNameLst>
                                      </p:cBhvr>
                                      <p:tavLst>
                                        <p:tav tm="0">
                                          <p:val>
                                            <p:fltVal val="0"/>
                                          </p:val>
                                        </p:tav>
                                        <p:tav tm="100000">
                                          <p:val>
                                            <p:strVal val="#ppt_w"/>
                                          </p:val>
                                        </p:tav>
                                      </p:tavLst>
                                    </p:anim>
                                    <p:anim calcmode="lin" valueType="num">
                                      <p:cBhvr>
                                        <p:cTn id="54" dur="1500" fill="hold"/>
                                        <p:tgtEl>
                                          <p:spTgt spid="15"/>
                                        </p:tgtEl>
                                        <p:attrNameLst>
                                          <p:attrName>ppt_h</p:attrName>
                                        </p:attrNameLst>
                                      </p:cBhvr>
                                      <p:tavLst>
                                        <p:tav tm="0">
                                          <p:val>
                                            <p:fltVal val="0"/>
                                          </p:val>
                                        </p:tav>
                                        <p:tav tm="100000">
                                          <p:val>
                                            <p:strVal val="#ppt_h"/>
                                          </p:val>
                                        </p:tav>
                                      </p:tavLst>
                                    </p:anim>
                                    <p:animEffect transition="in" filter="fade">
                                      <p:cBhvr>
                                        <p:cTn id="5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923" y="862884"/>
            <a:ext cx="5447763" cy="461665"/>
          </a:xfrm>
          <a:prstGeom prst="rect">
            <a:avLst/>
          </a:prstGeom>
          <a:noFill/>
        </p:spPr>
        <p:txBody>
          <a:bodyPr wrap="square" rtlCol="0">
            <a:prstTxWarp prst="textCurveDown">
              <a:avLst>
                <a:gd name="adj" fmla="val 34818"/>
              </a:avLst>
            </a:prstTxWarp>
            <a:spAutoFit/>
          </a:bodyPr>
          <a:lstStyle/>
          <a:p>
            <a:r>
              <a:rPr lang="en-US" sz="2400" b="1" u="sng" dirty="0" smtClean="0">
                <a:latin typeface="Times New Roman" panose="02020603050405020304" pitchFamily="18" charset="0"/>
                <a:cs typeface="Times New Roman" panose="02020603050405020304" pitchFamily="18" charset="0"/>
              </a:rPr>
              <a:t>Now</a:t>
            </a:r>
            <a:r>
              <a:rPr lang="en-US" sz="2400" u="sng" dirty="0" smtClean="0">
                <a:latin typeface="Times New Roman" panose="02020603050405020304" pitchFamily="18" charset="0"/>
                <a:cs typeface="Times New Roman" panose="02020603050405020304" pitchFamily="18" charset="0"/>
              </a:rPr>
              <a:t> ,we share our ideas how to send mail.</a:t>
            </a:r>
            <a:endParaRPr lang="en-US" sz="2400"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18094" y="1731258"/>
            <a:ext cx="5682490" cy="3125384"/>
          </a:xfrm>
          <a:prstGeom prst="rect">
            <a:avLst/>
          </a:prstGeom>
          <a:ln>
            <a:solidFill>
              <a:schemeClr val="tx1"/>
            </a:solidFill>
          </a:ln>
        </p:spPr>
      </p:pic>
      <p:sp>
        <p:nvSpPr>
          <p:cNvPr id="5" name="TextBox 4"/>
          <p:cNvSpPr txBox="1"/>
          <p:nvPr/>
        </p:nvSpPr>
        <p:spPr>
          <a:xfrm>
            <a:off x="6317962" y="1955920"/>
            <a:ext cx="4001105" cy="369332"/>
          </a:xfrm>
          <a:prstGeom prst="rect">
            <a:avLst/>
          </a:prstGeom>
          <a:noFill/>
          <a:ln w="38100">
            <a:solidFill>
              <a:srgbClr val="339966"/>
            </a:solidFill>
          </a:ln>
        </p:spPr>
        <p:txBody>
          <a:bodyPr wrap="square" rtlCol="0">
            <a:spAutoFit/>
          </a:bodyPr>
          <a:lstStyle/>
          <a:p>
            <a:endParaRPr lang="en-US" dirty="0"/>
          </a:p>
        </p:txBody>
      </p:sp>
      <p:sp>
        <p:nvSpPr>
          <p:cNvPr id="6" name="Rectangular Callout 5"/>
          <p:cNvSpPr/>
          <p:nvPr/>
        </p:nvSpPr>
        <p:spPr>
          <a:xfrm>
            <a:off x="1449113" y="2163651"/>
            <a:ext cx="2504701" cy="2254006"/>
          </a:xfrm>
          <a:prstGeom prst="wedgeRectCallout">
            <a:avLst>
              <a:gd name="adj1" fmla="val 143827"/>
              <a:gd name="adj2" fmla="val -45146"/>
            </a:avLst>
          </a:prstGeom>
          <a:solidFill>
            <a:srgbClr val="CC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u="sng" dirty="0" smtClean="0">
              <a:solidFill>
                <a:schemeClr val="tx1"/>
              </a:solidFill>
              <a:latin typeface="Times New Roman" panose="02020603050405020304" pitchFamily="18" charset="0"/>
              <a:cs typeface="Times New Roman" panose="02020603050405020304" pitchFamily="18" charset="0"/>
            </a:endParaRPr>
          </a:p>
          <a:p>
            <a:r>
              <a:rPr lang="en-US" sz="2400" b="1" u="sng" dirty="0" smtClean="0">
                <a:solidFill>
                  <a:schemeClr val="tx1"/>
                </a:solidFill>
                <a:latin typeface="Times New Roman" panose="02020603050405020304" pitchFamily="18" charset="0"/>
                <a:cs typeface="Times New Roman" panose="02020603050405020304" pitchFamily="18" charset="0"/>
              </a:rPr>
              <a:t>Open </a:t>
            </a:r>
            <a:r>
              <a:rPr lang="en-US" sz="2400" b="1" u="sng" dirty="0">
                <a:solidFill>
                  <a:schemeClr val="tx1"/>
                </a:solidFill>
                <a:latin typeface="Times New Roman" panose="02020603050405020304" pitchFamily="18" charset="0"/>
                <a:cs typeface="Times New Roman" panose="02020603050405020304" pitchFamily="18" charset="0"/>
              </a:rPr>
              <a:t>Gmail.</a:t>
            </a:r>
            <a:r>
              <a:rPr lang="en-US" sz="2400" u="sng" dirty="0">
                <a:solidFill>
                  <a:schemeClr val="tx1"/>
                </a:solidFill>
                <a:latin typeface="Times New Roman" panose="02020603050405020304" pitchFamily="18" charset="0"/>
                <a:cs typeface="Times New Roman" panose="02020603050405020304" pitchFamily="18" charset="0"/>
              </a:rPr>
              <a:t> </a:t>
            </a:r>
            <a:endParaRPr lang="en-US" sz="2400" u="sng" dirty="0" smtClean="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Go </a:t>
            </a:r>
            <a:r>
              <a:rPr lang="en-US" sz="2400" dirty="0">
                <a:solidFill>
                  <a:schemeClr val="tx1"/>
                </a:solidFill>
                <a:latin typeface="Times New Roman" panose="02020603050405020304" pitchFamily="18" charset="0"/>
                <a:cs typeface="Times New Roman" panose="02020603050405020304" pitchFamily="18" charset="0"/>
              </a:rPr>
              <a:t>to </a:t>
            </a:r>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hlinkClick r:id="rId3"/>
              </a:rPr>
              <a:t>https</a:t>
            </a:r>
            <a:r>
              <a:rPr lang="en-US" sz="2400" dirty="0">
                <a:solidFill>
                  <a:schemeClr val="tx1"/>
                </a:solidFill>
                <a:latin typeface="Times New Roman" panose="02020603050405020304" pitchFamily="18" charset="0"/>
                <a:cs typeface="Times New Roman" panose="02020603050405020304" pitchFamily="18" charset="0"/>
                <a:hlinkClick r:id="rId3"/>
              </a:rPr>
              <a:t>://www.gmail.com/</a:t>
            </a:r>
            <a:r>
              <a:rPr lang="en-US" sz="2400" dirty="0">
                <a:solidFill>
                  <a:schemeClr val="tx1"/>
                </a:solidFill>
                <a:latin typeface="Times New Roman" panose="02020603050405020304" pitchFamily="18" charset="0"/>
                <a:cs typeface="Times New Roman" panose="02020603050405020304" pitchFamily="18" charset="0"/>
              </a:rPr>
              <a:t> in your computer's web browser.</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803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250"/>
                                        <p:tgtEl>
                                          <p:spTgt spid="4"/>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6" presetClass="emph" presetSubtype="0" repeatCount="indefinite" fill="hold" grpId="1"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0252" y="528565"/>
            <a:ext cx="4455419" cy="2948732"/>
          </a:xfrm>
          <a:prstGeom prst="rect">
            <a:avLst/>
          </a:prstGeom>
          <a:ln w="28575">
            <a:solidFill>
              <a:schemeClr val="tx1"/>
            </a:solidFill>
          </a:ln>
        </p:spPr>
      </p:pic>
      <p:sp>
        <p:nvSpPr>
          <p:cNvPr id="3" name="TextBox 2"/>
          <p:cNvSpPr txBox="1"/>
          <p:nvPr/>
        </p:nvSpPr>
        <p:spPr>
          <a:xfrm>
            <a:off x="4451245" y="1774075"/>
            <a:ext cx="4001105" cy="369332"/>
          </a:xfrm>
          <a:prstGeom prst="rect">
            <a:avLst/>
          </a:prstGeom>
          <a:noFill/>
          <a:ln w="12700">
            <a:solidFill>
              <a:schemeClr val="tx1"/>
            </a:solidFill>
          </a:ln>
        </p:spPr>
        <p:txBody>
          <a:bodyPr wrap="square" rtlCol="0">
            <a:spAutoFit/>
          </a:bodyPr>
          <a:lstStyle/>
          <a:p>
            <a:endParaRPr lang="en-US" dirty="0"/>
          </a:p>
        </p:txBody>
      </p:sp>
      <p:sp>
        <p:nvSpPr>
          <p:cNvPr id="4" name="Rounded Rectangular Callout 3"/>
          <p:cNvSpPr/>
          <p:nvPr/>
        </p:nvSpPr>
        <p:spPr>
          <a:xfrm>
            <a:off x="1302917" y="1087413"/>
            <a:ext cx="1996224" cy="1707302"/>
          </a:xfrm>
          <a:prstGeom prst="wedgeRoundRectCallout">
            <a:avLst>
              <a:gd name="adj1" fmla="val 118012"/>
              <a:gd name="adj2" fmla="val 2789"/>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your username or phone number here.</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8970475" y="1087413"/>
            <a:ext cx="1996224" cy="1707302"/>
          </a:xfrm>
          <a:prstGeom prst="wedgeRoundRectCallout">
            <a:avLst>
              <a:gd name="adj1" fmla="val -96827"/>
              <a:gd name="adj2" fmla="val 7143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Click,</a:t>
            </a:r>
          </a:p>
          <a:p>
            <a:pPr algn="ct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NEXT button.</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090252" y="3642555"/>
            <a:ext cx="4455419" cy="2047875"/>
          </a:xfrm>
          <a:prstGeom prst="rect">
            <a:avLst/>
          </a:prstGeom>
          <a:ln w="28575">
            <a:solidFill>
              <a:schemeClr val="tx1"/>
            </a:solidFill>
          </a:ln>
        </p:spPr>
      </p:pic>
      <p:sp>
        <p:nvSpPr>
          <p:cNvPr id="7" name="Rounded Rectangular Callout 6"/>
          <p:cNvSpPr/>
          <p:nvPr/>
        </p:nvSpPr>
        <p:spPr>
          <a:xfrm>
            <a:off x="1199886" y="3302579"/>
            <a:ext cx="1996224" cy="1707302"/>
          </a:xfrm>
          <a:prstGeom prst="wedgeRoundRectCallout">
            <a:avLst>
              <a:gd name="adj1" fmla="val 118012"/>
              <a:gd name="adj2" fmla="val 2789"/>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Enter your password.</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8995832" y="3212427"/>
            <a:ext cx="1996224" cy="1707302"/>
          </a:xfrm>
          <a:prstGeom prst="wedgeRoundRectCallout">
            <a:avLst>
              <a:gd name="adj1" fmla="val -96827"/>
              <a:gd name="adj2" fmla="val 7143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Click,</a:t>
            </a:r>
          </a:p>
          <a:p>
            <a:pPr algn="ct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NEXT button.</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1558744" y="1449203"/>
            <a:ext cx="9407955" cy="4473901"/>
          </a:xfrm>
          <a:prstGeom prst="rect">
            <a:avLst/>
          </a:prstGeom>
          <a:ln w="28575">
            <a:solidFill>
              <a:schemeClr val="tx1"/>
            </a:solidFill>
          </a:ln>
        </p:spPr>
      </p:pic>
      <p:sp>
        <p:nvSpPr>
          <p:cNvPr id="10" name="TextBox 9"/>
          <p:cNvSpPr txBox="1"/>
          <p:nvPr/>
        </p:nvSpPr>
        <p:spPr>
          <a:xfrm>
            <a:off x="3983381" y="659768"/>
            <a:ext cx="4468969" cy="707231"/>
          </a:xfrm>
          <a:prstGeom prst="downArrowCallout">
            <a:avLst/>
          </a:prstGeom>
          <a:solidFill>
            <a:schemeClr val="accent2">
              <a:lumMod val="20000"/>
              <a:lumOff val="80000"/>
            </a:schemeClr>
          </a:solidFill>
          <a:ln w="285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This will open your </a:t>
            </a:r>
            <a:r>
              <a:rPr lang="en-US" sz="2400" b="1" dirty="0" smtClean="0">
                <a:latin typeface="Times New Roman" panose="02020603050405020304" pitchFamily="18" charset="0"/>
                <a:cs typeface="Times New Roman" panose="02020603050405020304" pitchFamily="18" charset="0"/>
              </a:rPr>
              <a:t>Gmail</a:t>
            </a:r>
            <a:r>
              <a:rPr lang="en-US" sz="2400" dirty="0" smtClean="0">
                <a:latin typeface="Times New Roman" panose="02020603050405020304" pitchFamily="18" charset="0"/>
                <a:cs typeface="Times New Roman" panose="02020603050405020304" pitchFamily="18" charset="0"/>
              </a:rPr>
              <a:t> inbox</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343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1"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1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1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2" nodeType="clickEffect">
                                  <p:stCondLst>
                                    <p:cond delay="0"/>
                                  </p:stCondLst>
                                  <p:childTnLst>
                                    <p:animEffect transition="out" filter="wipe(up)">
                                      <p:cBhvr>
                                        <p:cTn id="36" dur="2250"/>
                                        <p:tgtEl>
                                          <p:spTgt spid="3"/>
                                        </p:tgtEl>
                                      </p:cBhvr>
                                    </p:animEffect>
                                    <p:set>
                                      <p:cBhvr>
                                        <p:cTn id="37" dur="1" fill="hold">
                                          <p:stCondLst>
                                            <p:cond delay="2249"/>
                                          </p:stCondLst>
                                        </p:cTn>
                                        <p:tgtEl>
                                          <p:spTgt spid="3"/>
                                        </p:tgtEl>
                                        <p:attrNameLst>
                                          <p:attrName>style.visibility</p:attrName>
                                        </p:attrNameLst>
                                      </p:cBhvr>
                                      <p:to>
                                        <p:strVal val="hidden"/>
                                      </p:to>
                                    </p:set>
                                  </p:childTnLst>
                                </p:cTn>
                              </p:par>
                              <p:par>
                                <p:cTn id="38" presetID="22" presetClass="exit" presetSubtype="1" fill="hold" grpId="1" nodeType="withEffect">
                                  <p:stCondLst>
                                    <p:cond delay="0"/>
                                  </p:stCondLst>
                                  <p:childTnLst>
                                    <p:animEffect transition="out" filter="wipe(up)">
                                      <p:cBhvr>
                                        <p:cTn id="39" dur="2250"/>
                                        <p:tgtEl>
                                          <p:spTgt spid="4"/>
                                        </p:tgtEl>
                                      </p:cBhvr>
                                    </p:animEffect>
                                    <p:set>
                                      <p:cBhvr>
                                        <p:cTn id="40" dur="1" fill="hold">
                                          <p:stCondLst>
                                            <p:cond delay="2249"/>
                                          </p:stCondLst>
                                        </p:cTn>
                                        <p:tgtEl>
                                          <p:spTgt spid="4"/>
                                        </p:tgtEl>
                                        <p:attrNameLst>
                                          <p:attrName>style.visibility</p:attrName>
                                        </p:attrNameLst>
                                      </p:cBhvr>
                                      <p:to>
                                        <p:strVal val="hidden"/>
                                      </p:to>
                                    </p:set>
                                  </p:childTnLst>
                                </p:cTn>
                              </p:par>
                              <p:par>
                                <p:cTn id="41" presetID="22" presetClass="exit" presetSubtype="1" fill="hold" grpId="1" nodeType="withEffect">
                                  <p:stCondLst>
                                    <p:cond delay="0"/>
                                  </p:stCondLst>
                                  <p:childTnLst>
                                    <p:animEffect transition="out" filter="wipe(up)">
                                      <p:cBhvr>
                                        <p:cTn id="42" dur="2250"/>
                                        <p:tgtEl>
                                          <p:spTgt spid="5"/>
                                        </p:tgtEl>
                                      </p:cBhvr>
                                    </p:animEffect>
                                    <p:set>
                                      <p:cBhvr>
                                        <p:cTn id="43" dur="1" fill="hold">
                                          <p:stCondLst>
                                            <p:cond delay="2249"/>
                                          </p:stCondLst>
                                        </p:cTn>
                                        <p:tgtEl>
                                          <p:spTgt spid="5"/>
                                        </p:tgtEl>
                                        <p:attrNameLst>
                                          <p:attrName>style.visibility</p:attrName>
                                        </p:attrNameLst>
                                      </p:cBhvr>
                                      <p:to>
                                        <p:strVal val="hidden"/>
                                      </p:to>
                                    </p:set>
                                  </p:childTnLst>
                                </p:cTn>
                              </p:par>
                              <p:par>
                                <p:cTn id="44" presetID="22" presetClass="exit" presetSubtype="1" fill="hold" nodeType="withEffect">
                                  <p:stCondLst>
                                    <p:cond delay="0"/>
                                  </p:stCondLst>
                                  <p:childTnLst>
                                    <p:animEffect transition="out" filter="wipe(up)">
                                      <p:cBhvr>
                                        <p:cTn id="45" dur="2250"/>
                                        <p:tgtEl>
                                          <p:spTgt spid="6"/>
                                        </p:tgtEl>
                                      </p:cBhvr>
                                    </p:animEffect>
                                    <p:set>
                                      <p:cBhvr>
                                        <p:cTn id="46" dur="1" fill="hold">
                                          <p:stCondLst>
                                            <p:cond delay="2249"/>
                                          </p:stCondLst>
                                        </p:cTn>
                                        <p:tgtEl>
                                          <p:spTgt spid="6"/>
                                        </p:tgtEl>
                                        <p:attrNameLst>
                                          <p:attrName>style.visibility</p:attrName>
                                        </p:attrNameLst>
                                      </p:cBhvr>
                                      <p:to>
                                        <p:strVal val="hidden"/>
                                      </p:to>
                                    </p:set>
                                  </p:childTnLst>
                                </p:cTn>
                              </p:par>
                              <p:par>
                                <p:cTn id="47" presetID="22" presetClass="exit" presetSubtype="1" fill="hold" grpId="1" nodeType="withEffect">
                                  <p:stCondLst>
                                    <p:cond delay="0"/>
                                  </p:stCondLst>
                                  <p:childTnLst>
                                    <p:animEffect transition="out" filter="wipe(up)">
                                      <p:cBhvr>
                                        <p:cTn id="48" dur="2250"/>
                                        <p:tgtEl>
                                          <p:spTgt spid="7"/>
                                        </p:tgtEl>
                                      </p:cBhvr>
                                    </p:animEffect>
                                    <p:set>
                                      <p:cBhvr>
                                        <p:cTn id="49" dur="1" fill="hold">
                                          <p:stCondLst>
                                            <p:cond delay="2249"/>
                                          </p:stCondLst>
                                        </p:cTn>
                                        <p:tgtEl>
                                          <p:spTgt spid="7"/>
                                        </p:tgtEl>
                                        <p:attrNameLst>
                                          <p:attrName>style.visibility</p:attrName>
                                        </p:attrNameLst>
                                      </p:cBhvr>
                                      <p:to>
                                        <p:strVal val="hidden"/>
                                      </p:to>
                                    </p:set>
                                  </p:childTnLst>
                                </p:cTn>
                              </p:par>
                              <p:par>
                                <p:cTn id="50" presetID="22" presetClass="exit" presetSubtype="1" fill="hold" grpId="1" nodeType="withEffect">
                                  <p:stCondLst>
                                    <p:cond delay="0"/>
                                  </p:stCondLst>
                                  <p:childTnLst>
                                    <p:animEffect transition="out" filter="wipe(up)">
                                      <p:cBhvr>
                                        <p:cTn id="51" dur="2250"/>
                                        <p:tgtEl>
                                          <p:spTgt spid="8"/>
                                        </p:tgtEl>
                                      </p:cBhvr>
                                    </p:animEffect>
                                    <p:set>
                                      <p:cBhvr>
                                        <p:cTn id="52" dur="1" fill="hold">
                                          <p:stCondLst>
                                            <p:cond delay="2249"/>
                                          </p:stCondLst>
                                        </p:cTn>
                                        <p:tgtEl>
                                          <p:spTgt spid="8"/>
                                        </p:tgtEl>
                                        <p:attrNameLst>
                                          <p:attrName>style.visibility</p:attrName>
                                        </p:attrNameLst>
                                      </p:cBhvr>
                                      <p:to>
                                        <p:strVal val="hidden"/>
                                      </p:to>
                                    </p:set>
                                  </p:childTnLst>
                                </p:cTn>
                              </p:par>
                              <p:par>
                                <p:cTn id="53" presetID="22" presetClass="exit" presetSubtype="1" fill="hold" nodeType="withEffect">
                                  <p:stCondLst>
                                    <p:cond delay="0"/>
                                  </p:stCondLst>
                                  <p:childTnLst>
                                    <p:animEffect transition="out" filter="wipe(up)">
                                      <p:cBhvr>
                                        <p:cTn id="54" dur="2250"/>
                                        <p:tgtEl>
                                          <p:spTgt spid="2"/>
                                        </p:tgtEl>
                                      </p:cBhvr>
                                    </p:animEffect>
                                    <p:set>
                                      <p:cBhvr>
                                        <p:cTn id="55" dur="1" fill="hold">
                                          <p:stCondLst>
                                            <p:cond delay="2249"/>
                                          </p:stCondLst>
                                        </p:cTn>
                                        <p:tgtEl>
                                          <p:spTgt spid="2"/>
                                        </p:tgtEl>
                                        <p:attrNameLst>
                                          <p:attrName>style.visibility</p:attrName>
                                        </p:attrNameLst>
                                      </p:cBhvr>
                                      <p:to>
                                        <p:strVal val="hidden"/>
                                      </p:to>
                                    </p:set>
                                  </p:childTnLst>
                                </p:cTn>
                              </p:par>
                            </p:childTnLst>
                          </p:cTn>
                        </p:par>
                        <p:par>
                          <p:cTn id="56" fill="hold">
                            <p:stCondLst>
                              <p:cond delay="2250"/>
                            </p:stCondLst>
                            <p:childTnLst>
                              <p:par>
                                <p:cTn id="57" presetID="22" presetClass="entr" presetSubtype="1"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2000"/>
                                        <p:tgtEl>
                                          <p:spTgt spid="9"/>
                                        </p:tgtEl>
                                      </p:cBhvr>
                                    </p:animEffect>
                                  </p:childTnLst>
                                </p:cTn>
                              </p:par>
                            </p:childTnLst>
                          </p:cTn>
                        </p:par>
                        <p:par>
                          <p:cTn id="60" fill="hold">
                            <p:stCondLst>
                              <p:cond delay="4250"/>
                            </p:stCondLst>
                            <p:childTnLst>
                              <p:par>
                                <p:cTn id="61" presetID="22" presetClass="entr" presetSubtype="1"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4" grpId="0" animBg="1"/>
      <p:bldP spid="4" grpId="1" animBg="1"/>
      <p:bldP spid="5" grpId="0" animBg="1"/>
      <p:bldP spid="5" grpId="1" animBg="1"/>
      <p:bldP spid="7" grpId="0" animBg="1"/>
      <p:bldP spid="7" grpId="1" animBg="1"/>
      <p:bldP spid="8" grpId="0" animBg="1"/>
      <p:bldP spid="8"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2548" y="1020416"/>
            <a:ext cx="6598548" cy="4814680"/>
          </a:xfrm>
          <a:prstGeom prst="rect">
            <a:avLst/>
          </a:prstGeom>
          <a:ln w="19050">
            <a:solidFill>
              <a:schemeClr val="tx1"/>
            </a:solidFill>
          </a:ln>
        </p:spPr>
      </p:pic>
      <p:sp>
        <p:nvSpPr>
          <p:cNvPr id="3" name="Rectangular Callout 2"/>
          <p:cNvSpPr/>
          <p:nvPr/>
        </p:nvSpPr>
        <p:spPr>
          <a:xfrm>
            <a:off x="1060174" y="534226"/>
            <a:ext cx="2840631" cy="5300870"/>
          </a:xfrm>
          <a:prstGeom prst="wedgeRectCallout">
            <a:avLst>
              <a:gd name="adj1" fmla="val 78442"/>
              <a:gd name="adj2" fmla="val -20529"/>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 b="1" u="sng" dirty="0" smtClean="0">
              <a:solidFill>
                <a:schemeClr val="tx1"/>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Click </a:t>
            </a:r>
            <a:r>
              <a:rPr lang="en-US" sz="2400" b="1" dirty="0">
                <a:solidFill>
                  <a:schemeClr val="tx1"/>
                </a:solidFill>
                <a:latin typeface="Times New Roman" panose="02020603050405020304" pitchFamily="18" charset="0"/>
                <a:cs typeface="Times New Roman" panose="02020603050405020304" pitchFamily="18" charset="0"/>
              </a:rPr>
              <a:t>＋ Compose.</a:t>
            </a:r>
            <a:r>
              <a:rPr lang="en-US" sz="2400" dirty="0">
                <a:solidFill>
                  <a:schemeClr val="tx1"/>
                </a:solidFill>
                <a:latin typeface="Times New Roman" panose="02020603050405020304" pitchFamily="18" charset="0"/>
                <a:cs typeface="Times New Roman" panose="02020603050405020304" pitchFamily="18" charset="0"/>
              </a:rPr>
              <a:t> It's in the upper-left side of your Gmail inbox. Doing so opens a "New Message" window in the lower-right corner of the page</a:t>
            </a:r>
            <a:r>
              <a:rPr lang="en-US" sz="2400" dirty="0" smtClean="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If you're using the old version of Gmail, you'll click </a:t>
            </a:r>
            <a:r>
              <a:rPr lang="en-US" sz="2400" b="1" dirty="0">
                <a:solidFill>
                  <a:schemeClr val="tx1"/>
                </a:solidFill>
                <a:latin typeface="Times New Roman" panose="02020603050405020304" pitchFamily="18" charset="0"/>
                <a:cs typeface="Times New Roman" panose="02020603050405020304" pitchFamily="18" charset="0"/>
              </a:rPr>
              <a:t>COMPOSE</a:t>
            </a:r>
            <a:r>
              <a:rPr lang="en-US" sz="2400" dirty="0">
                <a:solidFill>
                  <a:schemeClr val="tx1"/>
                </a:solidFill>
                <a:latin typeface="Times New Roman" panose="02020603050405020304" pitchFamily="18" charset="0"/>
                <a:cs typeface="Times New Roman" panose="02020603050405020304" pitchFamily="18" charset="0"/>
              </a:rPr>
              <a:t> here instead.</a:t>
            </a:r>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Plus 3"/>
          <p:cNvSpPr/>
          <p:nvPr/>
        </p:nvSpPr>
        <p:spPr>
          <a:xfrm>
            <a:off x="4781743" y="1735526"/>
            <a:ext cx="503582" cy="569842"/>
          </a:xfrm>
          <a:prstGeom prst="mathPlus">
            <a:avLst>
              <a:gd name="adj1" fmla="val 12994"/>
            </a:avLst>
          </a:prstGeom>
          <a:gradFill>
            <a:gsLst>
              <a:gs pos="0">
                <a:srgbClr val="FF0000"/>
              </a:gs>
              <a:gs pos="54000">
                <a:srgbClr val="FFC000"/>
              </a:gs>
              <a:gs pos="68000">
                <a:srgbClr val="00B050"/>
              </a:gs>
              <a:gs pos="82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081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1556" y="778501"/>
            <a:ext cx="5258404" cy="4991234"/>
          </a:xfrm>
          <a:prstGeom prst="rect">
            <a:avLst/>
          </a:prstGeom>
          <a:ln w="28575">
            <a:solidFill>
              <a:schemeClr val="tx1"/>
            </a:solidFill>
          </a:ln>
        </p:spPr>
      </p:pic>
      <p:sp>
        <p:nvSpPr>
          <p:cNvPr id="8" name="Rectangle 7"/>
          <p:cNvSpPr/>
          <p:nvPr/>
        </p:nvSpPr>
        <p:spPr>
          <a:xfrm>
            <a:off x="1352281" y="3261697"/>
            <a:ext cx="4501167" cy="1069619"/>
          </a:xfrm>
          <a:prstGeom prst="rect">
            <a:avLst/>
          </a:prstGeom>
          <a:solidFill>
            <a:srgbClr val="CC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smtClean="0">
              <a:solidFill>
                <a:schemeClr val="tx1"/>
              </a:solidFill>
              <a:latin typeface="Times New Roman" panose="02020603050405020304" pitchFamily="18" charset="0"/>
              <a:cs typeface="Times New Roman" panose="02020603050405020304" pitchFamily="18" charset="0"/>
            </a:endParaRPr>
          </a:p>
          <a:p>
            <a:pPr lvl="0" algn="ctr"/>
            <a:r>
              <a:rPr lang="en-US" sz="2000" dirty="0" smtClean="0">
                <a:solidFill>
                  <a:schemeClr val="tx1"/>
                </a:solidFill>
                <a:latin typeface="Times New Roman" panose="02020603050405020304" pitchFamily="18" charset="0"/>
                <a:cs typeface="Times New Roman" panose="02020603050405020304" pitchFamily="18" charset="0"/>
              </a:rPr>
              <a:t>To </a:t>
            </a:r>
            <a:r>
              <a:rPr lang="en-US" sz="2000" dirty="0">
                <a:solidFill>
                  <a:schemeClr val="tx1"/>
                </a:solidFill>
                <a:latin typeface="Times New Roman" panose="02020603050405020304" pitchFamily="18" charset="0"/>
                <a:cs typeface="Times New Roman" panose="02020603050405020304" pitchFamily="18" charset="0"/>
              </a:rPr>
              <a:t>add multiple email addresses, type in the first email address, press Tab ↹, and repeat with the other email addresses. </a:t>
            </a:r>
          </a:p>
          <a:p>
            <a:pPr algn="ctr"/>
            <a:endParaRPr lang="en-US" sz="2000" dirty="0">
              <a:solidFill>
                <a:schemeClr val="tx1"/>
              </a:solidFill>
            </a:endParaRPr>
          </a:p>
        </p:txBody>
      </p:sp>
      <p:sp>
        <p:nvSpPr>
          <p:cNvPr id="9" name="Rectangle 8"/>
          <p:cNvSpPr/>
          <p:nvPr/>
        </p:nvSpPr>
        <p:spPr>
          <a:xfrm>
            <a:off x="1352281" y="1339217"/>
            <a:ext cx="4475409" cy="1677137"/>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Enter the other person's email address.</a:t>
            </a:r>
            <a:r>
              <a:rPr lang="en-US" sz="2000" dirty="0">
                <a:solidFill>
                  <a:schemeClr val="tx1"/>
                </a:solidFill>
                <a:latin typeface="Times New Roman" panose="02020603050405020304" pitchFamily="18" charset="0"/>
                <a:cs typeface="Times New Roman" panose="02020603050405020304" pitchFamily="18" charset="0"/>
              </a:rPr>
              <a:t> Click the "To" or "Recipients" text box at the top of the New Message window, then type in the email address of the person to whom you want to send your email</a:t>
            </a:r>
            <a:endParaRPr lang="en-US" sz="2000" dirty="0">
              <a:solidFill>
                <a:schemeClr val="tx1"/>
              </a:solidFill>
            </a:endParaRPr>
          </a:p>
        </p:txBody>
      </p:sp>
      <p:sp>
        <p:nvSpPr>
          <p:cNvPr id="10" name="Rectangle 9"/>
          <p:cNvSpPr/>
          <p:nvPr/>
        </p:nvSpPr>
        <p:spPr>
          <a:xfrm>
            <a:off x="1303985" y="1836770"/>
            <a:ext cx="4549463" cy="1957591"/>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tx1"/>
                </a:solidFill>
                <a:latin typeface="Times New Roman" panose="02020603050405020304" pitchFamily="18" charset="0"/>
                <a:cs typeface="Times New Roman" panose="02020603050405020304" pitchFamily="18" charset="0"/>
              </a:rPr>
              <a:t>If you want to CC or BCC someone on the email, click either the </a:t>
            </a:r>
            <a:r>
              <a:rPr lang="en-US" sz="2000" b="1" dirty="0">
                <a:solidFill>
                  <a:schemeClr val="tx1"/>
                </a:solidFill>
                <a:latin typeface="Times New Roman" panose="02020603050405020304" pitchFamily="18" charset="0"/>
                <a:cs typeface="Times New Roman" panose="02020603050405020304" pitchFamily="18" charset="0"/>
              </a:rPr>
              <a:t>Cc</a:t>
            </a:r>
            <a:r>
              <a:rPr lang="en-US" sz="2000" dirty="0">
                <a:solidFill>
                  <a:schemeClr val="tx1"/>
                </a:solidFill>
                <a:latin typeface="Times New Roman" panose="02020603050405020304" pitchFamily="18" charset="0"/>
                <a:cs typeface="Times New Roman" panose="02020603050405020304" pitchFamily="18" charset="0"/>
              </a:rPr>
              <a:t> link or the </a:t>
            </a:r>
            <a:r>
              <a:rPr lang="en-US" sz="2000" b="1" dirty="0">
                <a:solidFill>
                  <a:schemeClr val="tx1"/>
                </a:solidFill>
                <a:latin typeface="Times New Roman" panose="02020603050405020304" pitchFamily="18" charset="0"/>
                <a:cs typeface="Times New Roman" panose="02020603050405020304" pitchFamily="18" charset="0"/>
              </a:rPr>
              <a:t>Bcc</a:t>
            </a:r>
            <a:r>
              <a:rPr lang="en-US" sz="2000" dirty="0">
                <a:solidFill>
                  <a:schemeClr val="tx1"/>
                </a:solidFill>
                <a:latin typeface="Times New Roman" panose="02020603050405020304" pitchFamily="18" charset="0"/>
                <a:cs typeface="Times New Roman" panose="02020603050405020304" pitchFamily="18" charset="0"/>
              </a:rPr>
              <a:t> link in the far-right side of the "To" text field, then type the email address you want to CC or BCC into the "Cc" or "Bcc" text field, respectively</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 name="Donut 10"/>
          <p:cNvSpPr/>
          <p:nvPr/>
        </p:nvSpPr>
        <p:spPr>
          <a:xfrm>
            <a:off x="6001556" y="1184856"/>
            <a:ext cx="708337" cy="502276"/>
          </a:xfrm>
          <a:prstGeom prst="donut">
            <a:avLst>
              <a:gd name="adj" fmla="val 956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10336697" y="1137820"/>
            <a:ext cx="883508" cy="622852"/>
          </a:xfrm>
          <a:prstGeom prst="donut">
            <a:avLst>
              <a:gd name="adj" fmla="val 793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6413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grpId="1" nodeType="clickEffect">
                                  <p:stCondLst>
                                    <p:cond delay="0"/>
                                  </p:stCondLst>
                                  <p:childTnLst>
                                    <p:anim calcmode="lin" valueType="num">
                                      <p:cBhvr>
                                        <p:cTn id="19" dur="2000"/>
                                        <p:tgtEl>
                                          <p:spTgt spid="11"/>
                                        </p:tgtEl>
                                        <p:attrNameLst>
                                          <p:attrName>ppt_w</p:attrName>
                                        </p:attrNameLst>
                                      </p:cBhvr>
                                      <p:tavLst>
                                        <p:tav tm="0">
                                          <p:val>
                                            <p:strVal val="ppt_w"/>
                                          </p:val>
                                        </p:tav>
                                        <p:tav tm="100000">
                                          <p:val>
                                            <p:fltVal val="0"/>
                                          </p:val>
                                        </p:tav>
                                      </p:tavLst>
                                    </p:anim>
                                    <p:anim calcmode="lin" valueType="num">
                                      <p:cBhvr>
                                        <p:cTn id="20" dur="2000"/>
                                        <p:tgtEl>
                                          <p:spTgt spid="11"/>
                                        </p:tgtEl>
                                        <p:attrNameLst>
                                          <p:attrName>ppt_h</p:attrName>
                                        </p:attrNameLst>
                                      </p:cBhvr>
                                      <p:tavLst>
                                        <p:tav tm="0">
                                          <p:val>
                                            <p:strVal val="ppt_h"/>
                                          </p:val>
                                        </p:tav>
                                        <p:tav tm="100000">
                                          <p:val>
                                            <p:strVal val="ppt_h"/>
                                          </p:val>
                                        </p:tav>
                                      </p:tavLst>
                                    </p:anim>
                                    <p:set>
                                      <p:cBhvr>
                                        <p:cTn id="21" dur="1" fill="hold">
                                          <p:stCondLst>
                                            <p:cond delay="1999"/>
                                          </p:stCondLst>
                                        </p:cTn>
                                        <p:tgtEl>
                                          <p:spTgt spid="11"/>
                                        </p:tgtEl>
                                        <p:attrNameLst>
                                          <p:attrName>style.visibility</p:attrName>
                                        </p:attrNameLst>
                                      </p:cBhvr>
                                      <p:to>
                                        <p:strVal val="hidden"/>
                                      </p:to>
                                    </p:set>
                                  </p:childTnLst>
                                </p:cTn>
                              </p:par>
                              <p:par>
                                <p:cTn id="22" presetID="17" presetClass="exit" presetSubtype="10" fill="hold" grpId="1" nodeType="withEffect">
                                  <p:stCondLst>
                                    <p:cond delay="0"/>
                                  </p:stCondLst>
                                  <p:childTnLst>
                                    <p:anim calcmode="lin" valueType="num">
                                      <p:cBhvr>
                                        <p:cTn id="23" dur="2000"/>
                                        <p:tgtEl>
                                          <p:spTgt spid="9"/>
                                        </p:tgtEl>
                                        <p:attrNameLst>
                                          <p:attrName>ppt_w</p:attrName>
                                        </p:attrNameLst>
                                      </p:cBhvr>
                                      <p:tavLst>
                                        <p:tav tm="0">
                                          <p:val>
                                            <p:strVal val="ppt_w"/>
                                          </p:val>
                                        </p:tav>
                                        <p:tav tm="100000">
                                          <p:val>
                                            <p:fltVal val="0"/>
                                          </p:val>
                                        </p:tav>
                                      </p:tavLst>
                                    </p:anim>
                                    <p:anim calcmode="lin" valueType="num">
                                      <p:cBhvr>
                                        <p:cTn id="24" dur="2000"/>
                                        <p:tgtEl>
                                          <p:spTgt spid="9"/>
                                        </p:tgtEl>
                                        <p:attrNameLst>
                                          <p:attrName>ppt_h</p:attrName>
                                        </p:attrNameLst>
                                      </p:cBhvr>
                                      <p:tavLst>
                                        <p:tav tm="0">
                                          <p:val>
                                            <p:strVal val="ppt_h"/>
                                          </p:val>
                                        </p:tav>
                                        <p:tav tm="100000">
                                          <p:val>
                                            <p:strVal val="ppt_h"/>
                                          </p:val>
                                        </p:tav>
                                      </p:tavLst>
                                    </p:anim>
                                    <p:set>
                                      <p:cBhvr>
                                        <p:cTn id="25" dur="1" fill="hold">
                                          <p:stCondLst>
                                            <p:cond delay="1999"/>
                                          </p:stCondLst>
                                        </p:cTn>
                                        <p:tgtEl>
                                          <p:spTgt spid="9"/>
                                        </p:tgtEl>
                                        <p:attrNameLst>
                                          <p:attrName>style.visibility</p:attrName>
                                        </p:attrNameLst>
                                      </p:cBhvr>
                                      <p:to>
                                        <p:strVal val="hidden"/>
                                      </p:to>
                                    </p:set>
                                  </p:childTnLst>
                                </p:cTn>
                              </p:par>
                              <p:par>
                                <p:cTn id="26" presetID="17" presetClass="exit" presetSubtype="10" fill="hold" grpId="1" nodeType="withEffect">
                                  <p:stCondLst>
                                    <p:cond delay="0"/>
                                  </p:stCondLst>
                                  <p:childTnLst>
                                    <p:anim calcmode="lin" valueType="num">
                                      <p:cBhvr>
                                        <p:cTn id="27" dur="2000"/>
                                        <p:tgtEl>
                                          <p:spTgt spid="8"/>
                                        </p:tgtEl>
                                        <p:attrNameLst>
                                          <p:attrName>ppt_w</p:attrName>
                                        </p:attrNameLst>
                                      </p:cBhvr>
                                      <p:tavLst>
                                        <p:tav tm="0">
                                          <p:val>
                                            <p:strVal val="ppt_w"/>
                                          </p:val>
                                        </p:tav>
                                        <p:tav tm="100000">
                                          <p:val>
                                            <p:fltVal val="0"/>
                                          </p:val>
                                        </p:tav>
                                      </p:tavLst>
                                    </p:anim>
                                    <p:anim calcmode="lin" valueType="num">
                                      <p:cBhvr>
                                        <p:cTn id="28" dur="2000"/>
                                        <p:tgtEl>
                                          <p:spTgt spid="8"/>
                                        </p:tgtEl>
                                        <p:attrNameLst>
                                          <p:attrName>ppt_h</p:attrName>
                                        </p:attrNameLst>
                                      </p:cBhvr>
                                      <p:tavLst>
                                        <p:tav tm="0">
                                          <p:val>
                                            <p:strVal val="ppt_h"/>
                                          </p:val>
                                        </p:tav>
                                        <p:tav tm="100000">
                                          <p:val>
                                            <p:strVal val="ppt_h"/>
                                          </p:val>
                                        </p:tav>
                                      </p:tavLst>
                                    </p:anim>
                                    <p:set>
                                      <p:cBhvr>
                                        <p:cTn id="29" dur="1" fill="hold">
                                          <p:stCondLst>
                                            <p:cond delay="1999"/>
                                          </p:stCondLst>
                                        </p:cTn>
                                        <p:tgtEl>
                                          <p:spTgt spid="8"/>
                                        </p:tgtEl>
                                        <p:attrNameLst>
                                          <p:attrName>style.visibility</p:attrName>
                                        </p:attrNameLst>
                                      </p:cBhvr>
                                      <p:to>
                                        <p:strVal val="hidden"/>
                                      </p:to>
                                    </p:se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500"/>
                                        <p:tgtEl>
                                          <p:spTgt spid="10"/>
                                        </p:tgtEl>
                                      </p:cBhvr>
                                    </p:animEffect>
                                  </p:childTnLst>
                                </p:cTn>
                              </p:par>
                              <p:par>
                                <p:cTn id="34" presetID="26" presetClass="emph" presetSubtype="0" repeatCount="indefinite" fill="hold" grpId="0" nodeType="withEffect">
                                  <p:stCondLst>
                                    <p:cond delay="0"/>
                                  </p:stCondLst>
                                  <p:childTnLst>
                                    <p:animEffect transition="out" filter="fade">
                                      <p:cBhvr>
                                        <p:cTn id="35" dur="500" tmFilter="0, 0; .2, .5; .8, .5; 1, 0"/>
                                        <p:tgtEl>
                                          <p:spTgt spid="12"/>
                                        </p:tgtEl>
                                      </p:cBhvr>
                                    </p:animEffect>
                                    <p:animScale>
                                      <p:cBhvr>
                                        <p:cTn id="3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1" grpId="0" animBg="1"/>
      <p:bldP spid="11"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4696" y="785767"/>
            <a:ext cx="5427791" cy="5047926"/>
          </a:xfrm>
          <a:prstGeom prst="rect">
            <a:avLst/>
          </a:prstGeom>
        </p:spPr>
      </p:pic>
      <p:sp>
        <p:nvSpPr>
          <p:cNvPr id="4" name="Striped Right Arrow 3"/>
          <p:cNvSpPr/>
          <p:nvPr/>
        </p:nvSpPr>
        <p:spPr>
          <a:xfrm>
            <a:off x="1285461" y="1289350"/>
            <a:ext cx="4438070" cy="3468181"/>
          </a:xfrm>
          <a:prstGeom prst="stripedRightArrow">
            <a:avLst>
              <a:gd name="adj1" fmla="val 99390"/>
              <a:gd name="adj2" fmla="val 22012"/>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pPr>
            <a:r>
              <a:rPr lang="en-US" sz="2000" b="1" dirty="0">
                <a:solidFill>
                  <a:schemeClr val="tx1"/>
                </a:solidFill>
                <a:latin typeface="Times New Roman" panose="02020603050405020304" pitchFamily="18" charset="0"/>
                <a:cs typeface="Times New Roman" panose="02020603050405020304" pitchFamily="18" charset="0"/>
              </a:rPr>
              <a:t>Add a subject. Click the "Subject" text field, then type in whatever you want the subject of the email to be. </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Ø"/>
            </a:pPr>
            <a:r>
              <a:rPr lang="en-US" sz="2000" b="1" dirty="0" smtClean="0">
                <a:solidFill>
                  <a:schemeClr val="tx1"/>
                </a:solidFill>
                <a:latin typeface="Times New Roman" panose="02020603050405020304" pitchFamily="18" charset="0"/>
                <a:cs typeface="Times New Roman" panose="02020603050405020304" pitchFamily="18" charset="0"/>
              </a:rPr>
              <a:t>Typically </a:t>
            </a:r>
            <a:r>
              <a:rPr lang="en-US" sz="2000" b="1" dirty="0">
                <a:solidFill>
                  <a:schemeClr val="tx1"/>
                </a:solidFill>
                <a:latin typeface="Times New Roman" panose="02020603050405020304" pitchFamily="18" charset="0"/>
                <a:cs typeface="Times New Roman" panose="02020603050405020304" pitchFamily="18" charset="0"/>
              </a:rPr>
              <a:t>speaking, an email subject describes the gist of the email's message in a few words.</a:t>
            </a:r>
          </a:p>
          <a:p>
            <a:pPr marL="342900" indent="-342900" algn="ctr">
              <a:buFont typeface="Wingdings" panose="05000000000000000000" pitchFamily="2" charset="2"/>
              <a:buChar char="Ø"/>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Frame 4"/>
          <p:cNvSpPr/>
          <p:nvPr/>
        </p:nvSpPr>
        <p:spPr>
          <a:xfrm>
            <a:off x="5770298" y="1590261"/>
            <a:ext cx="5316173" cy="503582"/>
          </a:xfrm>
          <a:prstGeom prst="fram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3876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par>
                                <p:cTn id="8" presetID="20" presetClass="entr" presetSubtype="0" repeatCount="indefinite"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3759" y="830130"/>
            <a:ext cx="4886325" cy="4429125"/>
          </a:xfrm>
          <a:prstGeom prst="rect">
            <a:avLst/>
          </a:prstGeom>
          <a:ln w="28575">
            <a:solidFill>
              <a:schemeClr val="tx1"/>
            </a:solidFill>
          </a:ln>
        </p:spPr>
      </p:pic>
      <p:sp>
        <p:nvSpPr>
          <p:cNvPr id="3" name="Frame 2"/>
          <p:cNvSpPr/>
          <p:nvPr/>
        </p:nvSpPr>
        <p:spPr>
          <a:xfrm>
            <a:off x="6223759" y="1934823"/>
            <a:ext cx="4788798" cy="2809461"/>
          </a:xfrm>
          <a:prstGeom prst="frame">
            <a:avLst>
              <a:gd name="adj1" fmla="val 2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1683026" y="1643269"/>
            <a:ext cx="3962400" cy="2902228"/>
            <a:chOff x="1444487" y="1709529"/>
            <a:chExt cx="3962400" cy="2902228"/>
          </a:xfrm>
        </p:grpSpPr>
        <p:sp>
          <p:nvSpPr>
            <p:cNvPr id="5" name="Rounded Rectangle 4"/>
            <p:cNvSpPr/>
            <p:nvPr/>
          </p:nvSpPr>
          <p:spPr>
            <a:xfrm>
              <a:off x="1444487" y="1709529"/>
              <a:ext cx="3962400" cy="2902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50504" y="1908312"/>
              <a:ext cx="3750366" cy="25179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Enter your email message.</a:t>
              </a:r>
              <a:r>
                <a:rPr lang="en-US" sz="2400" dirty="0">
                  <a:solidFill>
                    <a:schemeClr val="tx1"/>
                  </a:solidFill>
                  <a:latin typeface="Times New Roman" panose="02020603050405020304" pitchFamily="18" charset="0"/>
                  <a:cs typeface="Times New Roman" panose="02020603050405020304" pitchFamily="18" charset="0"/>
                </a:rPr>
                <a:t> In the large text box below the "Subject" text box, type in whatever you want for your email message. </a:t>
              </a:r>
            </a:p>
          </p:txBody>
        </p:sp>
      </p:grpSp>
    </p:spTree>
    <p:extLst>
      <p:ext uri="{BB962C8B-B14F-4D97-AF65-F5344CB8AC3E}">
        <p14:creationId xmlns:p14="http://schemas.microsoft.com/office/powerpoint/2010/main" val="3027453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0352" y="586081"/>
            <a:ext cx="5398995" cy="4900319"/>
          </a:xfrm>
          <a:prstGeom prst="rect">
            <a:avLst/>
          </a:prstGeom>
        </p:spPr>
      </p:pic>
      <p:sp>
        <p:nvSpPr>
          <p:cNvPr id="3" name="Frame 2"/>
          <p:cNvSpPr/>
          <p:nvPr/>
        </p:nvSpPr>
        <p:spPr>
          <a:xfrm>
            <a:off x="5733429" y="4744273"/>
            <a:ext cx="5173110" cy="649362"/>
          </a:xfrm>
          <a:prstGeom prst="frame">
            <a:avLst>
              <a:gd name="adj1" fmla="val 2594"/>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1378226" y="874644"/>
            <a:ext cx="3313043" cy="4293704"/>
            <a:chOff x="1139687" y="887896"/>
            <a:chExt cx="3313043" cy="3962400"/>
          </a:xfrm>
        </p:grpSpPr>
        <p:sp>
          <p:nvSpPr>
            <p:cNvPr id="4" name="Rectangular Callout 3"/>
            <p:cNvSpPr/>
            <p:nvPr/>
          </p:nvSpPr>
          <p:spPr>
            <a:xfrm>
              <a:off x="1139687" y="887896"/>
              <a:ext cx="3313043" cy="3962400"/>
            </a:xfrm>
            <a:prstGeom prst="wedgeRectCallout">
              <a:avLst>
                <a:gd name="adj1" fmla="val 85000"/>
                <a:gd name="adj2" fmla="val 41576"/>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45703" y="1033670"/>
              <a:ext cx="3101009" cy="3710603"/>
            </a:xfrm>
            <a:prstGeom prst="rect">
              <a:avLst/>
            </a:prstGeom>
            <a:solidFill>
              <a:schemeClr val="bg1"/>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en-US" b="1" dirty="0" smtClean="0">
                  <a:solidFill>
                    <a:schemeClr val="tx1"/>
                  </a:solidFill>
                  <a:latin typeface="Times New Roman" panose="02020603050405020304" pitchFamily="18" charset="0"/>
                  <a:cs typeface="Times New Roman" panose="02020603050405020304" pitchFamily="18" charset="0"/>
                </a:rPr>
                <a:t>Format </a:t>
              </a:r>
              <a:r>
                <a:rPr lang="en-US" b="1" dirty="0">
                  <a:solidFill>
                    <a:schemeClr val="tx1"/>
                  </a:solidFill>
                  <a:latin typeface="Times New Roman" panose="02020603050405020304" pitchFamily="18" charset="0"/>
                  <a:cs typeface="Times New Roman" panose="02020603050405020304" pitchFamily="18" charset="0"/>
                </a:rPr>
                <a:t>your email's text if needed.</a:t>
              </a:r>
              <a:r>
                <a:rPr lang="en-US" dirty="0">
                  <a:solidFill>
                    <a:schemeClr val="tx1"/>
                  </a:solidFill>
                  <a:latin typeface="Times New Roman" panose="02020603050405020304" pitchFamily="18" charset="0"/>
                  <a:cs typeface="Times New Roman" panose="02020603050405020304" pitchFamily="18" charset="0"/>
                </a:rPr>
                <a:t> If you want to apply formatting to your text (e.g., bolding, italics, or bullet points), highlight the text to which you want to apply the formatting, then click one of the formatting options at the bottom of the email window. </a:t>
              </a:r>
              <a:endParaRPr lang="en-US" dirty="0" smtClean="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smtClean="0">
                  <a:solidFill>
                    <a:schemeClr val="tx1"/>
                  </a:solidFill>
                  <a:latin typeface="Times New Roman" panose="02020603050405020304" pitchFamily="18" charset="0"/>
                  <a:cs typeface="Times New Roman" panose="02020603050405020304" pitchFamily="18" charset="0"/>
                </a:rPr>
                <a:t>For </a:t>
              </a:r>
              <a:r>
                <a:rPr lang="en-US" dirty="0">
                  <a:solidFill>
                    <a:schemeClr val="tx1"/>
                  </a:solidFill>
                  <a:latin typeface="Times New Roman" panose="02020603050405020304" pitchFamily="18" charset="0"/>
                  <a:cs typeface="Times New Roman" panose="02020603050405020304" pitchFamily="18" charset="0"/>
                </a:rPr>
                <a:t>example, to bold a section of text, you would highlight the text and then click </a:t>
              </a:r>
              <a:r>
                <a:rPr lang="en-US" b="1" dirty="0">
                  <a:solidFill>
                    <a:schemeClr val="tx1"/>
                  </a:solidFill>
                  <a:latin typeface="Times New Roman" panose="02020603050405020304" pitchFamily="18" charset="0"/>
                  <a:cs typeface="Times New Roman" panose="02020603050405020304" pitchFamily="18" charset="0"/>
                </a:rPr>
                <a:t>B</a:t>
              </a:r>
              <a:r>
                <a:rPr lang="en-US" dirty="0">
                  <a:solidFill>
                    <a:schemeClr val="tx1"/>
                  </a:solidFill>
                  <a:latin typeface="Times New Roman" panose="02020603050405020304" pitchFamily="18" charset="0"/>
                  <a:cs typeface="Times New Roman" panose="02020603050405020304" pitchFamily="18" charset="0"/>
                </a:rPr>
                <a:t> at the bottom of the email.</a:t>
              </a:r>
            </a:p>
            <a:p>
              <a:pPr algn="ctr"/>
              <a:endParaRPr lang="en-US"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19342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1803486" y="2216512"/>
            <a:ext cx="9233032" cy="3098778"/>
            <a:chOff x="1803486" y="2216512"/>
            <a:chExt cx="9233032" cy="309877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124" y="2216512"/>
              <a:ext cx="1754940" cy="3098778"/>
            </a:xfrm>
            <a:prstGeom prst="rect">
              <a:avLst/>
            </a:prstGeom>
          </p:spPr>
        </p:pic>
        <p:grpSp>
          <p:nvGrpSpPr>
            <p:cNvPr id="8" name="Group 7"/>
            <p:cNvGrpSpPr/>
            <p:nvPr/>
          </p:nvGrpSpPr>
          <p:grpSpPr>
            <a:xfrm>
              <a:off x="1803486" y="2303495"/>
              <a:ext cx="9233032" cy="2970511"/>
              <a:chOff x="1803486" y="2303495"/>
              <a:chExt cx="9233032" cy="2970511"/>
            </a:xfrm>
          </p:grpSpPr>
          <p:pic>
            <p:nvPicPr>
              <p:cNvPr id="3" name="Picture 2"/>
              <p:cNvPicPr>
                <a:picLocks noChangeAspect="1"/>
              </p:cNvPicPr>
              <p:nvPr/>
            </p:nvPicPr>
            <p:blipFill>
              <a:blip r:embed="rId3"/>
              <a:stretch>
                <a:fillRect/>
              </a:stretch>
            </p:blipFill>
            <p:spPr>
              <a:xfrm>
                <a:off x="2403096" y="2303495"/>
                <a:ext cx="1558960" cy="1591194"/>
              </a:xfrm>
              <a:prstGeom prst="rect">
                <a:avLst/>
              </a:prstGeom>
            </p:spPr>
          </p:pic>
          <p:sp>
            <p:nvSpPr>
              <p:cNvPr id="4" name="Rectangle 3"/>
              <p:cNvSpPr/>
              <p:nvPr/>
            </p:nvSpPr>
            <p:spPr>
              <a:xfrm>
                <a:off x="1803486" y="3765901"/>
                <a:ext cx="4009909" cy="1508105"/>
              </a:xfrm>
              <a:prstGeom prst="rect">
                <a:avLst/>
              </a:prstGeom>
            </p:spPr>
            <p:txBody>
              <a:bodyPr wrap="square">
                <a:spAutoFit/>
              </a:bodyPr>
              <a:lstStyle/>
              <a:p>
                <a:pPr lvl="0" defTabSz="457200"/>
                <a:r>
                  <a:rPr lang="en-US" sz="2800" b="1" dirty="0" smtClean="0">
                    <a:latin typeface="Times New Roman" panose="02020603050405020304" pitchFamily="18" charset="0"/>
                    <a:cs typeface="Times New Roman" panose="02020603050405020304" pitchFamily="18" charset="0"/>
                  </a:rPr>
                  <a:t>Md. </a:t>
                </a:r>
                <a:r>
                  <a:rPr lang="en-US" sz="2800" b="1" dirty="0" err="1" smtClean="0">
                    <a:latin typeface="Times New Roman" panose="02020603050405020304" pitchFamily="18" charset="0"/>
                    <a:cs typeface="Times New Roman" panose="02020603050405020304" pitchFamily="18" charset="0"/>
                  </a:rPr>
                  <a:t>Monirul</a:t>
                </a:r>
                <a:r>
                  <a:rPr lang="en-US" sz="2800" b="1" dirty="0" smtClean="0">
                    <a:latin typeface="Times New Roman" panose="02020603050405020304" pitchFamily="18" charset="0"/>
                    <a:cs typeface="Times New Roman" panose="02020603050405020304" pitchFamily="18" charset="0"/>
                  </a:rPr>
                  <a:t> Islam</a:t>
                </a:r>
              </a:p>
              <a:p>
                <a:pPr lvl="0" defTabSz="457200"/>
                <a:r>
                  <a:rPr lang="en-US" sz="2400" b="1" dirty="0" smtClean="0">
                    <a:latin typeface="Times New Roman" panose="02020603050405020304" pitchFamily="18" charset="0"/>
                    <a:cs typeface="Times New Roman" panose="02020603050405020304" pitchFamily="18" charset="0"/>
                  </a:rPr>
                  <a:t>Assistant  Teacher</a:t>
                </a:r>
                <a:endParaRPr lang="en-US" sz="2400" b="1" dirty="0">
                  <a:latin typeface="Times New Roman" panose="02020603050405020304" pitchFamily="18" charset="0"/>
                  <a:cs typeface="Times New Roman" panose="02020603050405020304" pitchFamily="18" charset="0"/>
                </a:endParaRPr>
              </a:p>
              <a:p>
                <a:pPr lvl="0" defTabSz="457200"/>
                <a:r>
                  <a:rPr lang="en-US" sz="2000" b="1" dirty="0" smtClean="0">
                    <a:latin typeface="Times New Roman" panose="02020603050405020304" pitchFamily="18" charset="0"/>
                    <a:cs typeface="Times New Roman" panose="02020603050405020304" pitchFamily="18" charset="0"/>
                    <a:hlinkClick r:id="rId4"/>
                  </a:rPr>
                  <a:t>E-mail-monir19077@gmail.com</a:t>
                </a:r>
                <a:endParaRPr lang="en-US" sz="2000" b="1" dirty="0">
                  <a:latin typeface="Times New Roman" panose="02020603050405020304" pitchFamily="18" charset="0"/>
                  <a:cs typeface="Times New Roman" panose="02020603050405020304" pitchFamily="18" charset="0"/>
                </a:endParaRPr>
              </a:p>
              <a:p>
                <a:pPr lvl="0" defTabSz="457200"/>
                <a:r>
                  <a:rPr lang="en-US" sz="2000" b="1" dirty="0" smtClean="0">
                    <a:latin typeface="Times New Roman" panose="02020603050405020304" pitchFamily="18" charset="0"/>
                    <a:cs typeface="Times New Roman" panose="02020603050405020304" pitchFamily="18" charset="0"/>
                  </a:rPr>
                  <a:t>              01761714820</a:t>
                </a:r>
                <a:endParaRPr 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425884" y="2519406"/>
                <a:ext cx="4610634" cy="2492990"/>
              </a:xfrm>
              <a:prstGeom prst="rect">
                <a:avLst/>
              </a:prstGeom>
              <a:noFill/>
            </p:spPr>
            <p:txBody>
              <a:bodyPr wrap="square" rtlCol="0">
                <a:spAutoFit/>
              </a:bodyPr>
              <a:lstStyle/>
              <a:p>
                <a:pPr defTabSz="457200"/>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Azimnagor</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Com.K</a:t>
                </a:r>
                <a:r>
                  <a:rPr lang="en-US" sz="2800" b="1" dirty="0" smtClean="0">
                    <a:solidFill>
                      <a:srgbClr val="00B050"/>
                    </a:solidFill>
                    <a:latin typeface="Times New Roman" panose="02020603050405020304" pitchFamily="18" charset="0"/>
                    <a:cs typeface="Times New Roman" panose="02020603050405020304" pitchFamily="18" charset="0"/>
                  </a:rPr>
                  <a:t>.</a:t>
                </a:r>
              </a:p>
              <a:p>
                <a:pPr defTabSz="457200"/>
                <a:r>
                  <a:rPr lang="en-US" sz="2800" b="1" dirty="0" smtClean="0">
                    <a:solidFill>
                      <a:srgbClr val="00B050"/>
                    </a:solidFill>
                    <a:latin typeface="Times New Roman" panose="02020603050405020304" pitchFamily="18" charset="0"/>
                    <a:cs typeface="Times New Roman" panose="02020603050405020304" pitchFamily="18" charset="0"/>
                  </a:rPr>
                  <a:t>   School &amp; Coll.(</a:t>
                </a:r>
                <a:r>
                  <a:rPr lang="en-US" sz="2800" b="1" dirty="0" err="1" smtClean="0">
                    <a:solidFill>
                      <a:srgbClr val="00B050"/>
                    </a:solidFill>
                    <a:latin typeface="Times New Roman" panose="02020603050405020304" pitchFamily="18" charset="0"/>
                    <a:cs typeface="Times New Roman" panose="02020603050405020304" pitchFamily="18" charset="0"/>
                  </a:rPr>
                  <a:t>voc</a:t>
                </a:r>
                <a:r>
                  <a:rPr lang="en-US" sz="2800" b="1" dirty="0" smtClean="0">
                    <a:solidFill>
                      <a:srgbClr val="00B050"/>
                    </a:solidFill>
                    <a:latin typeface="Times New Roman" panose="02020603050405020304" pitchFamily="18" charset="0"/>
                    <a:cs typeface="Times New Roman" panose="02020603050405020304" pitchFamily="18" charset="0"/>
                  </a:rPr>
                  <a:t>)</a:t>
                </a:r>
              </a:p>
              <a:p>
                <a:pPr defTabSz="457200"/>
                <a:r>
                  <a:rPr lang="en-US" sz="2800" b="1" dirty="0" smtClean="0">
                    <a:solidFill>
                      <a:srgbClr val="00B050"/>
                    </a:solidFill>
                    <a:latin typeface="Times New Roman" panose="02020603050405020304" pitchFamily="18" charset="0"/>
                    <a:cs typeface="Times New Roman" panose="02020603050405020304" pitchFamily="18" charset="0"/>
                  </a:rPr>
                  <a:t>    </a:t>
                </a:r>
              </a:p>
              <a:p>
                <a:pPr defTabSz="457200"/>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      English </a:t>
                </a:r>
                <a:r>
                  <a:rPr lang="en-US" sz="2400" b="1" dirty="0" smtClean="0">
                    <a:solidFill>
                      <a:srgbClr val="00B050"/>
                    </a:solidFill>
                    <a:latin typeface="Times New Roman" panose="02020603050405020304" pitchFamily="18" charset="0"/>
                    <a:cs typeface="Times New Roman" panose="02020603050405020304" pitchFamily="18" charset="0"/>
                  </a:rPr>
                  <a:t>– 2</a:t>
                </a:r>
                <a:r>
                  <a:rPr lang="en-US" sz="2400" b="1" baseline="30000" dirty="0" smtClean="0">
                    <a:solidFill>
                      <a:srgbClr val="00B050"/>
                    </a:solidFill>
                    <a:latin typeface="Times New Roman" panose="02020603050405020304" pitchFamily="18" charset="0"/>
                    <a:cs typeface="Times New Roman" panose="02020603050405020304" pitchFamily="18" charset="0"/>
                  </a:rPr>
                  <a:t>nd</a:t>
                </a:r>
                <a:r>
                  <a:rPr lang="en-US" sz="2400" b="1" dirty="0" smtClean="0">
                    <a:solidFill>
                      <a:srgbClr val="00B050"/>
                    </a:solidFill>
                    <a:latin typeface="Times New Roman" panose="02020603050405020304" pitchFamily="18" charset="0"/>
                    <a:cs typeface="Times New Roman" panose="02020603050405020304" pitchFamily="18" charset="0"/>
                  </a:rPr>
                  <a:t> paper</a:t>
                </a:r>
                <a:endParaRPr lang="en-US" sz="2400" b="1" dirty="0" smtClean="0">
                  <a:solidFill>
                    <a:srgbClr val="00B050"/>
                  </a:solidFill>
                  <a:latin typeface="Times New Roman" panose="02020603050405020304" pitchFamily="18" charset="0"/>
                  <a:cs typeface="Times New Roman" panose="02020603050405020304" pitchFamily="18" charset="0"/>
                </a:endParaRPr>
              </a:p>
              <a:p>
                <a:pPr defTabSz="457200"/>
                <a:r>
                  <a:rPr lang="en-US" sz="2400" b="1" dirty="0" smtClean="0">
                    <a:solidFill>
                      <a:srgbClr val="00B050"/>
                    </a:solidFill>
                    <a:latin typeface="Times New Roman" panose="02020603050405020304" pitchFamily="18" charset="0"/>
                    <a:cs typeface="Times New Roman" panose="02020603050405020304" pitchFamily="18" charset="0"/>
                  </a:rPr>
                  <a:t>            Class - Nine</a:t>
                </a:r>
              </a:p>
              <a:p>
                <a:pPr defTabSz="457200"/>
                <a:r>
                  <a:rPr lang="en-US" sz="2000" b="1" dirty="0" smtClean="0">
                    <a:solidFill>
                      <a:srgbClr val="00B050"/>
                    </a:solidFill>
                    <a:latin typeface="Times New Roman" panose="02020603050405020304" pitchFamily="18" charset="0"/>
                    <a:cs typeface="Times New Roman" panose="02020603050405020304" pitchFamily="18" charset="0"/>
                  </a:rPr>
                  <a:t>                                       Time- 45 </a:t>
                </a:r>
                <a:r>
                  <a:rPr lang="en-US" sz="2000" b="1" dirty="0" err="1" smtClean="0">
                    <a:solidFill>
                      <a:srgbClr val="00B050"/>
                    </a:solidFill>
                    <a:latin typeface="Times New Roman" panose="02020603050405020304" pitchFamily="18" charset="0"/>
                    <a:cs typeface="Times New Roman" panose="02020603050405020304" pitchFamily="18" charset="0"/>
                  </a:rPr>
                  <a:t>mins</a:t>
                </a:r>
                <a:endParaRPr lang="en-US" sz="2000" b="1" dirty="0" smtClean="0">
                  <a:solidFill>
                    <a:srgbClr val="00B050"/>
                  </a:solidFill>
                  <a:latin typeface="Times New Roman" panose="02020603050405020304" pitchFamily="18" charset="0"/>
                  <a:cs typeface="Times New Roman" panose="02020603050405020304" pitchFamily="18" charset="0"/>
                </a:endParaRPr>
              </a:p>
            </p:txBody>
          </p:sp>
        </p:grpSp>
      </p:grpSp>
      <p:sp>
        <p:nvSpPr>
          <p:cNvPr id="7" name="Title 1"/>
          <p:cNvSpPr txBox="1">
            <a:spLocks/>
          </p:cNvSpPr>
          <p:nvPr/>
        </p:nvSpPr>
        <p:spPr>
          <a:xfrm>
            <a:off x="3808441" y="1069273"/>
            <a:ext cx="3784705" cy="1015612"/>
          </a:xfrm>
          <a:prstGeom prst="rect">
            <a:avLst/>
          </a:prstGeom>
        </p:spPr>
        <p:txBody>
          <a:bodyPr numCol="1">
            <a:prstTxWarp prst="textWave4">
              <a:avLst>
                <a:gd name="adj1" fmla="val 12500"/>
                <a:gd name="adj2" fmla="val -1310"/>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u="sng" dirty="0" smtClean="0">
                <a:ln/>
                <a:blipFill>
                  <a:blip r:embed="rId5"/>
                  <a:tile tx="0" ty="0" sx="100000" sy="100000" flip="none" algn="tl"/>
                </a:blip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Identity</a:t>
            </a:r>
            <a:endParaRPr lang="en-US" sz="7200" b="1" u="sng" dirty="0">
              <a:ln/>
              <a:blipFill>
                <a:blip r:embed="rId5"/>
                <a:tile tx="0" ty="0" sx="100000" sy="100000" flip="none" algn="tl"/>
              </a:blip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202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Effect transition="in" filter="fade">
                                      <p:cBhvr>
                                        <p:cTn id="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9656" y="663456"/>
            <a:ext cx="5401524" cy="4901609"/>
          </a:xfrm>
          <a:prstGeom prst="rect">
            <a:avLst/>
          </a:prstGeom>
        </p:spPr>
      </p:pic>
      <p:sp>
        <p:nvSpPr>
          <p:cNvPr id="3" name="Donut 2"/>
          <p:cNvSpPr/>
          <p:nvPr/>
        </p:nvSpPr>
        <p:spPr>
          <a:xfrm>
            <a:off x="7447724" y="4796439"/>
            <a:ext cx="477078" cy="768626"/>
          </a:xfrm>
          <a:prstGeom prst="donut">
            <a:avLst>
              <a:gd name="adj" fmla="val 71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1325217" y="980661"/>
            <a:ext cx="4280452" cy="4584404"/>
            <a:chOff x="1378226" y="980661"/>
            <a:chExt cx="4280452" cy="4584404"/>
          </a:xfrm>
        </p:grpSpPr>
        <p:sp>
          <p:nvSpPr>
            <p:cNvPr id="4" name="Rounded Rectangular Callout 3"/>
            <p:cNvSpPr/>
            <p:nvPr/>
          </p:nvSpPr>
          <p:spPr>
            <a:xfrm>
              <a:off x="1378226" y="980661"/>
              <a:ext cx="4280452" cy="4584404"/>
            </a:xfrm>
            <a:prstGeom prst="wedgeRoundRectCallout">
              <a:avLst>
                <a:gd name="adj1" fmla="val 96783"/>
                <a:gd name="adj2" fmla="val 35324"/>
                <a:gd name="adj3" fmla="val 1666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72587" y="1115322"/>
              <a:ext cx="4093325" cy="42928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Attach </a:t>
              </a:r>
              <a:r>
                <a:rPr lang="en-US" sz="2000" b="1" dirty="0" err="1" smtClean="0">
                  <a:solidFill>
                    <a:schemeClr val="tx1"/>
                  </a:solidFill>
                  <a:latin typeface="Times New Roman" panose="02020603050405020304" pitchFamily="18" charset="0"/>
                  <a:cs typeface="Times New Roman" panose="02020603050405020304" pitchFamily="18" charset="0"/>
                </a:rPr>
                <a:t>a</a:t>
              </a:r>
              <a:r>
                <a:rPr lang="en-US" sz="2000" b="1" dirty="0" err="1">
                  <a:solidFill>
                    <a:schemeClr val="tx1"/>
                  </a:solidFill>
                  <a:latin typeface="Times New Roman" panose="02020603050405020304" pitchFamily="18" charset="0"/>
                  <a:cs typeface="Times New Roman" panose="02020603050405020304" pitchFamily="18" charset="0"/>
                </a:rPr>
                <a:t>file</a:t>
              </a:r>
              <a:r>
                <a:rPr lang="en-US" sz="2000" b="1" dirty="0">
                  <a:solidFill>
                    <a:schemeClr val="tx1"/>
                  </a:solidFill>
                  <a:latin typeface="Times New Roman" panose="02020603050405020304" pitchFamily="18" charset="0"/>
                  <a:cs typeface="Times New Roman" panose="02020603050405020304" pitchFamily="18" charset="0"/>
                </a:rPr>
                <a:t> if you like.</a:t>
              </a:r>
              <a:r>
                <a:rPr lang="en-US" sz="2000" dirty="0">
                  <a:solidFill>
                    <a:schemeClr val="tx1"/>
                  </a:solidFill>
                  <a:latin typeface="Times New Roman" panose="02020603050405020304" pitchFamily="18" charset="0"/>
                  <a:cs typeface="Times New Roman" panose="02020603050405020304" pitchFamily="18" charset="0"/>
                </a:rPr>
                <a:t> To add a file from your computer, </a:t>
              </a:r>
              <a:r>
                <a:rPr lang="en-US" sz="2000" dirty="0" smtClean="0">
                  <a:solidFill>
                    <a:schemeClr val="tx1"/>
                  </a:solidFill>
                  <a:latin typeface="Times New Roman" panose="02020603050405020304" pitchFamily="18" charset="0"/>
                  <a:cs typeface="Times New Roman" panose="02020603050405020304" pitchFamily="18" charset="0"/>
                </a:rPr>
                <a:t>click </a:t>
              </a:r>
              <a:r>
                <a:rPr lang="en-US" sz="2000" dirty="0" err="1" smtClean="0">
                  <a:solidFill>
                    <a:schemeClr val="tx1"/>
                  </a:solidFill>
                  <a:latin typeface="Times New Roman" panose="02020603050405020304" pitchFamily="18" charset="0"/>
                  <a:cs typeface="Times New Roman" panose="02020603050405020304" pitchFamily="18" charset="0"/>
                </a:rPr>
                <a:t>the"Attachments</a:t>
              </a:r>
              <a:r>
                <a:rPr lang="en-US" sz="2000" dirty="0">
                  <a:solidFill>
                    <a:schemeClr val="tx1"/>
                  </a:solidFill>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window</a:t>
              </a:r>
              <a:r>
                <a:rPr lang="en-US" sz="2000" dirty="0">
                  <a:solidFill>
                    <a:schemeClr val="tx1"/>
                  </a:solidFill>
                  <a:latin typeface="Times New Roman" panose="02020603050405020304" pitchFamily="18" charset="0"/>
                  <a:cs typeface="Times New Roman" panose="02020603050405020304" pitchFamily="18" charset="0"/>
                </a:rPr>
                <a:t>, then select the file(s) you want to upload and click </a:t>
              </a:r>
              <a:r>
                <a:rPr lang="en-US" sz="2000" b="1" dirty="0">
                  <a:solidFill>
                    <a:schemeClr val="tx1"/>
                  </a:solidFill>
                  <a:latin typeface="Times New Roman" panose="02020603050405020304" pitchFamily="18" charset="0"/>
                  <a:cs typeface="Times New Roman" panose="02020603050405020304" pitchFamily="18" charset="0"/>
                </a:rPr>
                <a:t>Open</a:t>
              </a:r>
              <a:r>
                <a:rPr lang="en-US" sz="2000" dirty="0">
                  <a:solidFill>
                    <a:schemeClr val="tx1"/>
                  </a:solidFill>
                  <a:latin typeface="Times New Roman" panose="02020603050405020304" pitchFamily="18" charset="0"/>
                  <a:cs typeface="Times New Roman" panose="02020603050405020304" pitchFamily="18" charset="0"/>
                </a:rPr>
                <a:t> (or </a:t>
              </a:r>
              <a:r>
                <a:rPr lang="en-US" sz="2000" b="1" dirty="0">
                  <a:solidFill>
                    <a:schemeClr val="tx1"/>
                  </a:solidFill>
                  <a:latin typeface="Times New Roman" panose="02020603050405020304" pitchFamily="18" charset="0"/>
                  <a:cs typeface="Times New Roman" panose="02020603050405020304" pitchFamily="18" charset="0"/>
                </a:rPr>
                <a:t>Choose</a:t>
              </a:r>
              <a:r>
                <a:rPr lang="en-US" sz="2000" dirty="0">
                  <a:solidFill>
                    <a:schemeClr val="tx1"/>
                  </a:solidFill>
                  <a:latin typeface="Times New Roman" panose="02020603050405020304" pitchFamily="18" charset="0"/>
                  <a:cs typeface="Times New Roman" panose="02020603050405020304" pitchFamily="18" charset="0"/>
                </a:rPr>
                <a:t> on a Mac). </a:t>
              </a:r>
              <a:endParaRPr lang="en-US" sz="2000" dirty="0" smtClean="0">
                <a:solidFill>
                  <a:schemeClr val="tx1"/>
                </a:solidFill>
                <a:latin typeface="Times New Roman" panose="02020603050405020304" pitchFamily="18" charset="0"/>
                <a:cs typeface="Times New Roman" panose="02020603050405020304" pitchFamily="18" charset="0"/>
              </a:endParaRPr>
            </a:p>
            <a:p>
              <a:pPr algn="ctr"/>
              <a:r>
                <a:rPr lang="en-US" sz="2000" dirty="0" smtClean="0">
                  <a:solidFill>
                    <a:schemeClr val="tx1"/>
                  </a:solidFill>
                  <a:latin typeface="Times New Roman" panose="02020603050405020304" pitchFamily="18" charset="0"/>
                  <a:cs typeface="Times New Roman" panose="02020603050405020304" pitchFamily="18" charset="0"/>
                </a:rPr>
                <a:t>You </a:t>
              </a:r>
              <a:r>
                <a:rPr lang="en-US" sz="2000" dirty="0">
                  <a:solidFill>
                    <a:schemeClr val="tx1"/>
                  </a:solidFill>
                  <a:latin typeface="Times New Roman" panose="02020603050405020304" pitchFamily="18" charset="0"/>
                  <a:cs typeface="Times New Roman" panose="02020603050405020304" pitchFamily="18" charset="0"/>
                </a:rPr>
                <a:t>can add photos in this way, or you can upload photos directly </a:t>
              </a:r>
              <a:r>
                <a:rPr lang="en-US" sz="2000" dirty="0" smtClean="0">
                  <a:solidFill>
                    <a:schemeClr val="tx1"/>
                  </a:solidFill>
                  <a:latin typeface="Times New Roman" panose="02020603050405020304" pitchFamily="18" charset="0"/>
                  <a:cs typeface="Times New Roman" panose="02020603050405020304" pitchFamily="18" charset="0"/>
                </a:rPr>
                <a:t>to the </a:t>
              </a:r>
              <a:r>
                <a:rPr lang="en-US" sz="2000" dirty="0">
                  <a:solidFill>
                    <a:schemeClr val="tx1"/>
                  </a:solidFill>
                  <a:latin typeface="Times New Roman" panose="02020603050405020304" pitchFamily="18" charset="0"/>
                  <a:cs typeface="Times New Roman" panose="02020603050405020304" pitchFamily="18" charset="0"/>
                </a:rPr>
                <a:t>email's </a:t>
              </a:r>
              <a:r>
                <a:rPr lang="en-US" sz="2000" dirty="0" smtClean="0">
                  <a:solidFill>
                    <a:schemeClr val="tx1"/>
                  </a:solidFill>
                  <a:latin typeface="Times New Roman" panose="02020603050405020304" pitchFamily="18" charset="0"/>
                  <a:cs typeface="Times New Roman" panose="02020603050405020304" pitchFamily="18" charset="0"/>
                </a:rPr>
                <a:t>body </a:t>
              </a:r>
              <a:r>
                <a:rPr lang="en-US" sz="2000" dirty="0">
                  <a:solidFill>
                    <a:schemeClr val="tx1"/>
                  </a:solidFill>
                  <a:latin typeface="Times New Roman" panose="02020603050405020304" pitchFamily="18" charset="0"/>
                  <a:cs typeface="Times New Roman" panose="02020603050405020304" pitchFamily="18" charset="0"/>
                </a:rPr>
                <a:t>by clicking the "Photos" </a:t>
              </a:r>
              <a:r>
                <a:rPr lang="en-US" sz="2000" dirty="0" smtClean="0">
                  <a:solidFill>
                    <a:schemeClr val="tx1"/>
                  </a:solidFill>
                  <a:latin typeface="Times New Roman" panose="02020603050405020304" pitchFamily="18" charset="0"/>
                  <a:cs typeface="Times New Roman" panose="02020603050405020304" pitchFamily="18" charset="0"/>
                </a:rPr>
                <a:t>icon             </a:t>
              </a:r>
              <a:r>
                <a:rPr lang="en-US" sz="2000" dirty="0">
                  <a:solidFill>
                    <a:schemeClr val="tx1"/>
                  </a:solidFill>
                  <a:latin typeface="Times New Roman" panose="02020603050405020304" pitchFamily="18" charset="0"/>
                  <a:cs typeface="Times New Roman" panose="02020603050405020304" pitchFamily="18" charset="0"/>
                </a:rPr>
                <a:t>at the bottom </a:t>
              </a:r>
              <a:r>
                <a:rPr lang="en-US" sz="2000" dirty="0" smtClean="0">
                  <a:solidFill>
                    <a:schemeClr val="tx1"/>
                  </a:solidFill>
                  <a:latin typeface="Times New Roman" panose="02020603050405020304" pitchFamily="18" charset="0"/>
                  <a:cs typeface="Times New Roman" panose="02020603050405020304" pitchFamily="18" charset="0"/>
                </a:rPr>
                <a:t>of the window</a:t>
              </a:r>
              <a:r>
                <a:rPr lang="en-US" sz="2000" dirty="0">
                  <a:solidFill>
                    <a:schemeClr val="tx1"/>
                  </a:solidFill>
                  <a:latin typeface="Times New Roman" panose="02020603050405020304" pitchFamily="18" charset="0"/>
                  <a:cs typeface="Times New Roman" panose="02020603050405020304" pitchFamily="18" charset="0"/>
                </a:rPr>
                <a:t>, clicking </a:t>
              </a:r>
              <a:r>
                <a:rPr lang="en-US" sz="2000" b="1" dirty="0">
                  <a:solidFill>
                    <a:schemeClr val="tx1"/>
                  </a:solidFill>
                  <a:latin typeface="Times New Roman" panose="02020603050405020304" pitchFamily="18" charset="0"/>
                  <a:cs typeface="Times New Roman" panose="02020603050405020304" pitchFamily="18" charset="0"/>
                </a:rPr>
                <a:t>Upload</a:t>
              </a:r>
              <a:r>
                <a:rPr lang="en-US" sz="2000" dirty="0">
                  <a:solidFill>
                    <a:schemeClr val="tx1"/>
                  </a:solidFill>
                  <a:latin typeface="Times New Roman" panose="02020603050405020304" pitchFamily="18" charset="0"/>
                  <a:cs typeface="Times New Roman" panose="02020603050405020304" pitchFamily="18" charset="0"/>
                </a:rPr>
                <a:t>, clicking </a:t>
              </a:r>
              <a:r>
                <a:rPr lang="en-US" sz="2000" b="1" dirty="0">
                  <a:solidFill>
                    <a:schemeClr val="tx1"/>
                  </a:solidFill>
                  <a:latin typeface="Times New Roman" panose="02020603050405020304" pitchFamily="18" charset="0"/>
                  <a:cs typeface="Times New Roman" panose="02020603050405020304" pitchFamily="18" charset="0"/>
                </a:rPr>
                <a:t>Choose photos to upload</a:t>
              </a:r>
              <a:r>
                <a:rPr lang="en-US" sz="2000" dirty="0">
                  <a:solidFill>
                    <a:schemeClr val="tx1"/>
                  </a:solidFill>
                  <a:latin typeface="Times New Roman" panose="02020603050405020304" pitchFamily="18" charset="0"/>
                  <a:cs typeface="Times New Roman" panose="02020603050405020304" pitchFamily="18" charset="0"/>
                </a:rPr>
                <a:t>, and selecting photos as needed.</a:t>
              </a:r>
            </a:p>
          </p:txBody>
        </p:sp>
        <p:pic>
          <p:nvPicPr>
            <p:cNvPr id="2053" name="Picture 5" descr="Image titled Android7paperclip.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887" y="1724436"/>
              <a:ext cx="3429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Image titled Android7imag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277" y="3896947"/>
              <a:ext cx="342900" cy="342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7452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9325" y="739656"/>
            <a:ext cx="5401524" cy="4901609"/>
          </a:xfrm>
          <a:prstGeom prst="rect">
            <a:avLst/>
          </a:prstGeom>
        </p:spPr>
      </p:pic>
      <p:grpSp>
        <p:nvGrpSpPr>
          <p:cNvPr id="5" name="Group 4"/>
          <p:cNvGrpSpPr/>
          <p:nvPr/>
        </p:nvGrpSpPr>
        <p:grpSpPr>
          <a:xfrm>
            <a:off x="1311965" y="1139687"/>
            <a:ext cx="3127513" cy="3326296"/>
            <a:chOff x="1232452" y="1139687"/>
            <a:chExt cx="3127513" cy="3326296"/>
          </a:xfrm>
        </p:grpSpPr>
        <p:sp>
          <p:nvSpPr>
            <p:cNvPr id="3" name="Rectangular Callout 2"/>
            <p:cNvSpPr/>
            <p:nvPr/>
          </p:nvSpPr>
          <p:spPr>
            <a:xfrm>
              <a:off x="1232452" y="1139687"/>
              <a:ext cx="3127513" cy="3326296"/>
            </a:xfrm>
            <a:prstGeom prst="wedgeRectCallout">
              <a:avLst>
                <a:gd name="adj1" fmla="val 96203"/>
                <a:gd name="adj2" fmla="val 6887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Click </a:t>
              </a:r>
              <a:r>
                <a:rPr lang="en-US" sz="2400" u="sng" dirty="0">
                  <a:latin typeface="Times New Roman" panose="02020603050405020304" pitchFamily="18" charset="0"/>
                  <a:cs typeface="Times New Roman" panose="02020603050405020304" pitchFamily="18" charset="0"/>
                </a:rPr>
                <a:t>Send. </a:t>
              </a:r>
              <a:r>
                <a:rPr lang="en-US" sz="2400" dirty="0">
                  <a:latin typeface="Times New Roman" panose="02020603050405020304" pitchFamily="18" charset="0"/>
                  <a:cs typeface="Times New Roman" panose="02020603050405020304" pitchFamily="18" charset="0"/>
                </a:rPr>
                <a:t>It's a blue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button </a:t>
              </a:r>
              <a:r>
                <a:rPr lang="en-US" sz="2400" dirty="0">
                  <a:latin typeface="Times New Roman" panose="02020603050405020304" pitchFamily="18" charset="0"/>
                  <a:cs typeface="Times New Roman" panose="02020603050405020304" pitchFamily="18" charset="0"/>
                </a:rPr>
                <a:t>in the bottom-left corner of the email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window</a:t>
              </a:r>
              <a:r>
                <a:rPr lang="en-US" sz="2400" dirty="0">
                  <a:latin typeface="Times New Roman" panose="02020603050405020304" pitchFamily="18" charset="0"/>
                  <a:cs typeface="Times New Roman" panose="02020603050405020304" pitchFamily="18" charset="0"/>
                </a:rPr>
                <a:t>. Doing so </a:t>
              </a:r>
              <a:r>
                <a:rPr lang="en-US" sz="2400" dirty="0" smtClean="0">
                  <a:latin typeface="Times New Roman" panose="02020603050405020304" pitchFamily="18" charset="0"/>
                  <a:cs typeface="Times New Roman" panose="02020603050405020304" pitchFamily="18" charset="0"/>
                </a:rPr>
                <a:t>will</a:t>
              </a: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send your email to </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specified email address(</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p>
          </p:txBody>
        </p:sp>
        <p:sp>
          <p:nvSpPr>
            <p:cNvPr id="4" name="Frame 3"/>
            <p:cNvSpPr/>
            <p:nvPr/>
          </p:nvSpPr>
          <p:spPr>
            <a:xfrm>
              <a:off x="1311965" y="1232452"/>
              <a:ext cx="2981739" cy="3140765"/>
            </a:xfrm>
            <a:prstGeom prst="frame">
              <a:avLst>
                <a:gd name="adj1" fmla="val 25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Frame 5"/>
          <p:cNvSpPr/>
          <p:nvPr/>
        </p:nvSpPr>
        <p:spPr>
          <a:xfrm>
            <a:off x="5515585" y="5035826"/>
            <a:ext cx="1190015" cy="525926"/>
          </a:xfrm>
          <a:prstGeom prst="frame">
            <a:avLst>
              <a:gd name="adj1" fmla="val 39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400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9860" y="967408"/>
            <a:ext cx="3101009" cy="634376"/>
          </a:xfrm>
          <a:prstGeom prst="rect">
            <a:avLst/>
          </a:prstGeom>
          <a:noFill/>
        </p:spPr>
        <p:txBody>
          <a:bodyPr wrap="square" rtlCol="0">
            <a:prstTxWarp prst="textWave2">
              <a:avLst/>
            </a:prstTxWarp>
            <a:spAutoFit/>
          </a:bodyPr>
          <a:lstStyle/>
          <a:p>
            <a:r>
              <a:rPr lang="en-US" u="sng"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endParaRPr lang="en-US" u="sng"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2014330" y="1989914"/>
            <a:ext cx="8454888" cy="2941982"/>
            <a:chOff x="2014330" y="1989914"/>
            <a:chExt cx="8454888" cy="2941982"/>
          </a:xfrm>
        </p:grpSpPr>
        <p:sp>
          <p:nvSpPr>
            <p:cNvPr id="3" name="Frame 2"/>
            <p:cNvSpPr/>
            <p:nvPr/>
          </p:nvSpPr>
          <p:spPr>
            <a:xfrm>
              <a:off x="2014330" y="1989914"/>
              <a:ext cx="8454888" cy="2941982"/>
            </a:xfrm>
            <a:prstGeom prst="frame">
              <a:avLst>
                <a:gd name="adj1" fmla="val 6644"/>
              </a:avLst>
            </a:prstGeom>
            <a:blipFill>
              <a:blip r:embed="rId2"/>
              <a:tile tx="0" ty="0" sx="100000" sy="100000" flip="none" algn="tl"/>
            </a:blipFill>
            <a:ln w="3810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2690191" y="2358887"/>
              <a:ext cx="6374296"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What is e-mails ?</a:t>
              </a:r>
            </a:p>
            <a:p>
              <a:pPr marL="285750" indent="-285750">
                <a:lnSpc>
                  <a:spcPct val="150000"/>
                </a:lnSpc>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Why e-mails need ?</a:t>
              </a:r>
            </a:p>
            <a:p>
              <a:pPr marL="285750" indent="-285750">
                <a:lnSpc>
                  <a:spcPct val="150000"/>
                </a:lnSpc>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Where will you write </a:t>
              </a:r>
              <a:r>
                <a:rPr lang="en-US" sz="2000" b="1" dirty="0">
                  <a:latin typeface="Times New Roman" panose="02020603050405020304" pitchFamily="18" charset="0"/>
                  <a:cs typeface="Times New Roman" panose="02020603050405020304" pitchFamily="18" charset="0"/>
                </a:rPr>
                <a:t>other person's </a:t>
              </a:r>
              <a:r>
                <a:rPr lang="en-US" sz="2000" b="1" dirty="0" smtClean="0">
                  <a:latin typeface="Times New Roman" panose="02020603050405020304" pitchFamily="18" charset="0"/>
                  <a:cs typeface="Times New Roman" panose="02020603050405020304" pitchFamily="18" charset="0"/>
                </a:rPr>
                <a:t>e-mail </a:t>
              </a:r>
              <a:r>
                <a:rPr lang="en-US" sz="2000" b="1" dirty="0">
                  <a:latin typeface="Times New Roman" panose="02020603050405020304" pitchFamily="18" charset="0"/>
                  <a:cs typeface="Times New Roman" panose="02020603050405020304" pitchFamily="18" charset="0"/>
                </a:rPr>
                <a:t>address</a:t>
              </a:r>
              <a:r>
                <a:rPr lang="en-US" sz="2000" b="1" dirty="0" smtClean="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What will you write “Subject” text field ?</a:t>
              </a:r>
              <a:endParaRPr 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7847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a:xfrm>
            <a:off x="3710610" y="1334604"/>
            <a:ext cx="5347250" cy="1219200"/>
          </a:xfrm>
          <a:prstGeom prst="trapezoid">
            <a:avLst>
              <a:gd name="adj" fmla="val 65000"/>
            </a:avLst>
          </a:prstGeom>
          <a:solidFill>
            <a:schemeClr val="accent5">
              <a:lumMod val="40000"/>
              <a:lumOff val="60000"/>
            </a:schemeClr>
          </a:solid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10610" y="1550505"/>
            <a:ext cx="5347250" cy="3498573"/>
            <a:chOff x="3710610" y="1550505"/>
            <a:chExt cx="5347250" cy="3498573"/>
          </a:xfrm>
        </p:grpSpPr>
        <p:sp>
          <p:nvSpPr>
            <p:cNvPr id="2" name="TextBox 1"/>
            <p:cNvSpPr txBox="1"/>
            <p:nvPr/>
          </p:nvSpPr>
          <p:spPr>
            <a:xfrm>
              <a:off x="4800600" y="1550505"/>
              <a:ext cx="316727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710610" y="2474292"/>
              <a:ext cx="5347250" cy="2574786"/>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Here is my e-mail address</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u="sng" dirty="0" smtClean="0">
                  <a:solidFill>
                    <a:schemeClr val="tx1"/>
                  </a:solidFill>
                  <a:latin typeface="Times New Roman" panose="02020603050405020304" pitchFamily="18" charset="0"/>
                  <a:cs typeface="Times New Roman" panose="02020603050405020304" pitchFamily="18" charset="0"/>
                </a:rPr>
                <a:t>monir19077@gmail.com</a:t>
              </a:r>
            </a:p>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2400" dirty="0" smtClean="0">
                  <a:solidFill>
                    <a:schemeClr val="tx1"/>
                  </a:solidFill>
                  <a:latin typeface="Times New Roman" panose="02020603050405020304" pitchFamily="18" charset="0"/>
                  <a:cs typeface="Times New Roman" panose="02020603050405020304" pitchFamily="18" charset="0"/>
                </a:rPr>
                <a:t>create your e-mail account and send me a message about your exam preparation.</a:t>
              </a:r>
            </a:p>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335618" y="3105810"/>
              <a:ext cx="477492" cy="587682"/>
            </a:xfrm>
            <a:prstGeom prst="rect">
              <a:avLst/>
            </a:prstGeom>
          </p:spPr>
        </p:pic>
        <p:pic>
          <p:nvPicPr>
            <p:cNvPr id="11" name="Picture 10"/>
            <p:cNvPicPr>
              <a:picLocks noChangeAspect="1"/>
            </p:cNvPicPr>
            <p:nvPr/>
          </p:nvPicPr>
          <p:blipFill>
            <a:blip r:embed="rId2"/>
            <a:stretch>
              <a:fillRect/>
            </a:stretch>
          </p:blipFill>
          <p:spPr>
            <a:xfrm>
              <a:off x="3975652" y="3105810"/>
              <a:ext cx="477492" cy="587682"/>
            </a:xfrm>
            <a:prstGeom prst="rect">
              <a:avLst/>
            </a:prstGeom>
          </p:spPr>
        </p:pic>
      </p:grpSp>
    </p:spTree>
    <p:extLst>
      <p:ext uri="{BB962C8B-B14F-4D97-AF65-F5344CB8AC3E}">
        <p14:creationId xmlns:p14="http://schemas.microsoft.com/office/powerpoint/2010/main" val="3291087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5530" y="2006046"/>
            <a:ext cx="11754679" cy="4579143"/>
            <a:chOff x="185530" y="2006046"/>
            <a:chExt cx="11754679" cy="457914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182" y="2802724"/>
              <a:ext cx="1268430" cy="156356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221" y="2006046"/>
              <a:ext cx="2149815" cy="26500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 y="4442064"/>
              <a:ext cx="11754679" cy="214312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559" y="2593283"/>
              <a:ext cx="1197028" cy="1475544"/>
            </a:xfrm>
            <a:prstGeom prst="rect">
              <a:avLst/>
            </a:prstGeom>
          </p:spPr>
        </p:pic>
      </p:grpSp>
      <p:sp>
        <p:nvSpPr>
          <p:cNvPr id="2" name="TextBox 1"/>
          <p:cNvSpPr txBox="1"/>
          <p:nvPr/>
        </p:nvSpPr>
        <p:spPr>
          <a:xfrm>
            <a:off x="3167268" y="1431234"/>
            <a:ext cx="6042991" cy="1934817"/>
          </a:xfrm>
          <a:prstGeom prst="rect">
            <a:avLst/>
          </a:prstGeom>
          <a:noFill/>
        </p:spPr>
        <p:txBody>
          <a:bodyPr wrap="square" rtlCol="0">
            <a:prstTxWarp prst="textDeflateBottom">
              <a:avLst>
                <a:gd name="adj" fmla="val 38356"/>
              </a:avLst>
            </a:prstTxWarp>
            <a:spAutoFit/>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very much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600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3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684" y="3329729"/>
            <a:ext cx="2143125" cy="21431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106" b="4317"/>
          <a:stretch/>
        </p:blipFill>
        <p:spPr>
          <a:xfrm>
            <a:off x="4563411" y="1743967"/>
            <a:ext cx="1967541" cy="20870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780" y="3155446"/>
            <a:ext cx="2143125" cy="21336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21092"/>
          <a:stretch/>
        </p:blipFill>
        <p:spPr>
          <a:xfrm>
            <a:off x="6617425" y="1911896"/>
            <a:ext cx="2057400" cy="17512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6063" y="3663104"/>
            <a:ext cx="2533650" cy="1809750"/>
          </a:xfrm>
          <a:prstGeom prst="rect">
            <a:avLst/>
          </a:prstGeom>
        </p:spPr>
      </p:pic>
      <p:sp>
        <p:nvSpPr>
          <p:cNvPr id="8" name="TextBox 7"/>
          <p:cNvSpPr txBox="1"/>
          <p:nvPr/>
        </p:nvSpPr>
        <p:spPr>
          <a:xfrm>
            <a:off x="1705540" y="1388676"/>
            <a:ext cx="3480503"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pictures.</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7963083" y="1482357"/>
            <a:ext cx="3009718"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can you see ?</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254822" y="1887482"/>
            <a:ext cx="3632994" cy="3615397"/>
            <a:chOff x="4486947" y="1783640"/>
            <a:chExt cx="3632994" cy="3615397"/>
          </a:xfrm>
        </p:grpSpPr>
        <p:pic>
          <p:nvPicPr>
            <p:cNvPr id="12" name="Picture 11"/>
            <p:cNvPicPr>
              <a:picLocks noChangeAspect="1"/>
            </p:cNvPicPr>
            <p:nvPr/>
          </p:nvPicPr>
          <p:blipFill rotWithShape="1">
            <a:blip r:embed="rId7"/>
            <a:srcRect l="6998" t="5013" r="7606" b="4936"/>
            <a:stretch/>
          </p:blipFill>
          <p:spPr>
            <a:xfrm>
              <a:off x="4486947" y="1783640"/>
              <a:ext cx="3632994" cy="36153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p:cNvSpPr txBox="1"/>
            <p:nvPr/>
          </p:nvSpPr>
          <p:spPr>
            <a:xfrm>
              <a:off x="5547181" y="4527636"/>
              <a:ext cx="2250831"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E-mails</a:t>
              </a:r>
              <a:endParaRPr lang="en-US" sz="3600" b="1"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2899555" y="1622716"/>
            <a:ext cx="7046309" cy="4862488"/>
          </a:xfrm>
          <a:prstGeom prst="rect">
            <a:avLst/>
          </a:prstGeom>
        </p:spPr>
        <p:txBody>
          <a:bodyPr wrap="square">
            <a:prstTxWarp prst="textArchUp">
              <a:avLst>
                <a:gd name="adj" fmla="val 11984924"/>
              </a:avLst>
            </a:prstTxWarp>
            <a:spAutoFit/>
          </a:bodyPr>
          <a:lstStyle/>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Electronic mail (email or e-mail) is a method of exchanging</a:t>
            </a: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messages ("mail") between people using electronic devices</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109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2250"/>
                                        <p:tgtEl>
                                          <p:spTgt spid="8"/>
                                        </p:tgtEl>
                                        <p:attrNameLst>
                                          <p:attrName>ppt_w</p:attrName>
                                        </p:attrNameLst>
                                      </p:cBhvr>
                                      <p:tavLst>
                                        <p:tav tm="0">
                                          <p:val>
                                            <p:strVal val="ppt_w"/>
                                          </p:val>
                                        </p:tav>
                                        <p:tav tm="100000">
                                          <p:val>
                                            <p:fltVal val="0"/>
                                          </p:val>
                                        </p:tav>
                                      </p:tavLst>
                                    </p:anim>
                                    <p:anim calcmode="lin" valueType="num">
                                      <p:cBhvr>
                                        <p:cTn id="17" dur="2250"/>
                                        <p:tgtEl>
                                          <p:spTgt spid="8"/>
                                        </p:tgtEl>
                                        <p:attrNameLst>
                                          <p:attrName>ppt_h</p:attrName>
                                        </p:attrNameLst>
                                      </p:cBhvr>
                                      <p:tavLst>
                                        <p:tav tm="0">
                                          <p:val>
                                            <p:strVal val="ppt_h"/>
                                          </p:val>
                                        </p:tav>
                                        <p:tav tm="100000">
                                          <p:val>
                                            <p:fltVal val="0"/>
                                          </p:val>
                                        </p:tav>
                                      </p:tavLst>
                                    </p:anim>
                                    <p:set>
                                      <p:cBhvr>
                                        <p:cTn id="18" dur="1" fill="hold">
                                          <p:stCondLst>
                                            <p:cond delay="2249"/>
                                          </p:stCondLst>
                                        </p:cTn>
                                        <p:tgtEl>
                                          <p:spTgt spid="8"/>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2250"/>
                                        <p:tgtEl>
                                          <p:spTgt spid="9"/>
                                        </p:tgtEl>
                                        <p:attrNameLst>
                                          <p:attrName>ppt_w</p:attrName>
                                        </p:attrNameLst>
                                      </p:cBhvr>
                                      <p:tavLst>
                                        <p:tav tm="0">
                                          <p:val>
                                            <p:strVal val="ppt_w"/>
                                          </p:val>
                                        </p:tav>
                                        <p:tav tm="100000">
                                          <p:val>
                                            <p:fltVal val="0"/>
                                          </p:val>
                                        </p:tav>
                                      </p:tavLst>
                                    </p:anim>
                                    <p:anim calcmode="lin" valueType="num">
                                      <p:cBhvr>
                                        <p:cTn id="21" dur="2250"/>
                                        <p:tgtEl>
                                          <p:spTgt spid="9"/>
                                        </p:tgtEl>
                                        <p:attrNameLst>
                                          <p:attrName>ppt_h</p:attrName>
                                        </p:attrNameLst>
                                      </p:cBhvr>
                                      <p:tavLst>
                                        <p:tav tm="0">
                                          <p:val>
                                            <p:strVal val="ppt_h"/>
                                          </p:val>
                                        </p:tav>
                                        <p:tav tm="100000">
                                          <p:val>
                                            <p:fltVal val="0"/>
                                          </p:val>
                                        </p:tav>
                                      </p:tavLst>
                                    </p:anim>
                                    <p:set>
                                      <p:cBhvr>
                                        <p:cTn id="22" dur="1" fill="hold">
                                          <p:stCondLst>
                                            <p:cond delay="2249"/>
                                          </p:stCondLst>
                                        </p:cTn>
                                        <p:tgtEl>
                                          <p:spTgt spid="9"/>
                                        </p:tgtEl>
                                        <p:attrNameLst>
                                          <p:attrName>style.visibility</p:attrName>
                                        </p:attrNameLst>
                                      </p:cBhvr>
                                      <p:to>
                                        <p:strVal val="hidden"/>
                                      </p:to>
                                    </p:set>
                                  </p:childTnLst>
                                </p:cTn>
                              </p:par>
                              <p:par>
                                <p:cTn id="23" presetID="23" presetClass="exit" presetSubtype="32" fill="hold" nodeType="withEffect">
                                  <p:stCondLst>
                                    <p:cond delay="0"/>
                                  </p:stCondLst>
                                  <p:childTnLst>
                                    <p:anim calcmode="lin" valueType="num">
                                      <p:cBhvr>
                                        <p:cTn id="24" dur="2250"/>
                                        <p:tgtEl>
                                          <p:spTgt spid="7"/>
                                        </p:tgtEl>
                                        <p:attrNameLst>
                                          <p:attrName>ppt_w</p:attrName>
                                        </p:attrNameLst>
                                      </p:cBhvr>
                                      <p:tavLst>
                                        <p:tav tm="0">
                                          <p:val>
                                            <p:strVal val="ppt_w"/>
                                          </p:val>
                                        </p:tav>
                                        <p:tav tm="100000">
                                          <p:val>
                                            <p:fltVal val="0"/>
                                          </p:val>
                                        </p:tav>
                                      </p:tavLst>
                                    </p:anim>
                                    <p:anim calcmode="lin" valueType="num">
                                      <p:cBhvr>
                                        <p:cTn id="25" dur="2250"/>
                                        <p:tgtEl>
                                          <p:spTgt spid="7"/>
                                        </p:tgtEl>
                                        <p:attrNameLst>
                                          <p:attrName>ppt_h</p:attrName>
                                        </p:attrNameLst>
                                      </p:cBhvr>
                                      <p:tavLst>
                                        <p:tav tm="0">
                                          <p:val>
                                            <p:strVal val="ppt_h"/>
                                          </p:val>
                                        </p:tav>
                                        <p:tav tm="100000">
                                          <p:val>
                                            <p:fltVal val="0"/>
                                          </p:val>
                                        </p:tav>
                                      </p:tavLst>
                                    </p:anim>
                                    <p:set>
                                      <p:cBhvr>
                                        <p:cTn id="26" dur="1" fill="hold">
                                          <p:stCondLst>
                                            <p:cond delay="2249"/>
                                          </p:stCondLst>
                                        </p:cTn>
                                        <p:tgtEl>
                                          <p:spTgt spid="7"/>
                                        </p:tgtEl>
                                        <p:attrNameLst>
                                          <p:attrName>style.visibility</p:attrName>
                                        </p:attrNameLst>
                                      </p:cBhvr>
                                      <p:to>
                                        <p:strVal val="hidden"/>
                                      </p:to>
                                    </p:set>
                                  </p:childTnLst>
                                </p:cTn>
                              </p:par>
                              <p:par>
                                <p:cTn id="27" presetID="23" presetClass="exit" presetSubtype="32" fill="hold" nodeType="withEffect">
                                  <p:stCondLst>
                                    <p:cond delay="0"/>
                                  </p:stCondLst>
                                  <p:childTnLst>
                                    <p:anim calcmode="lin" valueType="num">
                                      <p:cBhvr>
                                        <p:cTn id="28" dur="2250"/>
                                        <p:tgtEl>
                                          <p:spTgt spid="3"/>
                                        </p:tgtEl>
                                        <p:attrNameLst>
                                          <p:attrName>ppt_w</p:attrName>
                                        </p:attrNameLst>
                                      </p:cBhvr>
                                      <p:tavLst>
                                        <p:tav tm="0">
                                          <p:val>
                                            <p:strVal val="ppt_w"/>
                                          </p:val>
                                        </p:tav>
                                        <p:tav tm="100000">
                                          <p:val>
                                            <p:fltVal val="0"/>
                                          </p:val>
                                        </p:tav>
                                      </p:tavLst>
                                    </p:anim>
                                    <p:anim calcmode="lin" valueType="num">
                                      <p:cBhvr>
                                        <p:cTn id="29" dur="2250"/>
                                        <p:tgtEl>
                                          <p:spTgt spid="3"/>
                                        </p:tgtEl>
                                        <p:attrNameLst>
                                          <p:attrName>ppt_h</p:attrName>
                                        </p:attrNameLst>
                                      </p:cBhvr>
                                      <p:tavLst>
                                        <p:tav tm="0">
                                          <p:val>
                                            <p:strVal val="ppt_h"/>
                                          </p:val>
                                        </p:tav>
                                        <p:tav tm="100000">
                                          <p:val>
                                            <p:fltVal val="0"/>
                                          </p:val>
                                        </p:tav>
                                      </p:tavLst>
                                    </p:anim>
                                    <p:set>
                                      <p:cBhvr>
                                        <p:cTn id="30" dur="1" fill="hold">
                                          <p:stCondLst>
                                            <p:cond delay="2249"/>
                                          </p:stCondLst>
                                        </p:cTn>
                                        <p:tgtEl>
                                          <p:spTgt spid="3"/>
                                        </p:tgtEl>
                                        <p:attrNameLst>
                                          <p:attrName>style.visibility</p:attrName>
                                        </p:attrNameLst>
                                      </p:cBhvr>
                                      <p:to>
                                        <p:strVal val="hidden"/>
                                      </p:to>
                                    </p:set>
                                  </p:childTnLst>
                                </p:cTn>
                              </p:par>
                              <p:par>
                                <p:cTn id="31" presetID="23" presetClass="exit" presetSubtype="32" fill="hold" nodeType="withEffect">
                                  <p:stCondLst>
                                    <p:cond delay="0"/>
                                  </p:stCondLst>
                                  <p:childTnLst>
                                    <p:anim calcmode="lin" valueType="num">
                                      <p:cBhvr>
                                        <p:cTn id="32" dur="2250"/>
                                        <p:tgtEl>
                                          <p:spTgt spid="4"/>
                                        </p:tgtEl>
                                        <p:attrNameLst>
                                          <p:attrName>ppt_w</p:attrName>
                                        </p:attrNameLst>
                                      </p:cBhvr>
                                      <p:tavLst>
                                        <p:tav tm="0">
                                          <p:val>
                                            <p:strVal val="ppt_w"/>
                                          </p:val>
                                        </p:tav>
                                        <p:tav tm="100000">
                                          <p:val>
                                            <p:fltVal val="0"/>
                                          </p:val>
                                        </p:tav>
                                      </p:tavLst>
                                    </p:anim>
                                    <p:anim calcmode="lin" valueType="num">
                                      <p:cBhvr>
                                        <p:cTn id="33" dur="2250"/>
                                        <p:tgtEl>
                                          <p:spTgt spid="4"/>
                                        </p:tgtEl>
                                        <p:attrNameLst>
                                          <p:attrName>ppt_h</p:attrName>
                                        </p:attrNameLst>
                                      </p:cBhvr>
                                      <p:tavLst>
                                        <p:tav tm="0">
                                          <p:val>
                                            <p:strVal val="ppt_h"/>
                                          </p:val>
                                        </p:tav>
                                        <p:tav tm="100000">
                                          <p:val>
                                            <p:fltVal val="0"/>
                                          </p:val>
                                        </p:tav>
                                      </p:tavLst>
                                    </p:anim>
                                    <p:set>
                                      <p:cBhvr>
                                        <p:cTn id="34" dur="1" fill="hold">
                                          <p:stCondLst>
                                            <p:cond delay="2249"/>
                                          </p:stCondLst>
                                        </p:cTn>
                                        <p:tgtEl>
                                          <p:spTgt spid="4"/>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2250"/>
                                        <p:tgtEl>
                                          <p:spTgt spid="5"/>
                                        </p:tgtEl>
                                        <p:attrNameLst>
                                          <p:attrName>ppt_w</p:attrName>
                                        </p:attrNameLst>
                                      </p:cBhvr>
                                      <p:tavLst>
                                        <p:tav tm="0">
                                          <p:val>
                                            <p:strVal val="ppt_w"/>
                                          </p:val>
                                        </p:tav>
                                        <p:tav tm="100000">
                                          <p:val>
                                            <p:fltVal val="0"/>
                                          </p:val>
                                        </p:tav>
                                      </p:tavLst>
                                    </p:anim>
                                    <p:anim calcmode="lin" valueType="num">
                                      <p:cBhvr>
                                        <p:cTn id="37" dur="2250"/>
                                        <p:tgtEl>
                                          <p:spTgt spid="5"/>
                                        </p:tgtEl>
                                        <p:attrNameLst>
                                          <p:attrName>ppt_h</p:attrName>
                                        </p:attrNameLst>
                                      </p:cBhvr>
                                      <p:tavLst>
                                        <p:tav tm="0">
                                          <p:val>
                                            <p:strVal val="ppt_h"/>
                                          </p:val>
                                        </p:tav>
                                        <p:tav tm="100000">
                                          <p:val>
                                            <p:fltVal val="0"/>
                                          </p:val>
                                        </p:tav>
                                      </p:tavLst>
                                    </p:anim>
                                    <p:set>
                                      <p:cBhvr>
                                        <p:cTn id="38" dur="1" fill="hold">
                                          <p:stCondLst>
                                            <p:cond delay="2249"/>
                                          </p:stCondLst>
                                        </p:cTn>
                                        <p:tgtEl>
                                          <p:spTgt spid="5"/>
                                        </p:tgtEl>
                                        <p:attrNameLst>
                                          <p:attrName>style.visibility</p:attrName>
                                        </p:attrNameLst>
                                      </p:cBhvr>
                                      <p:to>
                                        <p:strVal val="hidden"/>
                                      </p:to>
                                    </p:set>
                                  </p:childTnLst>
                                </p:cTn>
                              </p:par>
                              <p:par>
                                <p:cTn id="39" presetID="23" presetClass="exit" presetSubtype="32" fill="hold" nodeType="withEffect">
                                  <p:stCondLst>
                                    <p:cond delay="0"/>
                                  </p:stCondLst>
                                  <p:childTnLst>
                                    <p:anim calcmode="lin" valueType="num">
                                      <p:cBhvr>
                                        <p:cTn id="40" dur="2250"/>
                                        <p:tgtEl>
                                          <p:spTgt spid="6"/>
                                        </p:tgtEl>
                                        <p:attrNameLst>
                                          <p:attrName>ppt_w</p:attrName>
                                        </p:attrNameLst>
                                      </p:cBhvr>
                                      <p:tavLst>
                                        <p:tav tm="0">
                                          <p:val>
                                            <p:strVal val="ppt_w"/>
                                          </p:val>
                                        </p:tav>
                                        <p:tav tm="100000">
                                          <p:val>
                                            <p:fltVal val="0"/>
                                          </p:val>
                                        </p:tav>
                                      </p:tavLst>
                                    </p:anim>
                                    <p:anim calcmode="lin" valueType="num">
                                      <p:cBhvr>
                                        <p:cTn id="41" dur="2250"/>
                                        <p:tgtEl>
                                          <p:spTgt spid="6"/>
                                        </p:tgtEl>
                                        <p:attrNameLst>
                                          <p:attrName>ppt_h</p:attrName>
                                        </p:attrNameLst>
                                      </p:cBhvr>
                                      <p:tavLst>
                                        <p:tav tm="0">
                                          <p:val>
                                            <p:strVal val="ppt_h"/>
                                          </p:val>
                                        </p:tav>
                                        <p:tav tm="100000">
                                          <p:val>
                                            <p:fltVal val="0"/>
                                          </p:val>
                                        </p:tav>
                                      </p:tavLst>
                                    </p:anim>
                                    <p:set>
                                      <p:cBhvr>
                                        <p:cTn id="42" dur="1" fill="hold">
                                          <p:stCondLst>
                                            <p:cond delay="2249"/>
                                          </p:stCondLst>
                                        </p:cTn>
                                        <p:tgtEl>
                                          <p:spTgt spid="6"/>
                                        </p:tgtEl>
                                        <p:attrNameLst>
                                          <p:attrName>style.visibility</p:attrName>
                                        </p:attrNameLst>
                                      </p:cBhvr>
                                      <p:to>
                                        <p:strVal val="hidden"/>
                                      </p:to>
                                    </p:set>
                                  </p:childTnLst>
                                </p:cTn>
                              </p:par>
                              <p:par>
                                <p:cTn id="43" presetID="17" presetClass="entr" presetSubtype="1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2500" fill="hold"/>
                                        <p:tgtEl>
                                          <p:spTgt spid="14"/>
                                        </p:tgtEl>
                                        <p:attrNameLst>
                                          <p:attrName>ppt_w</p:attrName>
                                        </p:attrNameLst>
                                      </p:cBhvr>
                                      <p:tavLst>
                                        <p:tav tm="0">
                                          <p:val>
                                            <p:fltVal val="0"/>
                                          </p:val>
                                        </p:tav>
                                        <p:tav tm="100000">
                                          <p:val>
                                            <p:strVal val="#ppt_w"/>
                                          </p:val>
                                        </p:tav>
                                      </p:tavLst>
                                    </p:anim>
                                    <p:anim calcmode="lin" valueType="num">
                                      <p:cBhvr>
                                        <p:cTn id="46" dur="2500" fill="hold"/>
                                        <p:tgtEl>
                                          <p:spTgt spid="14"/>
                                        </p:tgtEl>
                                        <p:attrNameLst>
                                          <p:attrName>ppt_h</p:attrName>
                                        </p:attrNameLst>
                                      </p:cBhvr>
                                      <p:tavLst>
                                        <p:tav tm="0">
                                          <p:val>
                                            <p:strVal val="#ppt_h"/>
                                          </p:val>
                                        </p:tav>
                                        <p:tav tm="100000">
                                          <p:val>
                                            <p:strVal val="#ppt_h"/>
                                          </p:val>
                                        </p:tav>
                                      </p:tavLst>
                                    </p:anim>
                                  </p:childTnLst>
                                </p:cTn>
                              </p:par>
                            </p:childTnLst>
                          </p:cTn>
                        </p:par>
                        <p:par>
                          <p:cTn id="47" fill="hold">
                            <p:stCondLst>
                              <p:cond delay="250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15"/>
                                        </p:tgtEl>
                                        <p:attrNameLst>
                                          <p:attrName>style.visibility</p:attrName>
                                        </p:attrNameLst>
                                      </p:cBhvr>
                                      <p:to>
                                        <p:strVal val="visible"/>
                                      </p:to>
                                    </p:set>
                                    <p:animEffect transition="in" filter="wipe(left)">
                                      <p:cBhvr>
                                        <p:cTn id="5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2976" y="1457684"/>
            <a:ext cx="7367953"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Today we will discuss about -- </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4722086" y="2104015"/>
            <a:ext cx="2514601" cy="2013458"/>
            <a:chOff x="5328137" y="2795955"/>
            <a:chExt cx="2514601" cy="2013458"/>
          </a:xfrm>
        </p:grpSpPr>
        <p:sp>
          <p:nvSpPr>
            <p:cNvPr id="3" name="TextBox 2"/>
            <p:cNvSpPr txBox="1"/>
            <p:nvPr/>
          </p:nvSpPr>
          <p:spPr>
            <a:xfrm>
              <a:off x="5328137" y="2795955"/>
              <a:ext cx="2514601"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mails.</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t="17180" b="19641"/>
            <a:stretch/>
          </p:blipFill>
          <p:spPr>
            <a:xfrm>
              <a:off x="5328137" y="3455397"/>
              <a:ext cx="2143125" cy="1354016"/>
            </a:xfrm>
            <a:prstGeom prst="rect">
              <a:avLst/>
            </a:prstGeom>
          </p:spPr>
        </p:pic>
      </p:grpSp>
      <p:sp>
        <p:nvSpPr>
          <p:cNvPr id="6" name="TextBox 5"/>
          <p:cNvSpPr txBox="1"/>
          <p:nvPr/>
        </p:nvSpPr>
        <p:spPr>
          <a:xfrm>
            <a:off x="2315654" y="4117473"/>
            <a:ext cx="7769249" cy="1200329"/>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to create e-mails account and use it</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Unit no-16</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986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90"/>
                                          </p:val>
                                        </p:tav>
                                        <p:tav tm="100000">
                                          <p:val>
                                            <p:fltVal val="0"/>
                                          </p:val>
                                        </p:tav>
                                      </p:tavLst>
                                    </p:anim>
                                    <p:animEffect transition="in" filter="fade">
                                      <p:cBhvr>
                                        <p:cTn id="10" dur="125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08243" y="742122"/>
            <a:ext cx="4996070" cy="1046921"/>
          </a:xfrm>
          <a:prstGeom prst="horizontalScroll">
            <a:avLst>
              <a:gd name="adj" fmla="val 2500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endParaRPr 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2138827" y="2039715"/>
            <a:ext cx="7832035" cy="3114261"/>
            <a:chOff x="2138827" y="2039715"/>
            <a:chExt cx="7832035" cy="3114261"/>
          </a:xfrm>
        </p:grpSpPr>
        <p:sp>
          <p:nvSpPr>
            <p:cNvPr id="3" name="Bevel 2"/>
            <p:cNvSpPr/>
            <p:nvPr/>
          </p:nvSpPr>
          <p:spPr>
            <a:xfrm>
              <a:off x="2138827" y="2039715"/>
              <a:ext cx="7832035" cy="3114261"/>
            </a:xfrm>
            <a:prstGeom prst="bevel">
              <a:avLst>
                <a:gd name="adj" fmla="val 3989"/>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200400" y="2451652"/>
              <a:ext cx="6069495" cy="184665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After studied the lesson students will able to-</a:t>
              </a:r>
            </a:p>
            <a:p>
              <a:endParaRPr lang="en-US" b="1"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sk and answer questions ;</a:t>
              </a:r>
            </a:p>
            <a:p>
              <a:pPr marL="342900" indent="-342900">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reate and send mail .</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10562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647" y="708338"/>
            <a:ext cx="8113691" cy="523220"/>
          </a:xfrm>
          <a:prstGeom prst="rect">
            <a:avLst/>
          </a:prstGeom>
          <a:noFill/>
        </p:spPr>
        <p:txBody>
          <a:bodyPr wrap="square" rtlCol="0">
            <a:spAutoFit/>
          </a:bodyPr>
          <a:lstStyle/>
          <a:p>
            <a:r>
              <a:rPr lang="en-US" sz="2800" b="1" i="1" u="sng" dirty="0" smtClean="0">
                <a:latin typeface="Times New Roman" panose="02020603050405020304" pitchFamily="18" charset="0"/>
                <a:cs typeface="Times New Roman" panose="02020603050405020304" pitchFamily="18" charset="0"/>
              </a:rPr>
              <a:t>First</a:t>
            </a:r>
            <a:r>
              <a:rPr lang="en-US" sz="2800" b="1"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we discuss how to create an e-mails account.</a:t>
            </a:r>
            <a:endParaRPr lang="en-US" sz="2800" dirty="0">
              <a:latin typeface="Times New Roman" panose="02020603050405020304" pitchFamily="18" charset="0"/>
              <a:cs typeface="Times New Roman" panose="02020603050405020304" pitchFamily="18" charset="0"/>
            </a:endParaRPr>
          </a:p>
        </p:txBody>
      </p:sp>
      <p:sp>
        <p:nvSpPr>
          <p:cNvPr id="3" name="Striped Right Arrow 2"/>
          <p:cNvSpPr/>
          <p:nvPr/>
        </p:nvSpPr>
        <p:spPr>
          <a:xfrm>
            <a:off x="1580759" y="1606394"/>
            <a:ext cx="1906073" cy="1729234"/>
          </a:xfrm>
          <a:prstGeom prst="stripedRightArrow">
            <a:avLst>
              <a:gd name="adj1" fmla="val 100000"/>
              <a:gd name="adj2" fmla="val 22297"/>
            </a:avLst>
          </a:prstGeom>
          <a:blipFill>
            <a:blip r:embed="rId2"/>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We need</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9" name="Striped Right Arrow 18"/>
          <p:cNvSpPr/>
          <p:nvPr/>
        </p:nvSpPr>
        <p:spPr>
          <a:xfrm>
            <a:off x="1580758" y="3642693"/>
            <a:ext cx="2538209" cy="1792192"/>
          </a:xfrm>
          <a:prstGeom prst="stripedRightArrow">
            <a:avLst>
              <a:gd name="adj1" fmla="val 100000"/>
              <a:gd name="adj2" fmla="val 18768"/>
            </a:avLst>
          </a:prstGeom>
          <a:blipFill>
            <a:blip r:embed="rId2"/>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For network </a:t>
            </a:r>
            <a:r>
              <a:rPr lang="en-US" sz="2800" dirty="0" err="1" smtClean="0">
                <a:solidFill>
                  <a:schemeClr val="tx1"/>
                </a:solidFill>
                <a:latin typeface="Times New Roman" panose="02020603050405020304" pitchFamily="18" charset="0"/>
                <a:cs typeface="Times New Roman" panose="02020603050405020304" pitchFamily="18" charset="0"/>
              </a:rPr>
              <a:t>connectionwe</a:t>
            </a:r>
            <a:r>
              <a:rPr lang="en-US" sz="2800" dirty="0" smtClean="0">
                <a:solidFill>
                  <a:schemeClr val="tx1"/>
                </a:solidFill>
                <a:latin typeface="Times New Roman" panose="02020603050405020304" pitchFamily="18" charset="0"/>
                <a:cs typeface="Times New Roman" panose="02020603050405020304" pitchFamily="18" charset="0"/>
              </a:rPr>
              <a:t> need-</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4500158" y="3887427"/>
            <a:ext cx="2053142" cy="1490139"/>
            <a:chOff x="4500158" y="3887427"/>
            <a:chExt cx="2053142" cy="1490139"/>
          </a:xfrm>
        </p:grpSpPr>
        <p:pic>
          <p:nvPicPr>
            <p:cNvPr id="16" name="Picture 15"/>
            <p:cNvPicPr>
              <a:picLocks noChangeAspect="1"/>
            </p:cNvPicPr>
            <p:nvPr/>
          </p:nvPicPr>
          <p:blipFill>
            <a:blip r:embed="rId3"/>
            <a:stretch>
              <a:fillRect/>
            </a:stretch>
          </p:blipFill>
          <p:spPr>
            <a:xfrm rot="1092561">
              <a:off x="4500158" y="3887427"/>
              <a:ext cx="2053142" cy="1490139"/>
            </a:xfrm>
            <a:prstGeom prst="rect">
              <a:avLst/>
            </a:prstGeom>
          </p:spPr>
        </p:pic>
        <p:sp>
          <p:nvSpPr>
            <p:cNvPr id="21" name="TextBox 20"/>
            <p:cNvSpPr txBox="1"/>
            <p:nvPr/>
          </p:nvSpPr>
          <p:spPr>
            <a:xfrm>
              <a:off x="4747300" y="3922768"/>
              <a:ext cx="1275009"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Modem</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6934494" y="3644126"/>
            <a:ext cx="1532184" cy="1790759"/>
            <a:chOff x="6934494" y="3644126"/>
            <a:chExt cx="1532184" cy="1790759"/>
          </a:xfrm>
        </p:grpSpPr>
        <p:grpSp>
          <p:nvGrpSpPr>
            <p:cNvPr id="18" name="Group 17"/>
            <p:cNvGrpSpPr/>
            <p:nvPr/>
          </p:nvGrpSpPr>
          <p:grpSpPr>
            <a:xfrm>
              <a:off x="6934494" y="3644126"/>
              <a:ext cx="1399471" cy="1790759"/>
              <a:chOff x="10467835" y="4642237"/>
              <a:chExt cx="1399471" cy="1790759"/>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7835" y="4868213"/>
                <a:ext cx="1399471" cy="1564783"/>
              </a:xfrm>
              <a:prstGeom prst="rect">
                <a:avLst/>
              </a:prstGeom>
            </p:spPr>
          </p:pic>
          <p:pic>
            <p:nvPicPr>
              <p:cNvPr id="17" name="Picture 16"/>
              <p:cNvPicPr>
                <a:picLocks noChangeAspect="1"/>
              </p:cNvPicPr>
              <p:nvPr/>
            </p:nvPicPr>
            <p:blipFill>
              <a:blip r:embed="rId5"/>
              <a:stretch>
                <a:fillRect/>
              </a:stretch>
            </p:blipFill>
            <p:spPr>
              <a:xfrm>
                <a:off x="10640220" y="4642237"/>
                <a:ext cx="1054699" cy="1274174"/>
              </a:xfrm>
              <a:prstGeom prst="rect">
                <a:avLst/>
              </a:prstGeom>
            </p:spPr>
          </p:pic>
        </p:grpSp>
        <p:sp>
          <p:nvSpPr>
            <p:cNvPr id="22" name="TextBox 21"/>
            <p:cNvSpPr txBox="1"/>
            <p:nvPr/>
          </p:nvSpPr>
          <p:spPr>
            <a:xfrm>
              <a:off x="7191669" y="4617184"/>
              <a:ext cx="1275009"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Wifi</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8883327" y="3810125"/>
            <a:ext cx="1801835" cy="1344537"/>
            <a:chOff x="8883327" y="3810125"/>
            <a:chExt cx="1801835" cy="1344537"/>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3327" y="3922916"/>
              <a:ext cx="1801835" cy="1231746"/>
            </a:xfrm>
            <a:prstGeom prst="rect">
              <a:avLst/>
            </a:prstGeom>
          </p:spPr>
        </p:pic>
        <p:sp>
          <p:nvSpPr>
            <p:cNvPr id="23" name="TextBox 22"/>
            <p:cNvSpPr txBox="1"/>
            <p:nvPr/>
          </p:nvSpPr>
          <p:spPr>
            <a:xfrm>
              <a:off x="9007329" y="3810125"/>
              <a:ext cx="1677833"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Broadband</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4726488" y="1123442"/>
            <a:ext cx="5325623" cy="2731728"/>
            <a:chOff x="4726488" y="1123442"/>
            <a:chExt cx="5325623" cy="2731728"/>
          </a:xfrm>
        </p:grpSpPr>
        <p:grpSp>
          <p:nvGrpSpPr>
            <p:cNvPr id="13" name="Group 12"/>
            <p:cNvGrpSpPr/>
            <p:nvPr/>
          </p:nvGrpSpPr>
          <p:grpSpPr>
            <a:xfrm>
              <a:off x="8717292" y="1123442"/>
              <a:ext cx="1334819" cy="2731728"/>
              <a:chOff x="8967689" y="1287553"/>
              <a:chExt cx="1500146" cy="2474485"/>
            </a:xfrm>
          </p:grpSpPr>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7178" r="29630"/>
              <a:stretch/>
            </p:blipFill>
            <p:spPr>
              <a:xfrm>
                <a:off x="8967689" y="1287553"/>
                <a:ext cx="1500146" cy="2474485"/>
              </a:xfrm>
              <a:prstGeom prst="rect">
                <a:avLst/>
              </a:prstGeom>
            </p:spPr>
          </p:pic>
          <p:sp>
            <p:nvSpPr>
              <p:cNvPr id="12" name="TextBox 11"/>
              <p:cNvSpPr txBox="1"/>
              <p:nvPr/>
            </p:nvSpPr>
            <p:spPr>
              <a:xfrm>
                <a:off x="9079605" y="2047741"/>
                <a:ext cx="1388230" cy="752743"/>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Android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phone</a:t>
                </a:r>
                <a:endParaRPr lang="en-US" sz="2400" dirty="0">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7932635" y="2174636"/>
              <a:ext cx="918393" cy="707886"/>
            </a:xfrm>
            <a:prstGeom prst="rect">
              <a:avLst/>
            </a:prstGeom>
            <a:noFill/>
          </p:spPr>
          <p:txBody>
            <a:bodyPr wrap="square" rtlCol="0">
              <a:spAutoFit/>
            </a:bodyPr>
            <a:lstStyle/>
            <a:p>
              <a:r>
                <a:rPr lang="en-US" sz="4000" dirty="0" smtClean="0">
                  <a:latin typeface="Times New Roman" panose="02020603050405020304" pitchFamily="18" charset="0"/>
                  <a:ea typeface="Tahoma" panose="020B0604030504040204" pitchFamily="34" charset="0"/>
                  <a:cs typeface="Times New Roman" panose="02020603050405020304" pitchFamily="18" charset="0"/>
                </a:rPr>
                <a:t>Or</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0" name="Group 9"/>
            <p:cNvGrpSpPr/>
            <p:nvPr/>
          </p:nvGrpSpPr>
          <p:grpSpPr>
            <a:xfrm>
              <a:off x="4726488" y="1274659"/>
              <a:ext cx="3138690" cy="2369467"/>
              <a:chOff x="4726488" y="1274659"/>
              <a:chExt cx="3138690" cy="2369467"/>
            </a:xfrm>
          </p:grpSpPr>
          <p:pic>
            <p:nvPicPr>
              <p:cNvPr id="6" name="Picture 5"/>
              <p:cNvPicPr>
                <a:picLocks noChangeAspect="1"/>
              </p:cNvPicPr>
              <p:nvPr/>
            </p:nvPicPr>
            <p:blipFill rotWithShape="1">
              <a:blip r:embed="rId8"/>
              <a:srcRect b="17272"/>
              <a:stretch/>
            </p:blipFill>
            <p:spPr>
              <a:xfrm>
                <a:off x="4726488" y="1274659"/>
                <a:ext cx="3138690" cy="2369467"/>
              </a:xfrm>
              <a:prstGeom prst="rect">
                <a:avLst/>
              </a:prstGeom>
            </p:spPr>
          </p:pic>
          <p:sp>
            <p:nvSpPr>
              <p:cNvPr id="9" name="TextBox 8"/>
              <p:cNvSpPr txBox="1"/>
              <p:nvPr/>
            </p:nvSpPr>
            <p:spPr>
              <a:xfrm>
                <a:off x="5113622" y="1750332"/>
                <a:ext cx="1834371" cy="457862"/>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Computer</a:t>
                </a:r>
                <a:endParaRPr lang="en-US" sz="2400" b="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386424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250" fill="hold"/>
                                        <p:tgtEl>
                                          <p:spTgt spid="29"/>
                                        </p:tgtEl>
                                        <p:attrNameLst>
                                          <p:attrName>ppt_w</p:attrName>
                                        </p:attrNameLst>
                                      </p:cBhvr>
                                      <p:tavLst>
                                        <p:tav tm="0">
                                          <p:val>
                                            <p:fltVal val="0"/>
                                          </p:val>
                                        </p:tav>
                                        <p:tav tm="100000">
                                          <p:val>
                                            <p:strVal val="#ppt_w"/>
                                          </p:val>
                                        </p:tav>
                                      </p:tavLst>
                                    </p:anim>
                                    <p:anim calcmode="lin" valueType="num">
                                      <p:cBhvr>
                                        <p:cTn id="13" dur="1250" fill="hold"/>
                                        <p:tgtEl>
                                          <p:spTgt spid="29"/>
                                        </p:tgtEl>
                                        <p:attrNameLst>
                                          <p:attrName>ppt_h</p:attrName>
                                        </p:attrNameLst>
                                      </p:cBhvr>
                                      <p:tavLst>
                                        <p:tav tm="0">
                                          <p:val>
                                            <p:fltVal val="0"/>
                                          </p:val>
                                        </p:tav>
                                        <p:tav tm="100000">
                                          <p:val>
                                            <p:strVal val="#ppt_h"/>
                                          </p:val>
                                        </p:tav>
                                      </p:tavLst>
                                    </p:anim>
                                    <p:animEffect transition="in" filter="fade">
                                      <p:cBhvr>
                                        <p:cTn id="14" dur="125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125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250" fill="hold"/>
                                        <p:tgtEl>
                                          <p:spTgt spid="24"/>
                                        </p:tgtEl>
                                        <p:attrNameLst>
                                          <p:attrName>ppt_w</p:attrName>
                                        </p:attrNameLst>
                                      </p:cBhvr>
                                      <p:tavLst>
                                        <p:tav tm="0">
                                          <p:val>
                                            <p:fltVal val="0"/>
                                          </p:val>
                                        </p:tav>
                                        <p:tav tm="100000">
                                          <p:val>
                                            <p:strVal val="#ppt_w"/>
                                          </p:val>
                                        </p:tav>
                                      </p:tavLst>
                                    </p:anim>
                                    <p:anim calcmode="lin" valueType="num">
                                      <p:cBhvr>
                                        <p:cTn id="25" dur="1250" fill="hold"/>
                                        <p:tgtEl>
                                          <p:spTgt spid="24"/>
                                        </p:tgtEl>
                                        <p:attrNameLst>
                                          <p:attrName>ppt_h</p:attrName>
                                        </p:attrNameLst>
                                      </p:cBhvr>
                                      <p:tavLst>
                                        <p:tav tm="0">
                                          <p:val>
                                            <p:fltVal val="0"/>
                                          </p:val>
                                        </p:tav>
                                        <p:tav tm="100000">
                                          <p:val>
                                            <p:strVal val="#ppt_h"/>
                                          </p:val>
                                        </p:tav>
                                      </p:tavLst>
                                    </p:anim>
                                    <p:animEffect transition="in" filter="fade">
                                      <p:cBhvr>
                                        <p:cTn id="26" dur="125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250" fill="hold"/>
                                        <p:tgtEl>
                                          <p:spTgt spid="26"/>
                                        </p:tgtEl>
                                        <p:attrNameLst>
                                          <p:attrName>ppt_w</p:attrName>
                                        </p:attrNameLst>
                                      </p:cBhvr>
                                      <p:tavLst>
                                        <p:tav tm="0">
                                          <p:val>
                                            <p:strVal val="#ppt_w+.3"/>
                                          </p:val>
                                        </p:tav>
                                        <p:tav tm="100000">
                                          <p:val>
                                            <p:strVal val="#ppt_w"/>
                                          </p:val>
                                        </p:tav>
                                      </p:tavLst>
                                    </p:anim>
                                    <p:anim calcmode="lin" valueType="num">
                                      <p:cBhvr>
                                        <p:cTn id="32" dur="1250" fill="hold"/>
                                        <p:tgtEl>
                                          <p:spTgt spid="26"/>
                                        </p:tgtEl>
                                        <p:attrNameLst>
                                          <p:attrName>ppt_h</p:attrName>
                                        </p:attrNameLst>
                                      </p:cBhvr>
                                      <p:tavLst>
                                        <p:tav tm="0">
                                          <p:val>
                                            <p:strVal val="#ppt_h"/>
                                          </p:val>
                                        </p:tav>
                                        <p:tav tm="100000">
                                          <p:val>
                                            <p:strVal val="#ppt_h"/>
                                          </p:val>
                                        </p:tav>
                                      </p:tavLst>
                                    </p:anim>
                                    <p:animEffect transition="in" filter="fade">
                                      <p:cBhvr>
                                        <p:cTn id="33" dur="125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250" fill="hold"/>
                                        <p:tgtEl>
                                          <p:spTgt spid="25"/>
                                        </p:tgtEl>
                                        <p:attrNameLst>
                                          <p:attrName>ppt_w</p:attrName>
                                        </p:attrNameLst>
                                      </p:cBhvr>
                                      <p:tavLst>
                                        <p:tav tm="0">
                                          <p:val>
                                            <p:fltVal val="0"/>
                                          </p:val>
                                        </p:tav>
                                        <p:tav tm="100000">
                                          <p:val>
                                            <p:strVal val="#ppt_w"/>
                                          </p:val>
                                        </p:tav>
                                      </p:tavLst>
                                    </p:anim>
                                    <p:anim calcmode="lin" valueType="num">
                                      <p:cBhvr>
                                        <p:cTn id="39" dur="125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5156731" y="2864599"/>
            <a:ext cx="5682490" cy="3125384"/>
          </a:xfrm>
          <a:prstGeom prst="rect">
            <a:avLst/>
          </a:prstGeom>
          <a:ln>
            <a:solidFill>
              <a:schemeClr val="tx1"/>
            </a:solidFill>
          </a:ln>
        </p:spPr>
      </p:pic>
      <p:sp>
        <p:nvSpPr>
          <p:cNvPr id="24" name="TextBox 23"/>
          <p:cNvSpPr txBox="1"/>
          <p:nvPr/>
        </p:nvSpPr>
        <p:spPr>
          <a:xfrm>
            <a:off x="6433873" y="3093622"/>
            <a:ext cx="4001105" cy="369332"/>
          </a:xfrm>
          <a:prstGeom prst="rect">
            <a:avLst/>
          </a:prstGeom>
          <a:noFill/>
          <a:ln w="38100">
            <a:solidFill>
              <a:srgbClr val="7030A0"/>
            </a:solidFill>
          </a:ln>
        </p:spPr>
        <p:txBody>
          <a:bodyPr wrap="square" rtlCol="0">
            <a:spAutoFit/>
          </a:bodyPr>
          <a:lstStyle/>
          <a:p>
            <a:endParaRPr lang="en-US" dirty="0"/>
          </a:p>
        </p:txBody>
      </p:sp>
      <p:grpSp>
        <p:nvGrpSpPr>
          <p:cNvPr id="13" name="Group 12"/>
          <p:cNvGrpSpPr/>
          <p:nvPr/>
        </p:nvGrpSpPr>
        <p:grpSpPr>
          <a:xfrm>
            <a:off x="9026445" y="1610294"/>
            <a:ext cx="1974574" cy="1279890"/>
            <a:chOff x="9325969" y="1627112"/>
            <a:chExt cx="1974574" cy="1279890"/>
          </a:xfrm>
        </p:grpSpPr>
        <p:sp>
          <p:nvSpPr>
            <p:cNvPr id="10" name="TextBox 9"/>
            <p:cNvSpPr txBox="1"/>
            <p:nvPr/>
          </p:nvSpPr>
          <p:spPr>
            <a:xfrm>
              <a:off x="9325969" y="1627112"/>
              <a:ext cx="1974574" cy="1279890"/>
            </a:xfrm>
            <a:prstGeom prst="rect">
              <a:avLst/>
            </a:prstGeom>
            <a:noFill/>
          </p:spPr>
          <p:txBody>
            <a:bodyPr wrap="square" rtlCol="0">
              <a:prstTxWarp prst="textArchUp">
                <a:avLst>
                  <a:gd name="adj" fmla="val 11236192"/>
                </a:avLst>
              </a:prstTxWarp>
              <a:spAutoFit/>
            </a:bodyPr>
            <a:lstStyle/>
            <a:p>
              <a:r>
                <a:rPr lang="en-US" sz="2000" b="1" dirty="0" smtClean="0">
                  <a:latin typeface="Times New Roman" panose="02020603050405020304" pitchFamily="18" charset="0"/>
                  <a:cs typeface="Times New Roman" panose="02020603050405020304" pitchFamily="18" charset="0"/>
                </a:rPr>
                <a:t>       Google chrome</a:t>
              </a:r>
              <a:endParaRPr lang="en-US" sz="2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28869" t="14271" r="28464" b="12023"/>
            <a:stretch/>
          </p:blipFill>
          <p:spPr>
            <a:xfrm>
              <a:off x="9798124" y="1785263"/>
              <a:ext cx="996069" cy="963587"/>
            </a:xfrm>
            <a:prstGeom prst="rect">
              <a:avLst/>
            </a:prstGeom>
          </p:spPr>
        </p:pic>
      </p:grpSp>
      <p:sp>
        <p:nvSpPr>
          <p:cNvPr id="2" name="TextBox 1"/>
          <p:cNvSpPr txBox="1"/>
          <p:nvPr/>
        </p:nvSpPr>
        <p:spPr>
          <a:xfrm>
            <a:off x="2155342" y="829089"/>
            <a:ext cx="9157252"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t>
            </a:r>
            <a:r>
              <a:rPr lang="en-US"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 account, we start computer , add network connection, then- </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ight Arrow 2"/>
          <p:cNvSpPr/>
          <p:nvPr/>
        </p:nvSpPr>
        <p:spPr>
          <a:xfrm>
            <a:off x="1382823" y="1548487"/>
            <a:ext cx="1789044" cy="887896"/>
          </a:xfrm>
          <a:prstGeom prst="rightArrow">
            <a:avLst>
              <a:gd name="adj1" fmla="val 76866"/>
              <a:gd name="adj2" fmla="val 50000"/>
            </a:avLst>
          </a:prstGeom>
          <a:blipFill>
            <a:blip r:embed="rId4"/>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Open to ..</a:t>
            </a:r>
            <a:endParaRPr lang="en-US" sz="2400" dirty="0">
              <a:solidFill>
                <a:schemeClr val="tx1"/>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3491500" y="1401781"/>
            <a:ext cx="1532042" cy="1181307"/>
            <a:chOff x="3491500" y="1401781"/>
            <a:chExt cx="1532042" cy="1181307"/>
          </a:xfrm>
        </p:grpSpPr>
        <p:pic>
          <p:nvPicPr>
            <p:cNvPr id="4" name="Picture 3"/>
            <p:cNvPicPr>
              <a:picLocks noChangeAspect="1"/>
            </p:cNvPicPr>
            <p:nvPr/>
          </p:nvPicPr>
          <p:blipFill rotWithShape="1">
            <a:blip r:embed="rId5"/>
            <a:srcRect l="22983" t="28808" r="23202" b="30065"/>
            <a:stretch/>
          </p:blipFill>
          <p:spPr>
            <a:xfrm>
              <a:off x="3491500" y="1739607"/>
              <a:ext cx="1336332" cy="510631"/>
            </a:xfrm>
            <a:prstGeom prst="rect">
              <a:avLst/>
            </a:prstGeom>
          </p:spPr>
        </p:pic>
        <p:sp>
          <p:nvSpPr>
            <p:cNvPr id="14" name="Rectangle 13"/>
            <p:cNvSpPr/>
            <p:nvPr/>
          </p:nvSpPr>
          <p:spPr>
            <a:xfrm rot="1631115" flipH="1">
              <a:off x="4970173" y="1401781"/>
              <a:ext cx="53369" cy="11813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147465" y="1409973"/>
            <a:ext cx="1974574" cy="1306722"/>
            <a:chOff x="5147465" y="1409973"/>
            <a:chExt cx="1974574" cy="1306722"/>
          </a:xfrm>
        </p:grpSpPr>
        <p:grpSp>
          <p:nvGrpSpPr>
            <p:cNvPr id="11" name="Group 10"/>
            <p:cNvGrpSpPr/>
            <p:nvPr/>
          </p:nvGrpSpPr>
          <p:grpSpPr>
            <a:xfrm>
              <a:off x="5147465" y="1627112"/>
              <a:ext cx="1974574" cy="1089583"/>
              <a:chOff x="5581291" y="1627112"/>
              <a:chExt cx="1974574" cy="1089583"/>
            </a:xfrm>
          </p:grpSpPr>
          <p:sp>
            <p:nvSpPr>
              <p:cNvPr id="8" name="TextBox 7"/>
              <p:cNvSpPr txBox="1"/>
              <p:nvPr/>
            </p:nvSpPr>
            <p:spPr>
              <a:xfrm>
                <a:off x="5581291" y="1627112"/>
                <a:ext cx="1974574" cy="1065984"/>
              </a:xfrm>
              <a:prstGeom prst="rect">
                <a:avLst/>
              </a:prstGeom>
              <a:noFill/>
            </p:spPr>
            <p:txBody>
              <a:bodyPr wrap="square" rtlCol="0">
                <a:prstTxWarp prst="textArchUp">
                  <a:avLst>
                    <a:gd name="adj" fmla="val 10875926"/>
                  </a:avLst>
                </a:prstTxWarp>
                <a:spAutoFit/>
              </a:bodyPr>
              <a:lstStyle/>
              <a:p>
                <a:r>
                  <a:rPr lang="en-US" sz="2000" b="1" dirty="0" smtClean="0">
                    <a:latin typeface="Times New Roman" panose="02020603050405020304" pitchFamily="18" charset="0"/>
                    <a:cs typeface="Times New Roman" panose="02020603050405020304" pitchFamily="18" charset="0"/>
                  </a:rPr>
                  <a:t>       Mozilla </a:t>
                </a:r>
                <a:r>
                  <a:rPr lang="en-US" sz="2000" b="1" dirty="0" err="1" smtClean="0">
                    <a:latin typeface="Times New Roman" panose="02020603050405020304" pitchFamily="18" charset="0"/>
                    <a:cs typeface="Times New Roman" panose="02020603050405020304" pitchFamily="18" charset="0"/>
                  </a:rPr>
                  <a:t>firefox</a:t>
                </a:r>
                <a:endParaRPr lang="en-US"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6080075" y="1830550"/>
                <a:ext cx="886145" cy="886145"/>
              </a:xfrm>
              <a:prstGeom prst="rect">
                <a:avLst/>
              </a:prstGeom>
            </p:spPr>
          </p:pic>
        </p:grpSp>
        <p:sp>
          <p:nvSpPr>
            <p:cNvPr id="15" name="Rectangle 14"/>
            <p:cNvSpPr/>
            <p:nvPr/>
          </p:nvSpPr>
          <p:spPr>
            <a:xfrm rot="1631115" flipH="1">
              <a:off x="6905707" y="1409973"/>
              <a:ext cx="53369" cy="11813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152401" y="1416807"/>
            <a:ext cx="1848759" cy="1276289"/>
            <a:chOff x="7152401" y="1416807"/>
            <a:chExt cx="1848759" cy="1276289"/>
          </a:xfrm>
        </p:grpSpPr>
        <p:grpSp>
          <p:nvGrpSpPr>
            <p:cNvPr id="12" name="Group 11"/>
            <p:cNvGrpSpPr/>
            <p:nvPr/>
          </p:nvGrpSpPr>
          <p:grpSpPr>
            <a:xfrm>
              <a:off x="7152401" y="1548487"/>
              <a:ext cx="1770104" cy="1144609"/>
              <a:chOff x="7555865" y="1545535"/>
              <a:chExt cx="1770104" cy="1144609"/>
            </a:xfrm>
          </p:grpSpPr>
          <p:sp>
            <p:nvSpPr>
              <p:cNvPr id="9" name="TextBox 8"/>
              <p:cNvSpPr txBox="1"/>
              <p:nvPr/>
            </p:nvSpPr>
            <p:spPr>
              <a:xfrm>
                <a:off x="7555865" y="1545535"/>
                <a:ext cx="1770104" cy="1065984"/>
              </a:xfrm>
              <a:prstGeom prst="rect">
                <a:avLst/>
              </a:prstGeom>
              <a:noFill/>
            </p:spPr>
            <p:txBody>
              <a:bodyPr wrap="square" rtlCol="0">
                <a:prstTxWarp prst="textArchUp">
                  <a:avLst>
                    <a:gd name="adj" fmla="val 10353146"/>
                  </a:avLst>
                </a:prstTxWarp>
                <a:spAutoFit/>
              </a:bodyPr>
              <a:lstStyle/>
              <a:p>
                <a:r>
                  <a:rPr lang="en-US" sz="2000" b="1" dirty="0" smtClean="0">
                    <a:latin typeface="Times New Roman" panose="02020603050405020304" pitchFamily="18" charset="0"/>
                    <a:cs typeface="Times New Roman" panose="02020603050405020304" pitchFamily="18" charset="0"/>
                  </a:rPr>
                  <a:t>     Internet explorer</a:t>
                </a:r>
                <a:endParaRPr lang="en-US"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7"/>
              <a:srcRect l="31992" t="21744" r="29051" b="21995"/>
              <a:stretch/>
            </p:blipFill>
            <p:spPr>
              <a:xfrm>
                <a:off x="7967497" y="1709483"/>
                <a:ext cx="1020418" cy="980661"/>
              </a:xfrm>
              <a:prstGeom prst="rect">
                <a:avLst/>
              </a:prstGeom>
            </p:spPr>
          </p:pic>
        </p:grpSp>
        <p:sp>
          <p:nvSpPr>
            <p:cNvPr id="16" name="Rectangle 15"/>
            <p:cNvSpPr/>
            <p:nvPr/>
          </p:nvSpPr>
          <p:spPr>
            <a:xfrm rot="1631115" flipH="1">
              <a:off x="8947791" y="1416807"/>
              <a:ext cx="53369" cy="11813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ular Callout 19"/>
          <p:cNvSpPr/>
          <p:nvPr/>
        </p:nvSpPr>
        <p:spPr>
          <a:xfrm>
            <a:off x="1315731" y="2885236"/>
            <a:ext cx="3202429" cy="2686399"/>
          </a:xfrm>
          <a:prstGeom prst="wedgeRectCallout">
            <a:avLst>
              <a:gd name="adj1" fmla="val 111947"/>
              <a:gd name="adj2" fmla="val -30862"/>
            </a:avLst>
          </a:prstGeom>
          <a:blipFill>
            <a:blip r:embed="rId4"/>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Times New Roman" panose="02020603050405020304" pitchFamily="18" charset="0"/>
                <a:cs typeface="Times New Roman" panose="02020603050405020304" pitchFamily="18" charset="0"/>
              </a:rPr>
              <a:t>Open </a:t>
            </a:r>
            <a:r>
              <a:rPr lang="en-US" sz="2000" b="1" dirty="0">
                <a:solidFill>
                  <a:schemeClr val="tx1"/>
                </a:solidFill>
                <a:latin typeface="Times New Roman" panose="02020603050405020304" pitchFamily="18" charset="0"/>
                <a:cs typeface="Times New Roman" panose="02020603050405020304" pitchFamily="18" charset="0"/>
              </a:rPr>
              <a:t>the Gmail account creation website.</a:t>
            </a:r>
            <a:r>
              <a:rPr lang="en-US" sz="2000" dirty="0">
                <a:solidFill>
                  <a:schemeClr val="tx1"/>
                </a:solidFill>
                <a:latin typeface="Times New Roman" panose="02020603050405020304" pitchFamily="18" charset="0"/>
                <a:cs typeface="Times New Roman" panose="02020603050405020304" pitchFamily="18" charset="0"/>
              </a:rPr>
              <a:t> Go to </a:t>
            </a:r>
            <a:r>
              <a:rPr lang="en-US" sz="2000" dirty="0">
                <a:solidFill>
                  <a:schemeClr val="tx1"/>
                </a:solidFill>
                <a:latin typeface="Times New Roman" panose="02020603050405020304" pitchFamily="18" charset="0"/>
                <a:cs typeface="Times New Roman" panose="02020603050405020304" pitchFamily="18" charset="0"/>
                <a:hlinkClick r:id="rId8"/>
              </a:rPr>
              <a:t>https://www.google.com/gmail/about/#</a:t>
            </a:r>
            <a:r>
              <a:rPr lang="en-US" sz="2000" dirty="0">
                <a:solidFill>
                  <a:schemeClr val="tx1"/>
                </a:solidFill>
                <a:latin typeface="Times New Roman" panose="02020603050405020304" pitchFamily="18" charset="0"/>
                <a:cs typeface="Times New Roman" panose="02020603050405020304" pitchFamily="18" charset="0"/>
              </a:rPr>
              <a:t> in your computer's web browser. This will open a page with information regarding Gmail. </a:t>
            </a:r>
          </a:p>
        </p:txBody>
      </p:sp>
    </p:spTree>
    <p:extLst>
      <p:ext uri="{BB962C8B-B14F-4D97-AF65-F5344CB8AC3E}">
        <p14:creationId xmlns:p14="http://schemas.microsoft.com/office/powerpoint/2010/main" val="2960960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1250"/>
                                        <p:tgtEl>
                                          <p:spTgt spid="20"/>
                                        </p:tgtEl>
                                      </p:cBhvr>
                                    </p:animEffect>
                                  </p:childTnLst>
                                </p:cTn>
                              </p:par>
                            </p:childTnLst>
                          </p:cTn>
                        </p:par>
                        <p:par>
                          <p:cTn id="33" fill="hold">
                            <p:stCondLst>
                              <p:cond delay="1250"/>
                            </p:stCondLst>
                            <p:childTnLst>
                              <p:par>
                                <p:cTn id="34" presetID="16" presetClass="entr" presetSubtype="37"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outVertical)">
                                      <p:cBhvr>
                                        <p:cTn id="36" dur="1250"/>
                                        <p:tgtEl>
                                          <p:spTgt spid="21"/>
                                        </p:tgtEl>
                                      </p:cBhvr>
                                    </p:animEffect>
                                  </p:childTnLst>
                                </p:cTn>
                              </p:par>
                              <p:par>
                                <p:cTn id="37" presetID="10" presetClass="entr" presetSubtype="0" repeatCount="indefinite"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26" presetClass="emph" presetSubtype="0" repeatCount="indefinite" fill="hold" grpId="1" nodeType="withEffect">
                                  <p:stCondLst>
                                    <p:cond delay="0"/>
                                  </p:stCondLst>
                                  <p:childTnLst>
                                    <p:animEffect transition="out" filter="fade">
                                      <p:cBhvr>
                                        <p:cTn id="41" dur="500" tmFilter="0, 0; .2, .5; .8, .5; 1, 0"/>
                                        <p:tgtEl>
                                          <p:spTgt spid="24"/>
                                        </p:tgtEl>
                                      </p:cBhvr>
                                    </p:animEffect>
                                    <p:animScale>
                                      <p:cBhvr>
                                        <p:cTn id="42"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0522" y="930359"/>
            <a:ext cx="3392661" cy="707231"/>
          </a:xfrm>
          <a:prstGeom prst="downArrowCallout">
            <a:avLst/>
          </a:prstGeom>
          <a:noFill/>
          <a:ln>
            <a:solidFill>
              <a:schemeClr val="tx1"/>
            </a:solidFill>
          </a:ln>
        </p:spPr>
        <p:txBody>
          <a:bodyPr wrap="square" rtlCol="0">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will see this page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7651" y="1737118"/>
            <a:ext cx="5718404" cy="3750193"/>
          </a:xfrm>
          <a:prstGeom prst="rect">
            <a:avLst/>
          </a:prstGeom>
          <a:ln w="28575">
            <a:solidFill>
              <a:schemeClr val="tx1"/>
            </a:solidFill>
          </a:ln>
        </p:spPr>
      </p:pic>
      <p:sp>
        <p:nvSpPr>
          <p:cNvPr id="5" name="Rectangular Callout 4"/>
          <p:cNvSpPr/>
          <p:nvPr/>
        </p:nvSpPr>
        <p:spPr>
          <a:xfrm>
            <a:off x="8275031" y="1936175"/>
            <a:ext cx="2761896" cy="3551136"/>
          </a:xfrm>
          <a:prstGeom prst="wedgeRectCallout">
            <a:avLst>
              <a:gd name="adj1" fmla="val -94451"/>
              <a:gd name="adj2" fmla="val -42325"/>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Click CREATE AN ACCOUNT.</a:t>
            </a:r>
            <a:r>
              <a:rPr lang="en-US" sz="2000" dirty="0">
                <a:solidFill>
                  <a:schemeClr val="tx1"/>
                </a:solidFill>
                <a:latin typeface="Times New Roman" panose="02020603050405020304" pitchFamily="18" charset="0"/>
                <a:cs typeface="Times New Roman" panose="02020603050405020304" pitchFamily="18" charset="0"/>
              </a:rPr>
              <a:t> It's a red button in the top-right corner of the window. Doing so takes you to the first page in the account creation section. </a:t>
            </a:r>
          </a:p>
        </p:txBody>
      </p:sp>
      <p:grpSp>
        <p:nvGrpSpPr>
          <p:cNvPr id="12" name="Group 11"/>
          <p:cNvGrpSpPr/>
          <p:nvPr/>
        </p:nvGrpSpPr>
        <p:grpSpPr>
          <a:xfrm>
            <a:off x="1606667" y="1808371"/>
            <a:ext cx="6468165" cy="3806744"/>
            <a:chOff x="4465981" y="3214709"/>
            <a:chExt cx="4694479" cy="299887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981" y="3214709"/>
              <a:ext cx="4694479" cy="2998870"/>
            </a:xfrm>
            <a:prstGeom prst="rect">
              <a:avLst/>
            </a:prstGeom>
            <a:ln w="28575">
              <a:solidFill>
                <a:schemeClr val="tx1"/>
              </a:solidFill>
            </a:ln>
          </p:spPr>
        </p:pic>
        <p:sp>
          <p:nvSpPr>
            <p:cNvPr id="9" name="Rectangle 8"/>
            <p:cNvSpPr/>
            <p:nvPr/>
          </p:nvSpPr>
          <p:spPr>
            <a:xfrm>
              <a:off x="5925550" y="5588571"/>
              <a:ext cx="1447794" cy="21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monir1977</a:t>
              </a:r>
              <a:r>
                <a:rPr lang="en-US" dirty="0" smtClean="0"/>
                <a:t>r</a:t>
              </a:r>
              <a:endParaRPr lang="en-US" dirty="0"/>
            </a:p>
          </p:txBody>
        </p:sp>
        <p:sp>
          <p:nvSpPr>
            <p:cNvPr id="10" name="Rectangle 9"/>
            <p:cNvSpPr/>
            <p:nvPr/>
          </p:nvSpPr>
          <p:spPr>
            <a:xfrm>
              <a:off x="4733774" y="4770756"/>
              <a:ext cx="1046573" cy="2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Monirul</a:t>
              </a:r>
              <a:r>
                <a:rPr lang="en-US" dirty="0" err="1" smtClean="0"/>
                <a:t>r</a:t>
              </a:r>
              <a:endParaRPr lang="en-US" dirty="0"/>
            </a:p>
          </p:txBody>
        </p:sp>
        <p:sp>
          <p:nvSpPr>
            <p:cNvPr id="11" name="Rectangle 10"/>
            <p:cNvSpPr/>
            <p:nvPr/>
          </p:nvSpPr>
          <p:spPr>
            <a:xfrm>
              <a:off x="6547753" y="4750770"/>
              <a:ext cx="1159564" cy="2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Islam</a:t>
              </a:r>
              <a:r>
                <a:rPr lang="en-US" dirty="0" err="1" smtClean="0"/>
                <a:t>r</a:t>
              </a:r>
              <a:endParaRPr lang="en-US" dirty="0"/>
            </a:p>
          </p:txBody>
        </p:sp>
      </p:grpSp>
      <p:sp>
        <p:nvSpPr>
          <p:cNvPr id="13" name="Rectangular Callout 12"/>
          <p:cNvSpPr/>
          <p:nvPr/>
        </p:nvSpPr>
        <p:spPr>
          <a:xfrm>
            <a:off x="8298120" y="1637590"/>
            <a:ext cx="2962095" cy="4027578"/>
          </a:xfrm>
          <a:prstGeom prst="wedgeRectCallout">
            <a:avLst>
              <a:gd name="adj1" fmla="val -145070"/>
              <a:gd name="adj2" fmla="val 2875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Create a Gmail username.</a:t>
            </a:r>
            <a:r>
              <a:rPr lang="en-US" dirty="0">
                <a:solidFill>
                  <a:schemeClr val="tx1"/>
                </a:solidFill>
                <a:latin typeface="Times New Roman" panose="02020603050405020304" pitchFamily="18" charset="0"/>
                <a:cs typeface="Times New Roman" panose="02020603050405020304" pitchFamily="18" charset="0"/>
              </a:rPr>
              <a:t> In the "Username" text box, type in the username you want to use for your email address. This is the name which appears before the "@gmail.com" section of the address. If your selected username is already taken, you'll be asked to choose a different one upon clicking a different text box on the page.</a:t>
            </a: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606667" y="938169"/>
            <a:ext cx="9147911" cy="671145"/>
          </a:xfrm>
          <a:prstGeom prst="round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Enter your first and last name.</a:t>
            </a: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Type your first name into the "First name" text box near the top of the page, then enter your last name in the "Last name" box next to it. </a:t>
            </a:r>
          </a:p>
        </p:txBody>
      </p:sp>
      <p:sp>
        <p:nvSpPr>
          <p:cNvPr id="18" name="Frame 17"/>
          <p:cNvSpPr/>
          <p:nvPr/>
        </p:nvSpPr>
        <p:spPr>
          <a:xfrm>
            <a:off x="1841147" y="3164730"/>
            <a:ext cx="5902281" cy="1137378"/>
          </a:xfrm>
          <a:prstGeom prst="frame">
            <a:avLst>
              <a:gd name="adj1" fmla="val 148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3749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right)">
                                      <p:cBhvr>
                                        <p:cTn id="7" dur="1250"/>
                                        <p:tgtEl>
                                          <p:spTgt spid="5"/>
                                        </p:tgtEl>
                                      </p:cBhvr>
                                    </p:animEffect>
                                  </p:childTnLst>
                                </p:cTn>
                              </p:par>
                              <p:par>
                                <p:cTn id="8" presetID="26" presetClass="emph" presetSubtype="0" repeatCount="indefinite" fill="hold" grpId="1" nodeType="withEffect">
                                  <p:stCondLst>
                                    <p:cond delay="0"/>
                                  </p:stCondLst>
                                  <p:iterate type="wd">
                                    <p:tmPct val="10000"/>
                                  </p:iterate>
                                  <p:childTnLst>
                                    <p:animEffect transition="out" filter="fade">
                                      <p:cBhvr>
                                        <p:cTn id="9" dur="1000" tmFilter="0, 0; .2, .5; .8, .5; 1, 0"/>
                                        <p:tgtEl>
                                          <p:spTgt spid="5"/>
                                        </p:tgtEl>
                                      </p:cBhvr>
                                    </p:animEffect>
                                    <p:animScale>
                                      <p:cBhvr>
                                        <p:cTn id="10" dur="50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2" nodeType="clickEffect">
                                  <p:stCondLst>
                                    <p:cond delay="0"/>
                                  </p:stCondLst>
                                  <p:iterate type="wd">
                                    <p:tmPct val="0"/>
                                  </p:iterate>
                                  <p:childTnLst>
                                    <p:anim calcmode="lin" valueType="num">
                                      <p:cBhvr>
                                        <p:cTn id="14" dur="2500"/>
                                        <p:tgtEl>
                                          <p:spTgt spid="5"/>
                                        </p:tgtEl>
                                        <p:attrNameLst>
                                          <p:attrName>ppt_w</p:attrName>
                                        </p:attrNameLst>
                                      </p:cBhvr>
                                      <p:tavLst>
                                        <p:tav tm="0">
                                          <p:val>
                                            <p:strVal val="ppt_w"/>
                                          </p:val>
                                        </p:tav>
                                        <p:tav tm="100000">
                                          <p:val>
                                            <p:fltVal val="0"/>
                                          </p:val>
                                        </p:tav>
                                      </p:tavLst>
                                    </p:anim>
                                    <p:anim calcmode="lin" valueType="num">
                                      <p:cBhvr>
                                        <p:cTn id="15" dur="2500"/>
                                        <p:tgtEl>
                                          <p:spTgt spid="5"/>
                                        </p:tgtEl>
                                        <p:attrNameLst>
                                          <p:attrName>ppt_h</p:attrName>
                                        </p:attrNameLst>
                                      </p:cBhvr>
                                      <p:tavLst>
                                        <p:tav tm="0">
                                          <p:val>
                                            <p:strVal val="ppt_h"/>
                                          </p:val>
                                        </p:tav>
                                        <p:tav tm="100000">
                                          <p:val>
                                            <p:fltVal val="0"/>
                                          </p:val>
                                        </p:tav>
                                      </p:tavLst>
                                    </p:anim>
                                    <p:animEffect transition="out" filter="fade">
                                      <p:cBhvr>
                                        <p:cTn id="16" dur="2500"/>
                                        <p:tgtEl>
                                          <p:spTgt spid="5"/>
                                        </p:tgtEl>
                                      </p:cBhvr>
                                    </p:animEffect>
                                    <p:set>
                                      <p:cBhvr>
                                        <p:cTn id="17" dur="1" fill="hold">
                                          <p:stCondLst>
                                            <p:cond delay="2499"/>
                                          </p:stCondLst>
                                        </p:cTn>
                                        <p:tgtEl>
                                          <p:spTgt spid="5"/>
                                        </p:tgtEl>
                                        <p:attrNameLst>
                                          <p:attrName>style.visibility</p:attrName>
                                        </p:attrNameLst>
                                      </p:cBhvr>
                                      <p:to>
                                        <p:strVal val="hidden"/>
                                      </p:to>
                                    </p:set>
                                  </p:childTnLst>
                                </p:cTn>
                              </p:par>
                              <p:par>
                                <p:cTn id="18" presetID="53" presetClass="exit" presetSubtype="32" fill="hold" nodeType="withEffect">
                                  <p:stCondLst>
                                    <p:cond delay="0"/>
                                  </p:stCondLst>
                                  <p:childTnLst>
                                    <p:anim calcmode="lin" valueType="num">
                                      <p:cBhvr>
                                        <p:cTn id="19" dur="2500"/>
                                        <p:tgtEl>
                                          <p:spTgt spid="4"/>
                                        </p:tgtEl>
                                        <p:attrNameLst>
                                          <p:attrName>ppt_w</p:attrName>
                                        </p:attrNameLst>
                                      </p:cBhvr>
                                      <p:tavLst>
                                        <p:tav tm="0">
                                          <p:val>
                                            <p:strVal val="ppt_w"/>
                                          </p:val>
                                        </p:tav>
                                        <p:tav tm="100000">
                                          <p:val>
                                            <p:fltVal val="0"/>
                                          </p:val>
                                        </p:tav>
                                      </p:tavLst>
                                    </p:anim>
                                    <p:anim calcmode="lin" valueType="num">
                                      <p:cBhvr>
                                        <p:cTn id="20" dur="2500"/>
                                        <p:tgtEl>
                                          <p:spTgt spid="4"/>
                                        </p:tgtEl>
                                        <p:attrNameLst>
                                          <p:attrName>ppt_h</p:attrName>
                                        </p:attrNameLst>
                                      </p:cBhvr>
                                      <p:tavLst>
                                        <p:tav tm="0">
                                          <p:val>
                                            <p:strVal val="ppt_h"/>
                                          </p:val>
                                        </p:tav>
                                        <p:tav tm="100000">
                                          <p:val>
                                            <p:fltVal val="0"/>
                                          </p:val>
                                        </p:tav>
                                      </p:tavLst>
                                    </p:anim>
                                    <p:animEffect transition="out" filter="fade">
                                      <p:cBhvr>
                                        <p:cTn id="21" dur="2500"/>
                                        <p:tgtEl>
                                          <p:spTgt spid="4"/>
                                        </p:tgtEl>
                                      </p:cBhvr>
                                    </p:animEffect>
                                    <p:set>
                                      <p:cBhvr>
                                        <p:cTn id="22" dur="1" fill="hold">
                                          <p:stCondLst>
                                            <p:cond delay="2499"/>
                                          </p:stCondLst>
                                        </p:cTn>
                                        <p:tgtEl>
                                          <p:spTgt spid="4"/>
                                        </p:tgtEl>
                                        <p:attrNameLst>
                                          <p:attrName>style.visibility</p:attrName>
                                        </p:attrNameLst>
                                      </p:cBhvr>
                                      <p:to>
                                        <p:strVal val="hidden"/>
                                      </p:to>
                                    </p:set>
                                  </p:childTnLst>
                                </p:cTn>
                              </p:par>
                              <p:par>
                                <p:cTn id="23" presetID="53" presetClass="exit" presetSubtype="32" fill="hold" grpId="0" nodeType="withEffect">
                                  <p:stCondLst>
                                    <p:cond delay="0"/>
                                  </p:stCondLst>
                                  <p:childTnLst>
                                    <p:anim calcmode="lin" valueType="num">
                                      <p:cBhvr>
                                        <p:cTn id="24" dur="2500"/>
                                        <p:tgtEl>
                                          <p:spTgt spid="2"/>
                                        </p:tgtEl>
                                        <p:attrNameLst>
                                          <p:attrName>ppt_w</p:attrName>
                                        </p:attrNameLst>
                                      </p:cBhvr>
                                      <p:tavLst>
                                        <p:tav tm="0">
                                          <p:val>
                                            <p:strVal val="ppt_w"/>
                                          </p:val>
                                        </p:tav>
                                        <p:tav tm="100000">
                                          <p:val>
                                            <p:fltVal val="0"/>
                                          </p:val>
                                        </p:tav>
                                      </p:tavLst>
                                    </p:anim>
                                    <p:anim calcmode="lin" valueType="num">
                                      <p:cBhvr>
                                        <p:cTn id="25" dur="2500"/>
                                        <p:tgtEl>
                                          <p:spTgt spid="2"/>
                                        </p:tgtEl>
                                        <p:attrNameLst>
                                          <p:attrName>ppt_h</p:attrName>
                                        </p:attrNameLst>
                                      </p:cBhvr>
                                      <p:tavLst>
                                        <p:tav tm="0">
                                          <p:val>
                                            <p:strVal val="ppt_h"/>
                                          </p:val>
                                        </p:tav>
                                        <p:tav tm="100000">
                                          <p:val>
                                            <p:fltVal val="0"/>
                                          </p:val>
                                        </p:tav>
                                      </p:tavLst>
                                    </p:anim>
                                    <p:animEffect transition="out" filter="fade">
                                      <p:cBhvr>
                                        <p:cTn id="26" dur="2500"/>
                                        <p:tgtEl>
                                          <p:spTgt spid="2"/>
                                        </p:tgtEl>
                                      </p:cBhvr>
                                    </p:animEffect>
                                    <p:set>
                                      <p:cBhvr>
                                        <p:cTn id="27" dur="1" fill="hold">
                                          <p:stCondLst>
                                            <p:cond delay="2499"/>
                                          </p:stCondLst>
                                        </p:cTn>
                                        <p:tgtEl>
                                          <p:spTgt spid="2"/>
                                        </p:tgtEl>
                                        <p:attrNameLst>
                                          <p:attrName>style.visibility</p:attrName>
                                        </p:attrNameLst>
                                      </p:cBhvr>
                                      <p:to>
                                        <p:strVal val="hidden"/>
                                      </p:to>
                                    </p:set>
                                  </p:childTnLst>
                                </p:cTn>
                              </p:par>
                              <p:par>
                                <p:cTn id="28" presetID="17"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500" fill="hold"/>
                                        <p:tgtEl>
                                          <p:spTgt spid="12"/>
                                        </p:tgtEl>
                                        <p:attrNameLst>
                                          <p:attrName>ppt_w</p:attrName>
                                        </p:attrNameLst>
                                      </p:cBhvr>
                                      <p:tavLst>
                                        <p:tav tm="0">
                                          <p:val>
                                            <p:fltVal val="0"/>
                                          </p:val>
                                        </p:tav>
                                        <p:tav tm="100000">
                                          <p:val>
                                            <p:strVal val="#ppt_w"/>
                                          </p:val>
                                        </p:tav>
                                      </p:tavLst>
                                    </p:anim>
                                    <p:anim calcmode="lin" valueType="num">
                                      <p:cBhvr>
                                        <p:cTn id="31" dur="2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250"/>
                                        <p:tgtEl>
                                          <p:spTgt spid="8"/>
                                        </p:tgtEl>
                                      </p:cBhvr>
                                    </p:animEffect>
                                  </p:childTnLst>
                                </p:cTn>
                              </p:par>
                              <p:par>
                                <p:cTn id="37" presetID="18" presetClass="entr" presetSubtype="12" repeatCount="indefinite" fill="hold" grpId="0" nodeType="withEffect">
                                  <p:stCondLst>
                                    <p:cond delay="0"/>
                                  </p:stCondLst>
                                  <p:endCondLst>
                                    <p:cond evt="onNext" delay="0">
                                      <p:tgtEl>
                                        <p:sldTgt/>
                                      </p:tgtEl>
                                    </p:cond>
                                  </p:endCondLst>
                                  <p:childTnLst>
                                    <p:set>
                                      <p:cBhvr>
                                        <p:cTn id="38" dur="1" fill="hold">
                                          <p:stCondLst>
                                            <p:cond delay="0"/>
                                          </p:stCondLst>
                                        </p:cTn>
                                        <p:tgtEl>
                                          <p:spTgt spid="18"/>
                                        </p:tgtEl>
                                        <p:attrNameLst>
                                          <p:attrName>style.visibility</p:attrName>
                                        </p:attrNameLst>
                                      </p:cBhvr>
                                      <p:to>
                                        <p:strVal val="visible"/>
                                      </p:to>
                                    </p:set>
                                    <p:animEffect transition="in" filter="strips(downLef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13" grpId="0" animBg="1"/>
      <p:bldP spid="8"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90261" y="1745036"/>
            <a:ext cx="7060093" cy="3754616"/>
            <a:chOff x="4986129" y="1281111"/>
            <a:chExt cx="6248400" cy="439081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129" y="1281111"/>
              <a:ext cx="6248400" cy="4390818"/>
            </a:xfrm>
            <a:prstGeom prst="rect">
              <a:avLst/>
            </a:prstGeom>
            <a:ln w="28575">
              <a:solidFill>
                <a:schemeClr val="tx1"/>
              </a:solidFill>
            </a:ln>
          </p:spPr>
        </p:pic>
        <p:sp>
          <p:nvSpPr>
            <p:cNvPr id="3" name="Rectangle 2"/>
            <p:cNvSpPr/>
            <p:nvPr/>
          </p:nvSpPr>
          <p:spPr>
            <a:xfrm>
              <a:off x="5330684" y="3240257"/>
              <a:ext cx="4886740" cy="3843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463206" y="3584814"/>
              <a:ext cx="4886740" cy="3843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96945" y="3584814"/>
              <a:ext cx="488674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Use 8 or more characters with a mix of letters, numbers &amp; symbols</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330684" y="4876799"/>
              <a:ext cx="2160103" cy="3843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grpSp>
      <p:sp>
        <p:nvSpPr>
          <p:cNvPr id="8" name="Down Arrow Callout 7"/>
          <p:cNvSpPr/>
          <p:nvPr/>
        </p:nvSpPr>
        <p:spPr>
          <a:xfrm>
            <a:off x="1406384" y="572910"/>
            <a:ext cx="9473650" cy="1391327"/>
          </a:xfrm>
          <a:prstGeom prst="downArrowCallout">
            <a:avLst>
              <a:gd name="adj1" fmla="val 32874"/>
              <a:gd name="adj2" fmla="val 11373"/>
              <a:gd name="adj3" fmla="val 25000"/>
              <a:gd name="adj4" fmla="val 70238"/>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Enter </a:t>
            </a:r>
            <a:r>
              <a:rPr lang="en-US" sz="2000" b="1" dirty="0">
                <a:solidFill>
                  <a:schemeClr val="tx1"/>
                </a:solidFill>
                <a:latin typeface="Times New Roman" panose="02020603050405020304" pitchFamily="18" charset="0"/>
                <a:cs typeface="Times New Roman" panose="02020603050405020304" pitchFamily="18" charset="0"/>
              </a:rPr>
              <a:t>a password twice.</a:t>
            </a:r>
            <a:r>
              <a:rPr lang="en-US" sz="2000" dirty="0">
                <a:solidFill>
                  <a:schemeClr val="tx1"/>
                </a:solidFill>
                <a:latin typeface="Times New Roman" panose="02020603050405020304" pitchFamily="18" charset="0"/>
                <a:cs typeface="Times New Roman" panose="02020603050405020304" pitchFamily="18" charset="0"/>
              </a:rPr>
              <a:t> Type your preferred password into the "Password" text box near the bottom of the page, then type the same password into the "Confirm password" box to the right of the first password box. These passwords must match before you can proceed</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Rectangular Callout 9"/>
          <p:cNvSpPr/>
          <p:nvPr/>
        </p:nvSpPr>
        <p:spPr>
          <a:xfrm>
            <a:off x="9713843" y="1964237"/>
            <a:ext cx="1350068" cy="3148619"/>
          </a:xfrm>
          <a:prstGeom prst="wedgeRectCallout">
            <a:avLst>
              <a:gd name="adj1" fmla="val -176906"/>
              <a:gd name="adj2" fmla="val 49452"/>
            </a:avLst>
          </a:prstGeom>
          <a:solidFill>
            <a:schemeClr val="accent3">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Click NEXT.</a:t>
            </a:r>
            <a:r>
              <a:rPr lang="en-US" sz="2000" dirty="0">
                <a:solidFill>
                  <a:schemeClr val="tx1"/>
                </a:solidFill>
                <a:latin typeface="Times New Roman" panose="02020603050405020304" pitchFamily="18" charset="0"/>
                <a:cs typeface="Times New Roman" panose="02020603050405020304" pitchFamily="18" charset="0"/>
              </a:rPr>
              <a:t> It's a blue button at the bottom of the page. </a:t>
            </a:r>
          </a:p>
        </p:txBody>
      </p:sp>
    </p:spTree>
    <p:extLst>
      <p:ext uri="{BB962C8B-B14F-4D97-AF65-F5344CB8AC3E}">
        <p14:creationId xmlns:p14="http://schemas.microsoft.com/office/powerpoint/2010/main" val="2411980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1168</Words>
  <Application>Microsoft Office PowerPoint</Application>
  <PresentationFormat>Widescreen</PresentationFormat>
  <Paragraphs>121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NikoshBAN</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121</cp:revision>
  <dcterms:created xsi:type="dcterms:W3CDTF">2021-09-04T03:57:38Z</dcterms:created>
  <dcterms:modified xsi:type="dcterms:W3CDTF">2021-09-09T14:59:00Z</dcterms:modified>
</cp:coreProperties>
</file>