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0847" autoAdjust="0"/>
  </p:normalViewPr>
  <p:slideViewPr>
    <p:cSldViewPr snapToGrid="0">
      <p:cViewPr varScale="1">
        <p:scale>
          <a:sx n="55" d="100"/>
          <a:sy n="55" d="100"/>
        </p:scale>
        <p:origin x="54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9C04A-925C-4A88-B902-9DBA0D982A6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E6EEA9-C2B5-4608-A07D-9C8A4741AF3F}">
      <dgm:prSet phldrT="[Text]" phldr="1"/>
      <dgm:spPr/>
      <dgm:t>
        <a:bodyPr/>
        <a:lstStyle/>
        <a:p>
          <a:endParaRPr lang="en-US" dirty="0"/>
        </a:p>
      </dgm:t>
    </dgm:pt>
    <dgm:pt modelId="{A7456B9F-3797-4BB3-ACDA-56FE38FFFFEC}" type="parTrans" cxnId="{CD2B5936-4B39-4692-B1C7-86604054227B}">
      <dgm:prSet/>
      <dgm:spPr/>
      <dgm:t>
        <a:bodyPr/>
        <a:lstStyle/>
        <a:p>
          <a:endParaRPr lang="en-US"/>
        </a:p>
      </dgm:t>
    </dgm:pt>
    <dgm:pt modelId="{7AE97081-53E2-42A9-BEFD-3499CB30500A}" type="sibTrans" cxnId="{CD2B5936-4B39-4692-B1C7-86604054227B}">
      <dgm:prSet/>
      <dgm:spPr/>
      <dgm:t>
        <a:bodyPr/>
        <a:lstStyle/>
        <a:p>
          <a:endParaRPr lang="en-US"/>
        </a:p>
      </dgm:t>
    </dgm:pt>
    <dgm:pt modelId="{BDEA455F-1722-4EC1-AC4D-754E30C1098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 err="1"/>
            <a:t>জন্ম</a:t>
          </a:r>
          <a:endParaRPr lang="en-US" sz="1800" dirty="0"/>
        </a:p>
        <a:p>
          <a:r>
            <a:rPr lang="en-US" sz="1800" dirty="0"/>
            <a:t>১৮৯৯সালে</a:t>
          </a:r>
        </a:p>
        <a:p>
          <a:r>
            <a:rPr lang="en-US" sz="1800" dirty="0"/>
            <a:t>২৪মে</a:t>
          </a:r>
        </a:p>
      </dgm:t>
    </dgm:pt>
    <dgm:pt modelId="{341CE478-422A-41B1-8A34-068FBB62CE4E}" type="parTrans" cxnId="{8DCEA5B4-8AD7-4F4F-B40A-BC29AE7A83C4}">
      <dgm:prSet/>
      <dgm:spPr/>
      <dgm:t>
        <a:bodyPr/>
        <a:lstStyle/>
        <a:p>
          <a:endParaRPr lang="en-US"/>
        </a:p>
      </dgm:t>
    </dgm:pt>
    <dgm:pt modelId="{2F189031-5299-4F4A-B286-79A04F846BF6}" type="sibTrans" cxnId="{8DCEA5B4-8AD7-4F4F-B40A-BC29AE7A83C4}">
      <dgm:prSet/>
      <dgm:spPr/>
      <dgm:t>
        <a:bodyPr/>
        <a:lstStyle/>
        <a:p>
          <a:endParaRPr lang="en-US"/>
        </a:p>
      </dgm:t>
    </dgm:pt>
    <dgm:pt modelId="{9BC74776-8CD8-43E8-B85E-E6D82F6B0A1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/>
            <a:t>তার</a:t>
          </a:r>
          <a:r>
            <a:rPr lang="en-US" dirty="0"/>
            <a:t> </a:t>
          </a:r>
          <a:r>
            <a:rPr lang="en-US" dirty="0" err="1"/>
            <a:t>লেখা</a:t>
          </a:r>
          <a:r>
            <a:rPr lang="en-US" dirty="0"/>
            <a:t> </a:t>
          </a:r>
          <a:r>
            <a:rPr lang="en-US" dirty="0" err="1"/>
            <a:t>গান</a:t>
          </a:r>
          <a:endParaRPr lang="en-US" dirty="0"/>
        </a:p>
        <a:p>
          <a:r>
            <a:rPr lang="en-US" dirty="0" err="1"/>
            <a:t>চল</a:t>
          </a:r>
          <a:r>
            <a:rPr lang="en-US" dirty="0"/>
            <a:t> </a:t>
          </a:r>
          <a:r>
            <a:rPr lang="en-US" dirty="0" err="1"/>
            <a:t>চল</a:t>
          </a:r>
          <a:r>
            <a:rPr lang="en-US" dirty="0"/>
            <a:t> </a:t>
          </a:r>
          <a:r>
            <a:rPr lang="en-US" dirty="0" err="1"/>
            <a:t>চল</a:t>
          </a:r>
          <a:endParaRPr lang="en-US" dirty="0"/>
        </a:p>
      </dgm:t>
    </dgm:pt>
    <dgm:pt modelId="{0235DE8B-0590-4524-9717-6F0F008AE9C4}" type="parTrans" cxnId="{EC0AAC34-7429-4678-839F-58F756877CE7}">
      <dgm:prSet/>
      <dgm:spPr/>
      <dgm:t>
        <a:bodyPr/>
        <a:lstStyle/>
        <a:p>
          <a:endParaRPr lang="en-US"/>
        </a:p>
      </dgm:t>
    </dgm:pt>
    <dgm:pt modelId="{59E24C21-9F93-42BD-85A3-21144E5CC1D3}" type="sibTrans" cxnId="{EC0AAC34-7429-4678-839F-58F756877CE7}">
      <dgm:prSet/>
      <dgm:spPr/>
      <dgm:t>
        <a:bodyPr/>
        <a:lstStyle/>
        <a:p>
          <a:endParaRPr lang="en-US"/>
        </a:p>
      </dgm:t>
    </dgm:pt>
    <dgm:pt modelId="{6F35D8D5-F381-4CE2-839D-E83EDBBB0694}">
      <dgm:prSet custT="1"/>
      <dgm:spPr>
        <a:solidFill>
          <a:srgbClr val="92D050"/>
        </a:solidFill>
      </dgm:spPr>
      <dgm:t>
        <a:bodyPr/>
        <a:lstStyle/>
        <a:p>
          <a:r>
            <a:rPr lang="bn-BD" sz="1200" b="1" dirty="0">
              <a:ln w="11430">
                <a:solidFill>
                  <a:srgbClr val="00B050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মৃত্যু</a:t>
          </a:r>
          <a:endParaRPr lang="en-US" sz="1200" b="1" dirty="0">
            <a:ln w="11430">
              <a:solidFill>
                <a:srgbClr val="00B050"/>
              </a:solidFill>
            </a:ln>
            <a:solidFill>
              <a:srgbClr val="006C3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  <a:p>
          <a:r>
            <a:rPr lang="bn-BD" sz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১৯৭৬ খ্রিষ্টাব্দের ২৯শে আগস্ট </a:t>
          </a:r>
          <a:endParaRPr lang="en-US" sz="1200" dirty="0"/>
        </a:p>
      </dgm:t>
    </dgm:pt>
    <dgm:pt modelId="{EE46FBC9-145E-4D27-9856-D42A36BE6FD8}" type="parTrans" cxnId="{F0571EA7-E5AF-4ABB-893B-28AFE667F432}">
      <dgm:prSet/>
      <dgm:spPr/>
      <dgm:t>
        <a:bodyPr/>
        <a:lstStyle/>
        <a:p>
          <a:endParaRPr lang="en-US"/>
        </a:p>
      </dgm:t>
    </dgm:pt>
    <dgm:pt modelId="{651DBB84-A92B-44DD-9044-AEC37FFE8270}" type="sibTrans" cxnId="{F0571EA7-E5AF-4ABB-893B-28AFE667F432}">
      <dgm:prSet/>
      <dgm:spPr/>
      <dgm:t>
        <a:bodyPr/>
        <a:lstStyle/>
        <a:p>
          <a:endParaRPr lang="en-US"/>
        </a:p>
      </dgm:t>
    </dgm:pt>
    <dgm:pt modelId="{10885EAF-F757-480E-A7C5-62501073537B}">
      <dgm:prSet custT="1"/>
      <dgm:spPr>
        <a:solidFill>
          <a:srgbClr val="92D050"/>
        </a:solidFill>
      </dgm:spPr>
      <dgm:t>
        <a:bodyPr/>
        <a:lstStyle/>
        <a:p>
          <a:r>
            <a:rPr lang="bn-BD" sz="1050" b="1" dirty="0">
              <a:ln w="11430">
                <a:solidFill>
                  <a:srgbClr val="00B050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ছেলেবেলা-</a:t>
          </a:r>
          <a:r>
            <a:rPr lang="bn-BD" sz="105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লেটোর দলে গান করেছেন,</a:t>
          </a:r>
          <a:r>
            <a:rPr lang="bn-IN" sz="105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05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রুটির দোকানের কারিগর হয়েছেন</a:t>
          </a:r>
          <a:endParaRPr lang="en-US" sz="1050" dirty="0">
            <a:ln>
              <a:solidFill>
                <a:schemeClr val="tx1"/>
              </a:solidFill>
            </a:ln>
            <a:solidFill>
              <a:srgbClr val="00206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F12F6AC-799A-46D3-A52A-448D4BF604B6}" type="parTrans" cxnId="{0FB3E8ED-0459-403F-AF12-5D6A80B348D4}">
      <dgm:prSet/>
      <dgm:spPr/>
      <dgm:t>
        <a:bodyPr/>
        <a:lstStyle/>
        <a:p>
          <a:endParaRPr lang="en-US"/>
        </a:p>
      </dgm:t>
    </dgm:pt>
    <dgm:pt modelId="{4AF4B347-9CC2-457F-B7C4-1F2A6DE41D23}" type="sibTrans" cxnId="{0FB3E8ED-0459-403F-AF12-5D6A80B348D4}">
      <dgm:prSet/>
      <dgm:spPr/>
      <dgm:t>
        <a:bodyPr/>
        <a:lstStyle/>
        <a:p>
          <a:endParaRPr lang="en-US"/>
        </a:p>
      </dgm:t>
    </dgm:pt>
    <dgm:pt modelId="{1757D3AE-B044-4B6E-9F23-DF76F3CE66BE}">
      <dgm:prSet custT="1"/>
      <dgm:spPr>
        <a:solidFill>
          <a:srgbClr val="00B050"/>
        </a:solidFill>
      </dgm:spPr>
      <dgm:t>
        <a:bodyPr/>
        <a:lstStyle/>
        <a:p>
          <a:r>
            <a:rPr lang="bn-BD" sz="1100" b="1" dirty="0">
              <a:ln w="11430">
                <a:solidFill>
                  <a:srgbClr val="00B050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বিদ্রোহী-</a:t>
          </a:r>
          <a:endParaRPr lang="en-US" sz="1100" b="1" dirty="0">
            <a:ln w="11430">
              <a:solidFill>
                <a:srgbClr val="00B050"/>
              </a:solidFill>
            </a:ln>
            <a:solidFill>
              <a:srgbClr val="006C3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  <a:p>
          <a:r>
            <a:rPr lang="bn-BD" sz="11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অন্যায়</a:t>
          </a:r>
          <a:r>
            <a:rPr lang="bn-IN" sz="11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1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,শোষণ ও নির্যাতনের বিরুদ্ধে  লিখেছেন বলে।</a:t>
          </a:r>
          <a:endParaRPr lang="en-US" sz="1100" dirty="0"/>
        </a:p>
      </dgm:t>
    </dgm:pt>
    <dgm:pt modelId="{EFA75294-E741-469B-AA35-51E0FF451B0C}" type="parTrans" cxnId="{3E3650F0-9FFC-4CF0-BF89-94AEAEA3F53C}">
      <dgm:prSet/>
      <dgm:spPr/>
      <dgm:t>
        <a:bodyPr/>
        <a:lstStyle/>
        <a:p>
          <a:endParaRPr lang="en-US"/>
        </a:p>
      </dgm:t>
    </dgm:pt>
    <dgm:pt modelId="{4ACD67AD-414B-40A0-8419-FD24C106939F}" type="sibTrans" cxnId="{3E3650F0-9FFC-4CF0-BF89-94AEAEA3F53C}">
      <dgm:prSet/>
      <dgm:spPr/>
      <dgm:t>
        <a:bodyPr/>
        <a:lstStyle/>
        <a:p>
          <a:endParaRPr lang="en-US"/>
        </a:p>
      </dgm:t>
    </dgm:pt>
    <dgm:pt modelId="{BEC0972B-51B6-45BC-8959-3FA704BDE113}">
      <dgm:prSet custT="1"/>
      <dgm:spPr>
        <a:solidFill>
          <a:srgbClr val="00B050"/>
        </a:solidFill>
      </dgm:spPr>
      <dgm:t>
        <a:bodyPr/>
        <a:lstStyle/>
        <a:p>
          <a:r>
            <a:rPr lang="bn-BD" sz="1050" b="1" dirty="0">
              <a:ln w="11430">
                <a:solidFill>
                  <a:srgbClr val="006C31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রচনা-</a:t>
          </a:r>
          <a:endParaRPr lang="en-US" sz="1050" b="1" dirty="0">
            <a:ln w="11430">
              <a:solidFill>
                <a:srgbClr val="006C31"/>
              </a:solidFill>
            </a:ln>
            <a:solidFill>
              <a:srgbClr val="006C3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  <a:p>
          <a:r>
            <a:rPr lang="bn-BD" sz="10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কবিতা,</a:t>
          </a:r>
          <a:r>
            <a:rPr lang="bn-IN" sz="10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0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উপন্যাস,</a:t>
          </a:r>
          <a:r>
            <a:rPr lang="bn-IN" sz="10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0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নাটকসংগীত ইত্যাদি রচনা করেছেন</a:t>
          </a:r>
          <a:endParaRPr lang="en-US" sz="1050" dirty="0">
            <a:ln>
              <a:solidFill>
                <a:schemeClr val="tx1"/>
              </a:solidFill>
            </a:ln>
            <a:solidFill>
              <a:srgbClr val="7030A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5BE18F9-5F3D-46B0-B82D-F6BF7D9F6D63}" type="parTrans" cxnId="{D0C3AD6D-C1D2-43D9-AA49-A55C3B95EEFF}">
      <dgm:prSet/>
      <dgm:spPr/>
      <dgm:t>
        <a:bodyPr/>
        <a:lstStyle/>
        <a:p>
          <a:endParaRPr lang="en-US"/>
        </a:p>
      </dgm:t>
    </dgm:pt>
    <dgm:pt modelId="{B45FD7FD-C2FA-4525-9218-7384A2D9E144}" type="sibTrans" cxnId="{D0C3AD6D-C1D2-43D9-AA49-A55C3B95EEFF}">
      <dgm:prSet/>
      <dgm:spPr/>
      <dgm:t>
        <a:bodyPr/>
        <a:lstStyle/>
        <a:p>
          <a:endParaRPr lang="en-US"/>
        </a:p>
      </dgm:t>
    </dgm:pt>
    <dgm:pt modelId="{CED1431A-E2A0-4E13-9850-50DCCEAE4F8B}" type="pres">
      <dgm:prSet presAssocID="{D739C04A-925C-4A88-B902-9DBA0D982A6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43026-14B7-47AE-93DB-DBAEFDDF896C}" type="pres">
      <dgm:prSet presAssocID="{7BE6EEA9-C2B5-4608-A07D-9C8A4741AF3F}" presName="centerShape" presStyleLbl="node0" presStyleIdx="0" presStyleCnt="1" custLinFactNeighborX="0" custLinFactNeighborY="0"/>
      <dgm:spPr/>
    </dgm:pt>
    <dgm:pt modelId="{6022C4EB-E0FE-47B7-8A18-3FFF6D807121}" type="pres">
      <dgm:prSet presAssocID="{BDEA455F-1722-4EC1-AC4D-754E30C10986}" presName="node" presStyleLbl="node1" presStyleIdx="0" presStyleCnt="6" custScaleX="133008" custRadScaleRad="97928" custRadScaleInc="-1123">
        <dgm:presLayoutVars>
          <dgm:bulletEnabled val="1"/>
        </dgm:presLayoutVars>
      </dgm:prSet>
      <dgm:spPr/>
    </dgm:pt>
    <dgm:pt modelId="{D5FE0891-F78B-4BAB-AD9F-E16F62F15A16}" type="pres">
      <dgm:prSet presAssocID="{BDEA455F-1722-4EC1-AC4D-754E30C10986}" presName="dummy" presStyleCnt="0"/>
      <dgm:spPr/>
    </dgm:pt>
    <dgm:pt modelId="{6A763BC6-E01D-4B5B-89C1-A90A51EC8DBD}" type="pres">
      <dgm:prSet presAssocID="{2F189031-5299-4F4A-B286-79A04F846BF6}" presName="sibTrans" presStyleLbl="sibTrans2D1" presStyleIdx="0" presStyleCnt="6"/>
      <dgm:spPr/>
    </dgm:pt>
    <dgm:pt modelId="{DDDD9261-2DE3-4D31-A82F-9EB2B58669B3}" type="pres">
      <dgm:prSet presAssocID="{9BC74776-8CD8-43E8-B85E-E6D82F6B0A1F}" presName="node" presStyleLbl="node1" presStyleIdx="1" presStyleCnt="6">
        <dgm:presLayoutVars>
          <dgm:bulletEnabled val="1"/>
        </dgm:presLayoutVars>
      </dgm:prSet>
      <dgm:spPr/>
    </dgm:pt>
    <dgm:pt modelId="{D70DE5E3-6F4F-42D0-B9B2-529F5ED8B39F}" type="pres">
      <dgm:prSet presAssocID="{9BC74776-8CD8-43E8-B85E-E6D82F6B0A1F}" presName="dummy" presStyleCnt="0"/>
      <dgm:spPr/>
    </dgm:pt>
    <dgm:pt modelId="{8882C396-8235-43CD-A9D4-A5CA6D1A3053}" type="pres">
      <dgm:prSet presAssocID="{59E24C21-9F93-42BD-85A3-21144E5CC1D3}" presName="sibTrans" presStyleLbl="sibTrans2D1" presStyleIdx="1" presStyleCnt="6"/>
      <dgm:spPr/>
    </dgm:pt>
    <dgm:pt modelId="{01E0E031-3E51-4A7F-86C4-34FD75A71396}" type="pres">
      <dgm:prSet presAssocID="{BEC0972B-51B6-45BC-8959-3FA704BDE113}" presName="node" presStyleLbl="node1" presStyleIdx="2" presStyleCnt="6">
        <dgm:presLayoutVars>
          <dgm:bulletEnabled val="1"/>
        </dgm:presLayoutVars>
      </dgm:prSet>
      <dgm:spPr/>
    </dgm:pt>
    <dgm:pt modelId="{48906C44-0DCE-4FB7-AE0A-42823C71E0E6}" type="pres">
      <dgm:prSet presAssocID="{BEC0972B-51B6-45BC-8959-3FA704BDE113}" presName="dummy" presStyleCnt="0"/>
      <dgm:spPr/>
    </dgm:pt>
    <dgm:pt modelId="{53FEF1AF-9551-4245-B258-235C882E0D0C}" type="pres">
      <dgm:prSet presAssocID="{B45FD7FD-C2FA-4525-9218-7384A2D9E144}" presName="sibTrans" presStyleLbl="sibTrans2D1" presStyleIdx="2" presStyleCnt="6"/>
      <dgm:spPr/>
    </dgm:pt>
    <dgm:pt modelId="{04E67AD0-7CA9-4A5B-AEAA-6764A887AAB3}" type="pres">
      <dgm:prSet presAssocID="{6F35D8D5-F381-4CE2-839D-E83EDBBB0694}" presName="node" presStyleLbl="node1" presStyleIdx="3" presStyleCnt="6">
        <dgm:presLayoutVars>
          <dgm:bulletEnabled val="1"/>
        </dgm:presLayoutVars>
      </dgm:prSet>
      <dgm:spPr/>
    </dgm:pt>
    <dgm:pt modelId="{423868D1-AC9B-4822-B3EE-4550AF39F864}" type="pres">
      <dgm:prSet presAssocID="{6F35D8D5-F381-4CE2-839D-E83EDBBB0694}" presName="dummy" presStyleCnt="0"/>
      <dgm:spPr/>
    </dgm:pt>
    <dgm:pt modelId="{91151A17-B747-4F17-B9F5-C1CFEFE545F8}" type="pres">
      <dgm:prSet presAssocID="{651DBB84-A92B-44DD-9044-AEC37FFE8270}" presName="sibTrans" presStyleLbl="sibTrans2D1" presStyleIdx="3" presStyleCnt="6"/>
      <dgm:spPr/>
    </dgm:pt>
    <dgm:pt modelId="{1896856E-54E9-43FC-8024-E9A4F791F97C}" type="pres">
      <dgm:prSet presAssocID="{1757D3AE-B044-4B6E-9F23-DF76F3CE66BE}" presName="node" presStyleLbl="node1" presStyleIdx="4" presStyleCnt="6" custRadScaleRad="100094" custRadScaleInc="-1364">
        <dgm:presLayoutVars>
          <dgm:bulletEnabled val="1"/>
        </dgm:presLayoutVars>
      </dgm:prSet>
      <dgm:spPr/>
    </dgm:pt>
    <dgm:pt modelId="{DE0E87AB-6DA3-4650-AB0C-631398EFADE8}" type="pres">
      <dgm:prSet presAssocID="{1757D3AE-B044-4B6E-9F23-DF76F3CE66BE}" presName="dummy" presStyleCnt="0"/>
      <dgm:spPr/>
    </dgm:pt>
    <dgm:pt modelId="{15754EA8-E14D-4E9B-AE4F-894E21F34020}" type="pres">
      <dgm:prSet presAssocID="{4ACD67AD-414B-40A0-8419-FD24C106939F}" presName="sibTrans" presStyleLbl="sibTrans2D1" presStyleIdx="4" presStyleCnt="6"/>
      <dgm:spPr/>
    </dgm:pt>
    <dgm:pt modelId="{DE985A08-CA47-482A-B802-E4CCF48D859B}" type="pres">
      <dgm:prSet presAssocID="{10885EAF-F757-480E-A7C5-62501073537B}" presName="node" presStyleLbl="node1" presStyleIdx="5" presStyleCnt="6">
        <dgm:presLayoutVars>
          <dgm:bulletEnabled val="1"/>
        </dgm:presLayoutVars>
      </dgm:prSet>
      <dgm:spPr/>
    </dgm:pt>
    <dgm:pt modelId="{499BC56D-3763-4599-BA9A-DB5752A63FFF}" type="pres">
      <dgm:prSet presAssocID="{10885EAF-F757-480E-A7C5-62501073537B}" presName="dummy" presStyleCnt="0"/>
      <dgm:spPr/>
    </dgm:pt>
    <dgm:pt modelId="{1A111F33-83F8-4CB2-9B9E-1A3E2F5929EC}" type="pres">
      <dgm:prSet presAssocID="{4AF4B347-9CC2-457F-B7C4-1F2A6DE41D23}" presName="sibTrans" presStyleLbl="sibTrans2D1" presStyleIdx="5" presStyleCnt="6"/>
      <dgm:spPr/>
    </dgm:pt>
  </dgm:ptLst>
  <dgm:cxnLst>
    <dgm:cxn modelId="{D9CAA808-1966-451B-A924-89F18D7E6488}" type="presOf" srcId="{4AF4B347-9CC2-457F-B7C4-1F2A6DE41D23}" destId="{1A111F33-83F8-4CB2-9B9E-1A3E2F5929EC}" srcOrd="0" destOrd="0" presId="urn:microsoft.com/office/officeart/2005/8/layout/radial6"/>
    <dgm:cxn modelId="{CF94AB12-5AA4-43AB-ABEA-926CBA79DB2A}" type="presOf" srcId="{B45FD7FD-C2FA-4525-9218-7384A2D9E144}" destId="{53FEF1AF-9551-4245-B258-235C882E0D0C}" srcOrd="0" destOrd="0" presId="urn:microsoft.com/office/officeart/2005/8/layout/radial6"/>
    <dgm:cxn modelId="{7535A420-8457-4980-97AB-62E7382614BE}" type="presOf" srcId="{9BC74776-8CD8-43E8-B85E-E6D82F6B0A1F}" destId="{DDDD9261-2DE3-4D31-A82F-9EB2B58669B3}" srcOrd="0" destOrd="0" presId="urn:microsoft.com/office/officeart/2005/8/layout/radial6"/>
    <dgm:cxn modelId="{42E81829-BC0C-400D-900D-FB73CF4B6547}" type="presOf" srcId="{59E24C21-9F93-42BD-85A3-21144E5CC1D3}" destId="{8882C396-8235-43CD-A9D4-A5CA6D1A3053}" srcOrd="0" destOrd="0" presId="urn:microsoft.com/office/officeart/2005/8/layout/radial6"/>
    <dgm:cxn modelId="{EC0AAC34-7429-4678-839F-58F756877CE7}" srcId="{7BE6EEA9-C2B5-4608-A07D-9C8A4741AF3F}" destId="{9BC74776-8CD8-43E8-B85E-E6D82F6B0A1F}" srcOrd="1" destOrd="0" parTransId="{0235DE8B-0590-4524-9717-6F0F008AE9C4}" sibTransId="{59E24C21-9F93-42BD-85A3-21144E5CC1D3}"/>
    <dgm:cxn modelId="{CD2B5936-4B39-4692-B1C7-86604054227B}" srcId="{D739C04A-925C-4A88-B902-9DBA0D982A6D}" destId="{7BE6EEA9-C2B5-4608-A07D-9C8A4741AF3F}" srcOrd="0" destOrd="0" parTransId="{A7456B9F-3797-4BB3-ACDA-56FE38FFFFEC}" sibTransId="{7AE97081-53E2-42A9-BEFD-3499CB30500A}"/>
    <dgm:cxn modelId="{D0C3AD6D-C1D2-43D9-AA49-A55C3B95EEFF}" srcId="{7BE6EEA9-C2B5-4608-A07D-9C8A4741AF3F}" destId="{BEC0972B-51B6-45BC-8959-3FA704BDE113}" srcOrd="2" destOrd="0" parTransId="{65BE18F9-5F3D-46B0-B82D-F6BF7D9F6D63}" sibTransId="{B45FD7FD-C2FA-4525-9218-7384A2D9E144}"/>
    <dgm:cxn modelId="{C031E579-49BC-4695-AB2B-F3AE0F24121C}" type="presOf" srcId="{D739C04A-925C-4A88-B902-9DBA0D982A6D}" destId="{CED1431A-E2A0-4E13-9850-50DCCEAE4F8B}" srcOrd="0" destOrd="0" presId="urn:microsoft.com/office/officeart/2005/8/layout/radial6"/>
    <dgm:cxn modelId="{0EDBED59-CF23-4547-9674-26E37AA72575}" type="presOf" srcId="{BDEA455F-1722-4EC1-AC4D-754E30C10986}" destId="{6022C4EB-E0FE-47B7-8A18-3FFF6D807121}" srcOrd="0" destOrd="0" presId="urn:microsoft.com/office/officeart/2005/8/layout/radial6"/>
    <dgm:cxn modelId="{F0571EA7-E5AF-4ABB-893B-28AFE667F432}" srcId="{7BE6EEA9-C2B5-4608-A07D-9C8A4741AF3F}" destId="{6F35D8D5-F381-4CE2-839D-E83EDBBB0694}" srcOrd="3" destOrd="0" parTransId="{EE46FBC9-145E-4D27-9856-D42A36BE6FD8}" sibTransId="{651DBB84-A92B-44DD-9044-AEC37FFE8270}"/>
    <dgm:cxn modelId="{07CE6EAF-AB1E-4812-ABDC-4C90BF425A58}" type="presOf" srcId="{2F189031-5299-4F4A-B286-79A04F846BF6}" destId="{6A763BC6-E01D-4B5B-89C1-A90A51EC8DBD}" srcOrd="0" destOrd="0" presId="urn:microsoft.com/office/officeart/2005/8/layout/radial6"/>
    <dgm:cxn modelId="{E29208B2-1EE6-4E74-B1CB-284256B3A1BA}" type="presOf" srcId="{651DBB84-A92B-44DD-9044-AEC37FFE8270}" destId="{91151A17-B747-4F17-B9F5-C1CFEFE545F8}" srcOrd="0" destOrd="0" presId="urn:microsoft.com/office/officeart/2005/8/layout/radial6"/>
    <dgm:cxn modelId="{3F7CD4B2-8B03-4C80-A282-DF40C0F6D991}" type="presOf" srcId="{4ACD67AD-414B-40A0-8419-FD24C106939F}" destId="{15754EA8-E14D-4E9B-AE4F-894E21F34020}" srcOrd="0" destOrd="0" presId="urn:microsoft.com/office/officeart/2005/8/layout/radial6"/>
    <dgm:cxn modelId="{8DCEA5B4-8AD7-4F4F-B40A-BC29AE7A83C4}" srcId="{7BE6EEA9-C2B5-4608-A07D-9C8A4741AF3F}" destId="{BDEA455F-1722-4EC1-AC4D-754E30C10986}" srcOrd="0" destOrd="0" parTransId="{341CE478-422A-41B1-8A34-068FBB62CE4E}" sibTransId="{2F189031-5299-4F4A-B286-79A04F846BF6}"/>
    <dgm:cxn modelId="{4DC1B5C7-FEE9-43C9-9CD5-34DD96EA9FCB}" type="presOf" srcId="{10885EAF-F757-480E-A7C5-62501073537B}" destId="{DE985A08-CA47-482A-B802-E4CCF48D859B}" srcOrd="0" destOrd="0" presId="urn:microsoft.com/office/officeart/2005/8/layout/radial6"/>
    <dgm:cxn modelId="{5DE168D7-2B04-4F99-9377-766731BA3512}" type="presOf" srcId="{7BE6EEA9-C2B5-4608-A07D-9C8A4741AF3F}" destId="{51D43026-14B7-47AE-93DB-DBAEFDDF896C}" srcOrd="0" destOrd="0" presId="urn:microsoft.com/office/officeart/2005/8/layout/radial6"/>
    <dgm:cxn modelId="{0FB3E8ED-0459-403F-AF12-5D6A80B348D4}" srcId="{7BE6EEA9-C2B5-4608-A07D-9C8A4741AF3F}" destId="{10885EAF-F757-480E-A7C5-62501073537B}" srcOrd="5" destOrd="0" parTransId="{2F12F6AC-799A-46D3-A52A-448D4BF604B6}" sibTransId="{4AF4B347-9CC2-457F-B7C4-1F2A6DE41D23}"/>
    <dgm:cxn modelId="{3B3BEFED-1EDA-4220-A5D2-8D8BE4817E91}" type="presOf" srcId="{BEC0972B-51B6-45BC-8959-3FA704BDE113}" destId="{01E0E031-3E51-4A7F-86C4-34FD75A71396}" srcOrd="0" destOrd="0" presId="urn:microsoft.com/office/officeart/2005/8/layout/radial6"/>
    <dgm:cxn modelId="{3E3650F0-9FFC-4CF0-BF89-94AEAEA3F53C}" srcId="{7BE6EEA9-C2B5-4608-A07D-9C8A4741AF3F}" destId="{1757D3AE-B044-4B6E-9F23-DF76F3CE66BE}" srcOrd="4" destOrd="0" parTransId="{EFA75294-E741-469B-AA35-51E0FF451B0C}" sibTransId="{4ACD67AD-414B-40A0-8419-FD24C106939F}"/>
    <dgm:cxn modelId="{18D9C9F8-C48D-45B2-92EE-F859A2AA3666}" type="presOf" srcId="{6F35D8D5-F381-4CE2-839D-E83EDBBB0694}" destId="{04E67AD0-7CA9-4A5B-AEAA-6764A887AAB3}" srcOrd="0" destOrd="0" presId="urn:microsoft.com/office/officeart/2005/8/layout/radial6"/>
    <dgm:cxn modelId="{C63BF1FD-67C1-4B48-BB34-96E05574AAE9}" type="presOf" srcId="{1757D3AE-B044-4B6E-9F23-DF76F3CE66BE}" destId="{1896856E-54E9-43FC-8024-E9A4F791F97C}" srcOrd="0" destOrd="0" presId="urn:microsoft.com/office/officeart/2005/8/layout/radial6"/>
    <dgm:cxn modelId="{B820B36A-30E1-4B60-AFCA-BF838D9A1546}" type="presParOf" srcId="{CED1431A-E2A0-4E13-9850-50DCCEAE4F8B}" destId="{51D43026-14B7-47AE-93DB-DBAEFDDF896C}" srcOrd="0" destOrd="0" presId="urn:microsoft.com/office/officeart/2005/8/layout/radial6"/>
    <dgm:cxn modelId="{C02B77D4-91EF-4362-B31F-4FAE810AEBC4}" type="presParOf" srcId="{CED1431A-E2A0-4E13-9850-50DCCEAE4F8B}" destId="{6022C4EB-E0FE-47B7-8A18-3FFF6D807121}" srcOrd="1" destOrd="0" presId="urn:microsoft.com/office/officeart/2005/8/layout/radial6"/>
    <dgm:cxn modelId="{AA96605D-A3B2-484D-932C-C2ED4ABC4B9F}" type="presParOf" srcId="{CED1431A-E2A0-4E13-9850-50DCCEAE4F8B}" destId="{D5FE0891-F78B-4BAB-AD9F-E16F62F15A16}" srcOrd="2" destOrd="0" presId="urn:microsoft.com/office/officeart/2005/8/layout/radial6"/>
    <dgm:cxn modelId="{08BE85CF-88CD-439C-AFAF-F1A61AF6ED48}" type="presParOf" srcId="{CED1431A-E2A0-4E13-9850-50DCCEAE4F8B}" destId="{6A763BC6-E01D-4B5B-89C1-A90A51EC8DBD}" srcOrd="3" destOrd="0" presId="urn:microsoft.com/office/officeart/2005/8/layout/radial6"/>
    <dgm:cxn modelId="{531F3C8B-CBAD-42B3-96E2-5D68D16A41B8}" type="presParOf" srcId="{CED1431A-E2A0-4E13-9850-50DCCEAE4F8B}" destId="{DDDD9261-2DE3-4D31-A82F-9EB2B58669B3}" srcOrd="4" destOrd="0" presId="urn:microsoft.com/office/officeart/2005/8/layout/radial6"/>
    <dgm:cxn modelId="{A051047E-C2F2-4F8F-9EEE-36A68CC3234A}" type="presParOf" srcId="{CED1431A-E2A0-4E13-9850-50DCCEAE4F8B}" destId="{D70DE5E3-6F4F-42D0-B9B2-529F5ED8B39F}" srcOrd="5" destOrd="0" presId="urn:microsoft.com/office/officeart/2005/8/layout/radial6"/>
    <dgm:cxn modelId="{AEBFCAFD-E276-4C45-9E45-6A7764F3F7C9}" type="presParOf" srcId="{CED1431A-E2A0-4E13-9850-50DCCEAE4F8B}" destId="{8882C396-8235-43CD-A9D4-A5CA6D1A3053}" srcOrd="6" destOrd="0" presId="urn:microsoft.com/office/officeart/2005/8/layout/radial6"/>
    <dgm:cxn modelId="{374190B7-D4A7-4958-A02C-F499C919A6D9}" type="presParOf" srcId="{CED1431A-E2A0-4E13-9850-50DCCEAE4F8B}" destId="{01E0E031-3E51-4A7F-86C4-34FD75A71396}" srcOrd="7" destOrd="0" presId="urn:microsoft.com/office/officeart/2005/8/layout/radial6"/>
    <dgm:cxn modelId="{0FE1F39F-1230-4A6A-B9C8-9453D3584908}" type="presParOf" srcId="{CED1431A-E2A0-4E13-9850-50DCCEAE4F8B}" destId="{48906C44-0DCE-4FB7-AE0A-42823C71E0E6}" srcOrd="8" destOrd="0" presId="urn:microsoft.com/office/officeart/2005/8/layout/radial6"/>
    <dgm:cxn modelId="{9E3A2778-21F1-4356-8BF7-14D9B584CE32}" type="presParOf" srcId="{CED1431A-E2A0-4E13-9850-50DCCEAE4F8B}" destId="{53FEF1AF-9551-4245-B258-235C882E0D0C}" srcOrd="9" destOrd="0" presId="urn:microsoft.com/office/officeart/2005/8/layout/radial6"/>
    <dgm:cxn modelId="{B518D84D-E1AC-407F-9E0A-7F612D7260BF}" type="presParOf" srcId="{CED1431A-E2A0-4E13-9850-50DCCEAE4F8B}" destId="{04E67AD0-7CA9-4A5B-AEAA-6764A887AAB3}" srcOrd="10" destOrd="0" presId="urn:microsoft.com/office/officeart/2005/8/layout/radial6"/>
    <dgm:cxn modelId="{9008FC3D-EF61-4DC7-8817-73C3D81C26A8}" type="presParOf" srcId="{CED1431A-E2A0-4E13-9850-50DCCEAE4F8B}" destId="{423868D1-AC9B-4822-B3EE-4550AF39F864}" srcOrd="11" destOrd="0" presId="urn:microsoft.com/office/officeart/2005/8/layout/radial6"/>
    <dgm:cxn modelId="{E48CE8AD-8672-4129-B25E-4F2BF4B8C7FC}" type="presParOf" srcId="{CED1431A-E2A0-4E13-9850-50DCCEAE4F8B}" destId="{91151A17-B747-4F17-B9F5-C1CFEFE545F8}" srcOrd="12" destOrd="0" presId="urn:microsoft.com/office/officeart/2005/8/layout/radial6"/>
    <dgm:cxn modelId="{D9D97E8C-327D-4060-9A10-E6ADBA40BCE6}" type="presParOf" srcId="{CED1431A-E2A0-4E13-9850-50DCCEAE4F8B}" destId="{1896856E-54E9-43FC-8024-E9A4F791F97C}" srcOrd="13" destOrd="0" presId="urn:microsoft.com/office/officeart/2005/8/layout/radial6"/>
    <dgm:cxn modelId="{41B10E70-15D9-48DB-B6C5-70F2AA18B1E9}" type="presParOf" srcId="{CED1431A-E2A0-4E13-9850-50DCCEAE4F8B}" destId="{DE0E87AB-6DA3-4650-AB0C-631398EFADE8}" srcOrd="14" destOrd="0" presId="urn:microsoft.com/office/officeart/2005/8/layout/radial6"/>
    <dgm:cxn modelId="{B3B4B0D5-E6E6-4FEA-8260-EA2793767E2F}" type="presParOf" srcId="{CED1431A-E2A0-4E13-9850-50DCCEAE4F8B}" destId="{15754EA8-E14D-4E9B-AE4F-894E21F34020}" srcOrd="15" destOrd="0" presId="urn:microsoft.com/office/officeart/2005/8/layout/radial6"/>
    <dgm:cxn modelId="{C90E2DA4-90B1-4313-8FBC-1044DF11E0C8}" type="presParOf" srcId="{CED1431A-E2A0-4E13-9850-50DCCEAE4F8B}" destId="{DE985A08-CA47-482A-B802-E4CCF48D859B}" srcOrd="16" destOrd="0" presId="urn:microsoft.com/office/officeart/2005/8/layout/radial6"/>
    <dgm:cxn modelId="{303B9923-6A60-496B-87FA-80828E5D9A2D}" type="presParOf" srcId="{CED1431A-E2A0-4E13-9850-50DCCEAE4F8B}" destId="{499BC56D-3763-4599-BA9A-DB5752A63FFF}" srcOrd="17" destOrd="0" presId="urn:microsoft.com/office/officeart/2005/8/layout/radial6"/>
    <dgm:cxn modelId="{CD8AE182-3406-4E8C-8ACF-5FBD906B1ABA}" type="presParOf" srcId="{CED1431A-E2A0-4E13-9850-50DCCEAE4F8B}" destId="{1A111F33-83F8-4CB2-9B9E-1A3E2F5929EC}" srcOrd="18" destOrd="0" presId="urn:microsoft.com/office/officeart/2005/8/layout/radial6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11F33-83F8-4CB2-9B9E-1A3E2F5929EC}">
      <dsp:nvSpPr>
        <dsp:cNvPr id="0" name=""/>
        <dsp:cNvSpPr/>
      </dsp:nvSpPr>
      <dsp:spPr>
        <a:xfrm>
          <a:off x="1994501" y="634999"/>
          <a:ext cx="4070183" cy="4070183"/>
        </a:xfrm>
        <a:prstGeom prst="blockArc">
          <a:avLst>
            <a:gd name="adj1" fmla="val 12682720"/>
            <a:gd name="adj2" fmla="val 16229022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54EA8-E14D-4E9B-AE4F-894E21F34020}">
      <dsp:nvSpPr>
        <dsp:cNvPr id="0" name=""/>
        <dsp:cNvSpPr/>
      </dsp:nvSpPr>
      <dsp:spPr>
        <a:xfrm>
          <a:off x="2017851" y="595704"/>
          <a:ext cx="4070183" cy="4070183"/>
        </a:xfrm>
        <a:prstGeom prst="blockArc">
          <a:avLst>
            <a:gd name="adj1" fmla="val 8985475"/>
            <a:gd name="adj2" fmla="val 12603721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51A17-B747-4F17-B9F5-C1CFEFE545F8}">
      <dsp:nvSpPr>
        <dsp:cNvPr id="0" name=""/>
        <dsp:cNvSpPr/>
      </dsp:nvSpPr>
      <dsp:spPr>
        <a:xfrm>
          <a:off x="2016764" y="593842"/>
          <a:ext cx="4070183" cy="4070183"/>
        </a:xfrm>
        <a:prstGeom prst="blockArc">
          <a:avLst>
            <a:gd name="adj1" fmla="val 5396259"/>
            <a:gd name="adj2" fmla="val 8981748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EF1AF-9551-4245-B258-235C882E0D0C}">
      <dsp:nvSpPr>
        <dsp:cNvPr id="0" name=""/>
        <dsp:cNvSpPr/>
      </dsp:nvSpPr>
      <dsp:spPr>
        <a:xfrm>
          <a:off x="2018929" y="593841"/>
          <a:ext cx="4070183" cy="4070183"/>
        </a:xfrm>
        <a:prstGeom prst="blockArc">
          <a:avLst>
            <a:gd name="adj1" fmla="val 1800000"/>
            <a:gd name="adj2" fmla="val 5400000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2C396-8235-43CD-A9D4-A5CA6D1A3053}">
      <dsp:nvSpPr>
        <dsp:cNvPr id="0" name=""/>
        <dsp:cNvSpPr/>
      </dsp:nvSpPr>
      <dsp:spPr>
        <a:xfrm>
          <a:off x="2018929" y="593841"/>
          <a:ext cx="4070183" cy="4070183"/>
        </a:xfrm>
        <a:prstGeom prst="blockArc">
          <a:avLst>
            <a:gd name="adj1" fmla="val 19800000"/>
            <a:gd name="adj2" fmla="val 1800000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63BC6-E01D-4B5B-89C1-A90A51EC8DBD}">
      <dsp:nvSpPr>
        <dsp:cNvPr id="0" name=""/>
        <dsp:cNvSpPr/>
      </dsp:nvSpPr>
      <dsp:spPr>
        <a:xfrm>
          <a:off x="2043243" y="634813"/>
          <a:ext cx="4070183" cy="4070183"/>
        </a:xfrm>
        <a:prstGeom prst="blockArc">
          <a:avLst>
            <a:gd name="adj1" fmla="val 16144779"/>
            <a:gd name="adj2" fmla="val 19717656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43026-14B7-47AE-93DB-DBAEFDDF896C}">
      <dsp:nvSpPr>
        <dsp:cNvPr id="0" name=""/>
        <dsp:cNvSpPr/>
      </dsp:nvSpPr>
      <dsp:spPr>
        <a:xfrm>
          <a:off x="3141470" y="1716382"/>
          <a:ext cx="1825101" cy="182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/>
        </a:p>
      </dsp:txBody>
      <dsp:txXfrm>
        <a:off x="3408750" y="1983662"/>
        <a:ext cx="1290541" cy="1290541"/>
      </dsp:txXfrm>
    </dsp:sp>
    <dsp:sp modelId="{6022C4EB-E0FE-47B7-8A18-3FFF6D807121}">
      <dsp:nvSpPr>
        <dsp:cNvPr id="0" name=""/>
        <dsp:cNvSpPr/>
      </dsp:nvSpPr>
      <dsp:spPr>
        <a:xfrm>
          <a:off x="3196749" y="42277"/>
          <a:ext cx="1699271" cy="127757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জন্ম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১৮৯৯সালে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২৪মে</a:t>
          </a:r>
        </a:p>
      </dsp:txBody>
      <dsp:txXfrm>
        <a:off x="3445601" y="229373"/>
        <a:ext cx="1201567" cy="903378"/>
      </dsp:txXfrm>
    </dsp:sp>
    <dsp:sp modelId="{DDDD9261-2DE3-4D31-A82F-9EB2B58669B3}">
      <dsp:nvSpPr>
        <dsp:cNvPr id="0" name=""/>
        <dsp:cNvSpPr/>
      </dsp:nvSpPr>
      <dsp:spPr>
        <a:xfrm>
          <a:off x="5137846" y="995597"/>
          <a:ext cx="1277570" cy="127757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তার</a:t>
          </a:r>
          <a:r>
            <a:rPr lang="en-US" sz="1500" kern="1200" dirty="0"/>
            <a:t> </a:t>
          </a:r>
          <a:r>
            <a:rPr lang="en-US" sz="1500" kern="1200" dirty="0" err="1"/>
            <a:t>লেখা</a:t>
          </a:r>
          <a:r>
            <a:rPr lang="en-US" sz="1500" kern="1200" dirty="0"/>
            <a:t> </a:t>
          </a:r>
          <a:r>
            <a:rPr lang="en-US" sz="1500" kern="1200" dirty="0" err="1"/>
            <a:t>গান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চল</a:t>
          </a:r>
          <a:r>
            <a:rPr lang="en-US" sz="1500" kern="1200" dirty="0"/>
            <a:t> </a:t>
          </a:r>
          <a:r>
            <a:rPr lang="en-US" sz="1500" kern="1200" dirty="0" err="1"/>
            <a:t>চল</a:t>
          </a:r>
          <a:r>
            <a:rPr lang="en-US" sz="1500" kern="1200" dirty="0"/>
            <a:t> </a:t>
          </a:r>
          <a:r>
            <a:rPr lang="en-US" sz="1500" kern="1200" dirty="0" err="1"/>
            <a:t>চল</a:t>
          </a:r>
          <a:endParaRPr lang="en-US" sz="1500" kern="1200" dirty="0"/>
        </a:p>
      </dsp:txBody>
      <dsp:txXfrm>
        <a:off x="5324942" y="1182693"/>
        <a:ext cx="903378" cy="903378"/>
      </dsp:txXfrm>
    </dsp:sp>
    <dsp:sp modelId="{01E0E031-3E51-4A7F-86C4-34FD75A71396}">
      <dsp:nvSpPr>
        <dsp:cNvPr id="0" name=""/>
        <dsp:cNvSpPr/>
      </dsp:nvSpPr>
      <dsp:spPr>
        <a:xfrm>
          <a:off x="5137846" y="2984697"/>
          <a:ext cx="1277570" cy="127757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050" b="1" kern="1200" dirty="0">
              <a:ln w="11430">
                <a:solidFill>
                  <a:srgbClr val="006C31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রচনা-</a:t>
          </a:r>
          <a:endParaRPr lang="en-US" sz="1050" b="1" kern="1200" dirty="0">
            <a:ln w="11430">
              <a:solidFill>
                <a:srgbClr val="006C31"/>
              </a:solidFill>
            </a:ln>
            <a:solidFill>
              <a:srgbClr val="006C3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050" kern="1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কবিতা,</a:t>
          </a:r>
          <a:r>
            <a:rPr lang="bn-IN" sz="1050" kern="1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050" kern="1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উপন্যাস,</a:t>
          </a:r>
          <a:r>
            <a:rPr lang="bn-IN" sz="1050" kern="1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050" kern="1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নাটকসংগীত ইত্যাদি রচনা করেছেন</a:t>
          </a:r>
          <a:endParaRPr lang="en-US" sz="1050" kern="1200" dirty="0">
            <a:ln>
              <a:solidFill>
                <a:schemeClr val="tx1"/>
              </a:solidFill>
            </a:ln>
            <a:solidFill>
              <a:srgbClr val="7030A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5324942" y="3171793"/>
        <a:ext cx="903378" cy="903378"/>
      </dsp:txXfrm>
    </dsp:sp>
    <dsp:sp modelId="{04E67AD0-7CA9-4A5B-AEAA-6764A887AAB3}">
      <dsp:nvSpPr>
        <dsp:cNvPr id="0" name=""/>
        <dsp:cNvSpPr/>
      </dsp:nvSpPr>
      <dsp:spPr>
        <a:xfrm>
          <a:off x="3415235" y="3979246"/>
          <a:ext cx="1277570" cy="127757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200" b="1" kern="1200" dirty="0">
              <a:ln w="11430">
                <a:solidFill>
                  <a:srgbClr val="00B050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মৃত্যু</a:t>
          </a:r>
          <a:endParaRPr lang="en-US" sz="1200" b="1" kern="1200" dirty="0">
            <a:ln w="11430">
              <a:solidFill>
                <a:srgbClr val="00B050"/>
              </a:solidFill>
            </a:ln>
            <a:solidFill>
              <a:srgbClr val="006C3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20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১৯৭৬ খ্রিষ্টাব্দের ২৯শে আগস্ট </a:t>
          </a:r>
          <a:endParaRPr lang="en-US" sz="1200" kern="1200" dirty="0"/>
        </a:p>
      </dsp:txBody>
      <dsp:txXfrm>
        <a:off x="3602331" y="4166342"/>
        <a:ext cx="903378" cy="903378"/>
      </dsp:txXfrm>
    </dsp:sp>
    <dsp:sp modelId="{1896856E-54E9-43FC-8024-E9A4F791F97C}">
      <dsp:nvSpPr>
        <dsp:cNvPr id="0" name=""/>
        <dsp:cNvSpPr/>
      </dsp:nvSpPr>
      <dsp:spPr>
        <a:xfrm>
          <a:off x="1695764" y="2993830"/>
          <a:ext cx="1277570" cy="127757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100" b="1" kern="1200" dirty="0">
              <a:ln w="11430">
                <a:solidFill>
                  <a:srgbClr val="00B050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বিদ্রোহী-</a:t>
          </a:r>
          <a:endParaRPr lang="en-US" sz="1100" b="1" kern="1200" dirty="0">
            <a:ln w="11430">
              <a:solidFill>
                <a:srgbClr val="00B050"/>
              </a:solidFill>
            </a:ln>
            <a:solidFill>
              <a:srgbClr val="006C3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10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অন্যায়</a:t>
          </a:r>
          <a:r>
            <a:rPr lang="bn-IN" sz="110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10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,শোষণ ও নির্যাতনের বিরুদ্ধে  লিখেছেন বলে।</a:t>
          </a:r>
          <a:endParaRPr lang="en-US" sz="1100" kern="1200" dirty="0"/>
        </a:p>
      </dsp:txBody>
      <dsp:txXfrm>
        <a:off x="1882860" y="3180926"/>
        <a:ext cx="903378" cy="903378"/>
      </dsp:txXfrm>
    </dsp:sp>
    <dsp:sp modelId="{DE985A08-CA47-482A-B802-E4CCF48D859B}">
      <dsp:nvSpPr>
        <dsp:cNvPr id="0" name=""/>
        <dsp:cNvSpPr/>
      </dsp:nvSpPr>
      <dsp:spPr>
        <a:xfrm>
          <a:off x="1692624" y="995597"/>
          <a:ext cx="1277570" cy="127757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050" b="1" kern="1200" dirty="0">
              <a:ln w="11430">
                <a:solidFill>
                  <a:srgbClr val="00B050"/>
                </a:solidFill>
              </a:ln>
              <a:solidFill>
                <a:srgbClr val="006C3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ছেলেবেলা-</a:t>
          </a:r>
          <a:r>
            <a:rPr lang="bn-BD" sz="105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লেটোর দলে গান করেছেন,</a:t>
          </a:r>
          <a:r>
            <a:rPr lang="bn-IN" sz="105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1050" kern="1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rPr>
            <a:t>রুটির দোকানের কারিগর হয়েছেন</a:t>
          </a:r>
          <a:endParaRPr lang="en-US" sz="1050" kern="1200" dirty="0">
            <a:ln>
              <a:solidFill>
                <a:schemeClr val="tx1"/>
              </a:solidFill>
            </a:ln>
            <a:solidFill>
              <a:srgbClr val="00206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879720" y="1182693"/>
        <a:ext cx="903378" cy="90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E30F-6711-4F8B-878B-F25E35C2DB9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831E9-ACB9-4168-AF95-D9111C7F2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9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831E9-ACB9-4168-AF95-D9111C7F2C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831E9-ACB9-4168-AF95-D9111C7F2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831E9-ACB9-4168-AF95-D9111C7F2C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0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27C9-7BA2-4CDD-A4FB-BFC2ED812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0FFD9-B2BD-46CD-BD47-1DC3B996B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2E33B-2EB6-4098-9FC0-6C980E17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1B8FA-1FCA-4532-91B1-BF05EE67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66583-587A-4788-9FCF-3F3DC4DC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BD5F-700C-48CE-AC1A-3A438EDF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0BB69-A138-4A38-BEA3-77BC154C9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0E946-AA08-4691-8F38-15A06C56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3B8D-4E15-4BA3-86A9-A3C277B0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5267-EDA2-49D3-ACC9-CE1B047A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6B354-D45C-4FDA-9BEE-AFFDD84FB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8ADC0-938B-4C42-9E26-3B8314302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E654E-F697-4E9B-A737-3B214960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AD718-A4D2-4419-8F9E-EE7BDDE7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F9B16-A819-4DFE-9168-120EE443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2633-1144-4537-B49F-77E51B4D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EF2C-9C92-4D3D-AC59-98DC6C48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5B1E9-85BC-444A-8A4A-E5EEA6C3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7821-1C1F-4AB9-A68E-01B125842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615DA-F3CE-4201-9AD9-444B3E4D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8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6D0D-F27D-41A5-B888-16248B2F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0D2D8-F1CA-4559-ABD6-9729440BE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57AF-D550-4323-B8F0-0A31BEBE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8C209-925C-4662-83A4-541B9DE5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CA771-2598-4EA5-BD71-D1C67288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35C04-C9E4-4B45-AF42-0E69A2DF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AC61E-B6F8-4633-91D9-31C658AFE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2BD37-3A56-4A34-91B6-72328043E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6A408-BDEC-46D9-AA30-7ABF91B4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A93BC-BB33-4E73-B530-59B53142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DB2C4-3B97-49E1-BB2D-08F6B639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2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80C4-17FA-4283-81AA-D1BCD45F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7099B-2FD3-4F8F-B6EF-360304DAB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5594D-245F-43C1-886B-84FCADE96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2163F-EB74-4EFB-A908-3481EAB9F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A2A92-240D-4E51-BC22-F600C917F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CB06E-FFC9-41DD-9D01-7989AD60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C442C-D3F7-4B25-81A0-E48EE046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D58C77-CCD3-496E-A711-7DB9ED47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5FC-8399-490A-A8F4-56C4C547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432A0-7DB0-4C26-8893-A5092719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90C91-E30E-4A8F-AA30-D650BE27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4958D-35BC-495B-B7DB-37C3AE26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8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6B77D-214C-4494-90B6-E654E0D3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52200A-BD14-44A1-86AC-1C10CDDC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500AF-CDA5-40E6-87AD-F2E1EECC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794E-595B-46FA-87B4-7AE0CFE5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AED2B-020D-4001-9808-672E216DB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7F8B6-E740-4634-BF72-FFFC11D50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C65E5-0695-4D76-BAED-62DB465C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E6D33-5D03-4A66-915D-6646BF0D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FC73A-98C7-44BE-8129-43084783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1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C1DF-D0D7-47D9-B55D-9FDC3D95F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48B1D-7EA9-4E75-96FD-44644F4AD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06712-3436-4E63-919D-2852E3FA5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A6B8B-009B-45AB-B4B1-BB8BE988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11D2A-7FA1-4E45-990C-26FC2FE4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68E46-92D9-442D-8698-BE015456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0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D633A-0A2E-473F-A58F-087976DA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2A2C3-C4C2-4FC3-9045-9058C5162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C26FC-6DB5-4244-9C8F-20AFDDEE1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6676-5B7D-44A0-82CC-5D0B9EFD6C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F2908-4823-4B6E-86D0-C327EA5FF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609F1-FE6F-4C7A-B7C0-2066821E5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56E3B-8CA1-47F5-A170-1FCDC017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0.jpeg"/><Relationship Id="rId7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7.JPG"/><Relationship Id="rId10" Type="http://schemas.openxmlformats.org/officeDocument/2006/relationships/audio" Target="../media/audio2.wav"/><Relationship Id="rId4" Type="http://schemas.openxmlformats.org/officeDocument/2006/relationships/image" Target="../media/image15.jp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DE6F16-21AA-4119-A2B6-32762CB60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0" y="163286"/>
            <a:ext cx="11870870" cy="658565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55223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214908-2DC5-4039-884B-8096A99652BF}"/>
              </a:ext>
            </a:extLst>
          </p:cNvPr>
          <p:cNvSpPr txBox="1"/>
          <p:nvPr/>
        </p:nvSpPr>
        <p:spPr>
          <a:xfrm>
            <a:off x="3812344" y="328804"/>
            <a:ext cx="3530991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n-BD" sz="44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4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r>
              <a:rPr lang="bn-IN" sz="44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 </a:t>
            </a:r>
            <a:r>
              <a:rPr lang="bn-BD" sz="44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829408-1DBC-41BF-A8F9-7CDD13BAB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00" y="3895249"/>
            <a:ext cx="2885601" cy="217255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C9248D-7360-484D-8E20-13892A0770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5"/>
          <a:stretch/>
        </p:blipFill>
        <p:spPr>
          <a:xfrm>
            <a:off x="7009170" y="4092417"/>
            <a:ext cx="2685335" cy="177822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59780E-9D4C-4155-890B-041CDA49A3BA}"/>
              </a:ext>
            </a:extLst>
          </p:cNvPr>
          <p:cNvSpPr txBox="1"/>
          <p:nvPr/>
        </p:nvSpPr>
        <p:spPr>
          <a:xfrm>
            <a:off x="2096946" y="1396371"/>
            <a:ext cx="251022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ফিরোজিয়া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71E927-B311-4F20-889E-2FF95813ADE8}"/>
              </a:ext>
            </a:extLst>
          </p:cNvPr>
          <p:cNvSpPr txBox="1"/>
          <p:nvPr/>
        </p:nvSpPr>
        <p:spPr>
          <a:xfrm>
            <a:off x="7343335" y="1396371"/>
            <a:ext cx="2351170" cy="52322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 ফুল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8493E9-75A9-4EE4-ABA8-6BC39F79023A}"/>
              </a:ext>
            </a:extLst>
          </p:cNvPr>
          <p:cNvSpPr/>
          <p:nvPr/>
        </p:nvSpPr>
        <p:spPr>
          <a:xfrm>
            <a:off x="2712720" y="6188856"/>
            <a:ext cx="6720840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উপরের</a:t>
            </a:r>
            <a:r>
              <a:rPr lang="en-US" sz="2400" dirty="0"/>
              <a:t> </a:t>
            </a:r>
            <a:r>
              <a:rPr lang="en-US" sz="2400" dirty="0" err="1"/>
              <a:t>শব্দ</a:t>
            </a:r>
            <a:r>
              <a:rPr lang="en-US" sz="2400" dirty="0"/>
              <a:t> </a:t>
            </a:r>
            <a:r>
              <a:rPr lang="en-US" sz="2400" dirty="0" err="1"/>
              <a:t>গুলু</a:t>
            </a:r>
            <a:r>
              <a:rPr lang="en-US" sz="2400" dirty="0"/>
              <a:t> </a:t>
            </a:r>
            <a:r>
              <a:rPr lang="en-US" sz="2400" dirty="0" err="1"/>
              <a:t>দিয়ে</a:t>
            </a:r>
            <a:r>
              <a:rPr lang="en-US" sz="2400" dirty="0"/>
              <a:t> ৫টি </a:t>
            </a:r>
            <a:r>
              <a:rPr lang="en-US" sz="2400" dirty="0" err="1"/>
              <a:t>বাক্য</a:t>
            </a:r>
            <a:r>
              <a:rPr lang="en-US" sz="2400" dirty="0"/>
              <a:t> </a:t>
            </a:r>
            <a:r>
              <a:rPr lang="en-US" sz="2400" dirty="0" err="1"/>
              <a:t>গঠন</a:t>
            </a:r>
            <a:r>
              <a:rPr lang="en-US" sz="2400" dirty="0"/>
              <a:t> </a:t>
            </a:r>
            <a:r>
              <a:rPr lang="en-US" sz="2400" dirty="0" err="1"/>
              <a:t>কর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06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-0.38503 -0.25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58" y="-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111E-6 L 0.428 -0.272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93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2E949B-7BC8-4607-85F9-B5A029DEA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50" y="878791"/>
            <a:ext cx="3129702" cy="23563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0ACE3DD-5BEE-448D-BE2F-98F60305BE65}"/>
              </a:ext>
            </a:extLst>
          </p:cNvPr>
          <p:cNvSpPr/>
          <p:nvPr/>
        </p:nvSpPr>
        <p:spPr>
          <a:xfrm>
            <a:off x="4396154" y="211014"/>
            <a:ext cx="7226604" cy="64359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1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 ফুল! ঝিঙে ফুল!</a:t>
            </a: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সবুজ পাতার দেশে ফিরোজিয়া ফিঙে- কুল-</a:t>
            </a: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ঝিঙে । </a:t>
            </a:r>
            <a:endParaRPr lang="en-US" sz="2800" b="1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গুল্মে পর্ণে</a:t>
            </a: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লতিকার কর্ণে</a:t>
            </a: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ঢল ঢল স্বর্ণে</a:t>
            </a: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ঝলমল দোলো দুল-</a:t>
            </a:r>
          </a:p>
          <a:p>
            <a:pPr algn="just"/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IN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 ফুল।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462DC2-FE76-4BBF-A4DB-B78888C6F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3596492"/>
            <a:ext cx="3220249" cy="2013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1CD494E-CBAE-4D1E-A71D-8378158E8CED}"/>
              </a:ext>
            </a:extLst>
          </p:cNvPr>
          <p:cNvSpPr/>
          <p:nvPr/>
        </p:nvSpPr>
        <p:spPr>
          <a:xfrm>
            <a:off x="6277708" y="211015"/>
            <a:ext cx="3780691" cy="14243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ঝিঙে</a:t>
            </a:r>
            <a:r>
              <a:rPr lang="en-US" sz="2000" dirty="0"/>
              <a:t> </a:t>
            </a:r>
            <a:r>
              <a:rPr lang="en-US" sz="2000" dirty="0" err="1"/>
              <a:t>ফুল</a:t>
            </a:r>
            <a:endParaRPr lang="en-US" sz="2000" dirty="0"/>
          </a:p>
          <a:p>
            <a:pPr algn="ctr"/>
            <a:r>
              <a:rPr lang="en-US" sz="2000" dirty="0" err="1"/>
              <a:t>কাজী</a:t>
            </a:r>
            <a:r>
              <a:rPr lang="en-US" sz="2000" dirty="0"/>
              <a:t> </a:t>
            </a:r>
            <a:r>
              <a:rPr lang="en-US" sz="2000" dirty="0" err="1"/>
              <a:t>নজরুল</a:t>
            </a:r>
            <a:r>
              <a:rPr lang="en-US" sz="2000" dirty="0"/>
              <a:t>  </a:t>
            </a:r>
            <a:r>
              <a:rPr lang="en-US" sz="2000" dirty="0" err="1"/>
              <a:t>ইসলাম</a:t>
            </a:r>
            <a:r>
              <a:rPr lang="en-US" sz="2000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2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5D567C-1B5E-4918-8924-B7E6C25D8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69" y="493957"/>
            <a:ext cx="4905431" cy="43769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DDA1D-3784-4CE1-9314-BEF75730084B}"/>
              </a:ext>
            </a:extLst>
          </p:cNvPr>
          <p:cNvSpPr/>
          <p:nvPr/>
        </p:nvSpPr>
        <p:spPr>
          <a:xfrm>
            <a:off x="5951716" y="2086969"/>
            <a:ext cx="6049108" cy="13420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পাতার দেশের পাখি বাঁধা হিয়া বোঁটাতে,</a:t>
            </a:r>
          </a:p>
          <a:p>
            <a:pPr algn="just"/>
            <a:r>
              <a:rPr lang="bn-BD" sz="24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গান তব শুনি সাঁঝে তব ফুটে ওঠাতে</a:t>
            </a:r>
            <a:r>
              <a:rPr lang="bn-BD" sz="18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3687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EB91EF-F7B4-462A-885C-D6A59069E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281" y="1787746"/>
            <a:ext cx="4350563" cy="29835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89FB3F5B-074F-4C2B-BF55-C2FBA4FEEBE7}"/>
              </a:ext>
            </a:extLst>
          </p:cNvPr>
          <p:cNvSpPr/>
          <p:nvPr/>
        </p:nvSpPr>
        <p:spPr>
          <a:xfrm>
            <a:off x="2834640" y="457200"/>
            <a:ext cx="4709160" cy="929640"/>
          </a:xfrm>
          <a:prstGeom prst="ribb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বাড়ির</a:t>
            </a:r>
            <a:r>
              <a:rPr lang="en-US" sz="3200" dirty="0"/>
              <a:t> </a:t>
            </a:r>
            <a:r>
              <a:rPr lang="en-US" sz="3200" dirty="0" err="1"/>
              <a:t>কাজ</a:t>
            </a:r>
            <a:r>
              <a:rPr lang="en-US" sz="32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A91B3F-19B4-4CFF-A322-21E7CF196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72" y="1787746"/>
            <a:ext cx="3575767" cy="29835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DCB14A0-9CAC-4264-836F-6A88B198386D}"/>
              </a:ext>
            </a:extLst>
          </p:cNvPr>
          <p:cNvSpPr/>
          <p:nvPr/>
        </p:nvSpPr>
        <p:spPr>
          <a:xfrm>
            <a:off x="1539240" y="5318760"/>
            <a:ext cx="9113520" cy="1082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ঝিঙার</a:t>
            </a:r>
            <a:r>
              <a:rPr lang="en-US" sz="3600"/>
              <a:t>  </a:t>
            </a:r>
            <a:r>
              <a:rPr lang="en-US" sz="3600" dirty="0" err="1"/>
              <a:t>উপকারিতা</a:t>
            </a:r>
            <a:r>
              <a:rPr lang="en-US" sz="3600" dirty="0"/>
              <a:t> ১০টি </a:t>
            </a:r>
            <a:r>
              <a:rPr lang="en-US" sz="3600" dirty="0" err="1"/>
              <a:t>বাক্য</a:t>
            </a:r>
            <a:r>
              <a:rPr lang="en-US" sz="3600" dirty="0"/>
              <a:t> </a:t>
            </a:r>
            <a:r>
              <a:rPr lang="en-US" sz="3600" dirty="0" err="1"/>
              <a:t>লিখে</a:t>
            </a:r>
            <a:r>
              <a:rPr lang="en-US" sz="3600" dirty="0"/>
              <a:t> </a:t>
            </a:r>
            <a:r>
              <a:rPr lang="en-US" sz="3600" dirty="0" err="1"/>
              <a:t>আনবে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2516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DC55E2-7460-434C-AF2D-DBAA3ACCE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9" y="181689"/>
            <a:ext cx="11582400" cy="649462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A1ADA5F-3B19-46D0-9488-4FE873472E8D}"/>
              </a:ext>
            </a:extLst>
          </p:cNvPr>
          <p:cNvSpPr/>
          <p:nvPr/>
        </p:nvSpPr>
        <p:spPr>
          <a:xfrm>
            <a:off x="5747825" y="492369"/>
            <a:ext cx="4697438" cy="1478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সবাইকে</a:t>
            </a:r>
            <a:r>
              <a:rPr lang="en-US" sz="4400" dirty="0"/>
              <a:t> </a:t>
            </a:r>
            <a:r>
              <a:rPr lang="en-US" sz="4400" dirty="0" err="1"/>
              <a:t>ধন্যবাদ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588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879C49-87F4-4FE3-B9F5-3FB3F76EB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80265"/>
            <a:ext cx="11924271" cy="667773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50C71E1-D57E-4064-8B1F-5F40B6CC0DE4}"/>
              </a:ext>
            </a:extLst>
          </p:cNvPr>
          <p:cNvSpPr/>
          <p:nvPr/>
        </p:nvSpPr>
        <p:spPr>
          <a:xfrm rot="10800000" flipV="1">
            <a:off x="3587262" y="671538"/>
            <a:ext cx="3967089" cy="1100991"/>
          </a:xfrm>
          <a:prstGeom prst="flowChartTerminator">
            <a:avLst/>
          </a:prstGeom>
          <a:solidFill>
            <a:schemeClr val="accent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স্বাগতম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925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02BF7940-9F48-4D14-BCFE-06BC95CB9C6C}"/>
              </a:ext>
            </a:extLst>
          </p:cNvPr>
          <p:cNvSpPr/>
          <p:nvPr/>
        </p:nvSpPr>
        <p:spPr>
          <a:xfrm>
            <a:off x="5247249" y="956603"/>
            <a:ext cx="45719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128856E9-0712-4C26-B57A-761844FD3607}"/>
              </a:ext>
            </a:extLst>
          </p:cNvPr>
          <p:cNvSpPr/>
          <p:nvPr/>
        </p:nvSpPr>
        <p:spPr>
          <a:xfrm>
            <a:off x="4251959" y="979462"/>
            <a:ext cx="3133579" cy="792989"/>
          </a:xfrm>
          <a:prstGeom prst="flowChartTerminator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পরিচিতি</a:t>
            </a:r>
            <a:endParaRPr lang="en-US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C4D8D9-D2B4-4C6D-9C40-F888A94A2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972" y="3274256"/>
            <a:ext cx="970671" cy="296132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C4585C4-1AA6-4170-B9EA-689673D136EE}"/>
              </a:ext>
            </a:extLst>
          </p:cNvPr>
          <p:cNvSpPr/>
          <p:nvPr/>
        </p:nvSpPr>
        <p:spPr>
          <a:xfrm>
            <a:off x="224329" y="2636628"/>
            <a:ext cx="4963552" cy="36576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মনিকা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রানী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তালুকদার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সহকারী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শিক্ষক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মিরপুর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বালিকা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উচ্চ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বিদ্যালয়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কলেজ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বাহুবল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হবিগঞ্জ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ইমে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monika.bahubal@gmail.com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EC6A7-BF16-4061-9291-2368D66A2226}"/>
              </a:ext>
            </a:extLst>
          </p:cNvPr>
          <p:cNvSpPr txBox="1"/>
          <p:nvPr/>
        </p:nvSpPr>
        <p:spPr>
          <a:xfrm>
            <a:off x="6890826" y="2636628"/>
            <a:ext cx="5056835" cy="36009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     :  ষষ্ঠ</a:t>
            </a:r>
            <a:endParaRPr lang="en-US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   :  বাংলা ১ম পত্র</a:t>
            </a:r>
            <a:endParaRPr lang="en-US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  </a:t>
            </a:r>
            <a:r>
              <a:rPr lang="en-AU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 </a:t>
            </a:r>
            <a:r>
              <a:rPr lang="en-US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</a:t>
            </a:r>
            <a:endParaRPr lang="en-US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b="1" dirty="0" err="1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b="1" dirty="0">
                <a:ln w="11430">
                  <a:solidFill>
                    <a:srgbClr val="0C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ঃ ৯/৭/২০২১ </a:t>
            </a:r>
          </a:p>
          <a:p>
            <a:pPr algn="just"/>
            <a:endParaRPr lang="en-US" sz="2400" b="1" dirty="0">
              <a:ln w="11430">
                <a:solidFill>
                  <a:srgbClr val="0C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D52201-07D5-429C-9B6F-A8B55D8043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600" y="3665429"/>
            <a:ext cx="1443776" cy="1543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3A309B-BA12-4DA4-8012-7C647A08C6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52" y="1037264"/>
            <a:ext cx="1165734" cy="116727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69191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ECBD1-E774-4CC0-B5B6-7F34DEF1D3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3" y="70339"/>
            <a:ext cx="11594214" cy="6506306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93B8185-F230-4DC1-B1BE-DC310A41E8BE}"/>
              </a:ext>
            </a:extLst>
          </p:cNvPr>
          <p:cNvSpPr/>
          <p:nvPr/>
        </p:nvSpPr>
        <p:spPr>
          <a:xfrm>
            <a:off x="6955348" y="512299"/>
            <a:ext cx="4937759" cy="1294228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/>
              </a:rPr>
              <a:t>বলতো</a:t>
            </a:r>
            <a:r>
              <a:rPr lang="en-US" sz="3200" dirty="0">
                <a:latin typeface="NikoshBAN"/>
              </a:rPr>
              <a:t>  </a:t>
            </a:r>
            <a:r>
              <a:rPr lang="en-US" sz="3200" dirty="0" err="1">
                <a:latin typeface="NikoshBAN"/>
              </a:rPr>
              <a:t>এগুলো</a:t>
            </a:r>
            <a:r>
              <a:rPr lang="en-US" sz="3200" dirty="0">
                <a:latin typeface="NikoshBAN"/>
              </a:rPr>
              <a:t>  </a:t>
            </a:r>
            <a:r>
              <a:rPr lang="en-US" sz="3200" dirty="0" err="1">
                <a:latin typeface="NikoshBAN"/>
              </a:rPr>
              <a:t>কী</a:t>
            </a:r>
            <a:r>
              <a:rPr lang="en-US" sz="3200" dirty="0">
                <a:latin typeface="NikoshBAN"/>
              </a:rPr>
              <a:t>  </a:t>
            </a:r>
            <a:r>
              <a:rPr lang="en-US" sz="3200" dirty="0" err="1">
                <a:latin typeface="NikoshBAN"/>
              </a:rPr>
              <a:t>ফুল</a:t>
            </a:r>
            <a:r>
              <a:rPr lang="en-US" sz="3200" dirty="0">
                <a:latin typeface="NikoshB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23913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442936AD-3818-4089-B50D-085C45138C62}"/>
              </a:ext>
            </a:extLst>
          </p:cNvPr>
          <p:cNvSpPr/>
          <p:nvPr/>
        </p:nvSpPr>
        <p:spPr>
          <a:xfrm>
            <a:off x="4909625" y="743092"/>
            <a:ext cx="3516923" cy="141028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আজকের</a:t>
            </a:r>
            <a:r>
              <a:rPr lang="en-US" sz="3600" dirty="0"/>
              <a:t> </a:t>
            </a:r>
            <a:r>
              <a:rPr lang="en-US" sz="3600" dirty="0" err="1"/>
              <a:t>পাঠ</a:t>
            </a:r>
            <a:r>
              <a:rPr lang="en-US" sz="3600" dirty="0"/>
              <a:t>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FA4FEDC-CB46-4C80-B2AF-EEADAD91BC0B}"/>
              </a:ext>
            </a:extLst>
          </p:cNvPr>
          <p:cNvSpPr/>
          <p:nvPr/>
        </p:nvSpPr>
        <p:spPr>
          <a:xfrm>
            <a:off x="5521571" y="2521634"/>
            <a:ext cx="3038622" cy="181473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>
                <a:solidFill>
                  <a:schemeClr val="tx2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84B20F1D-5E07-4579-98FE-E825A8B88A0F}"/>
              </a:ext>
            </a:extLst>
          </p:cNvPr>
          <p:cNvSpPr txBox="1"/>
          <p:nvPr/>
        </p:nvSpPr>
        <p:spPr>
          <a:xfrm>
            <a:off x="6096001" y="3167390"/>
            <a:ext cx="1936652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400" b="1" dirty="0">
                <a:ln w="11430">
                  <a:solidFill>
                    <a:srgbClr val="58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</a:t>
            </a:r>
            <a:r>
              <a:rPr lang="bn-BD" sz="1050" b="1" dirty="0">
                <a:ln w="11430">
                  <a:solidFill>
                    <a:srgbClr val="58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857C6F64-F79B-4E6E-8539-955C1937A0FC}"/>
              </a:ext>
            </a:extLst>
          </p:cNvPr>
          <p:cNvSpPr/>
          <p:nvPr/>
        </p:nvSpPr>
        <p:spPr>
          <a:xfrm>
            <a:off x="6668086" y="4746139"/>
            <a:ext cx="4642337" cy="1519311"/>
          </a:xfrm>
          <a:prstGeom prst="flowChartTerminator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0B806CC-0F13-4B56-81DC-C24608035BD5}"/>
              </a:ext>
            </a:extLst>
          </p:cNvPr>
          <p:cNvSpPr txBox="1"/>
          <p:nvPr/>
        </p:nvSpPr>
        <p:spPr>
          <a:xfrm rot="10800000" flipH="1" flipV="1">
            <a:off x="8032653" y="4951827"/>
            <a:ext cx="2592976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en-US" sz="2800" b="1" dirty="0">
              <a:ln w="11430">
                <a:solidFill>
                  <a:srgbClr val="580000"/>
                </a:solidFill>
              </a:ln>
              <a:solidFill>
                <a:srgbClr val="58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F04A65-DCCF-4DFC-A1D0-259ECCFD9D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6" y="2873476"/>
            <a:ext cx="4826804" cy="360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792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>
            <a:extLst>
              <a:ext uri="{FF2B5EF4-FFF2-40B4-BE49-F238E27FC236}">
                <a16:creationId xmlns:a16="http://schemas.microsoft.com/office/drawing/2014/main" id="{21735CE5-4E51-4352-AF00-26467D2E13F2}"/>
              </a:ext>
            </a:extLst>
          </p:cNvPr>
          <p:cNvSpPr/>
          <p:nvPr/>
        </p:nvSpPr>
        <p:spPr>
          <a:xfrm rot="10800000" flipV="1">
            <a:off x="3629748" y="388892"/>
            <a:ext cx="3628898" cy="1515252"/>
          </a:xfrm>
          <a:prstGeom prst="star6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শিখন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ফল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5A4461-3594-44C6-BF0C-7D51B8855B7B}"/>
              </a:ext>
            </a:extLst>
          </p:cNvPr>
          <p:cNvSpPr/>
          <p:nvPr/>
        </p:nvSpPr>
        <p:spPr>
          <a:xfrm>
            <a:off x="1645920" y="1904144"/>
            <a:ext cx="8793480" cy="45649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BF42E-EF2E-4F2B-9CCB-ED817BF802EF}"/>
              </a:ext>
            </a:extLst>
          </p:cNvPr>
          <p:cNvSpPr txBox="1"/>
          <p:nvPr/>
        </p:nvSpPr>
        <p:spPr>
          <a:xfrm>
            <a:off x="3049172" y="2331721"/>
            <a:ext cx="6384388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কবি ‘কাজী নজরুল ইসলামের’ সংক্ষিপ্ত পরিচয়  উল্লেখ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ওলিখতে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আবৃতি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bn-BD" sz="1800" b="1" dirty="0">
              <a:ln w="11430"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36471FC-AE72-465A-B66F-42C0D8A999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5984217"/>
              </p:ext>
            </p:extLst>
          </p:nvPr>
        </p:nvGraphicFramePr>
        <p:xfrm>
          <a:off x="2032001" y="1534885"/>
          <a:ext cx="8108042" cy="5257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065E9C4-A24D-4E9B-8185-7B25FB1F3C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01" y="3250628"/>
            <a:ext cx="1786597" cy="17283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DC6850-4E14-474B-B0F6-913E577F7422}"/>
              </a:ext>
            </a:extLst>
          </p:cNvPr>
          <p:cNvSpPr/>
          <p:nvPr/>
        </p:nvSpPr>
        <p:spPr>
          <a:xfrm>
            <a:off x="4575412" y="371251"/>
            <a:ext cx="3523559" cy="8890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লেখক</a:t>
            </a:r>
            <a:r>
              <a:rPr lang="en-US" sz="2800" dirty="0"/>
              <a:t> </a:t>
            </a:r>
            <a:r>
              <a:rPr lang="en-US" sz="2800" dirty="0" err="1"/>
              <a:t>পরিচিতি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17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8BBAD2-8DDD-4623-9E07-2C6B61ECD4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95" y="1579350"/>
            <a:ext cx="5725332" cy="3699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A47887-5A73-44F2-850D-BEE83F6C1404}"/>
              </a:ext>
            </a:extLst>
          </p:cNvPr>
          <p:cNvSpPr txBox="1"/>
          <p:nvPr/>
        </p:nvSpPr>
        <p:spPr>
          <a:xfrm>
            <a:off x="3869980" y="440150"/>
            <a:ext cx="3094893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just"/>
            <a:r>
              <a:rPr lang="bn-BD" sz="40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81187C-15F8-4DFD-90EC-3D63AF6FE91B}"/>
              </a:ext>
            </a:extLst>
          </p:cNvPr>
          <p:cNvSpPr/>
          <p:nvPr/>
        </p:nvSpPr>
        <p:spPr>
          <a:xfrm>
            <a:off x="1800175" y="5821680"/>
            <a:ext cx="7787640" cy="716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B050"/>
                </a:solidFill>
              </a:rPr>
              <a:t>কাজী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নজ্রুল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ইসলাম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কত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তারিখে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জন্ম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গ্রহন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করেন</a:t>
            </a:r>
            <a:r>
              <a:rPr lang="en-US" sz="2400" dirty="0">
                <a:solidFill>
                  <a:srgbClr val="00B05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1626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63B81C-1FDF-4CC8-80D0-EB803CD1A833}"/>
              </a:ext>
            </a:extLst>
          </p:cNvPr>
          <p:cNvSpPr txBox="1"/>
          <p:nvPr/>
        </p:nvSpPr>
        <p:spPr>
          <a:xfrm>
            <a:off x="2912012" y="323557"/>
            <a:ext cx="6049108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4000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F9C35-6744-4CE7-9D64-D6F37BA8E8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091" y="1586734"/>
            <a:ext cx="1567817" cy="13081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59EFC2-B7DA-4940-832A-676E0B9DD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091" y="3433366"/>
            <a:ext cx="1567817" cy="13081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FB9893-F91D-466B-8C74-7D3EC460B6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091" y="5271266"/>
            <a:ext cx="1749391" cy="1226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B9379A-7854-4B6D-8D20-9C4A396F5A10}"/>
              </a:ext>
            </a:extLst>
          </p:cNvPr>
          <p:cNvSpPr txBox="1"/>
          <p:nvPr/>
        </p:nvSpPr>
        <p:spPr>
          <a:xfrm>
            <a:off x="3085099" y="5793728"/>
            <a:ext cx="1447848" cy="52322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সাঁঝে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83D89-A26C-4BF5-847C-1EAD5689B1A1}"/>
              </a:ext>
            </a:extLst>
          </p:cNvPr>
          <p:cNvSpPr txBox="1"/>
          <p:nvPr/>
        </p:nvSpPr>
        <p:spPr>
          <a:xfrm>
            <a:off x="7997035" y="5670617"/>
            <a:ext cx="1928167" cy="646331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BD" sz="36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সন্ধায়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F0629-3870-4BCD-9B02-D4C23EDAE367}"/>
              </a:ext>
            </a:extLst>
          </p:cNvPr>
          <p:cNvSpPr txBox="1"/>
          <p:nvPr/>
        </p:nvSpPr>
        <p:spPr>
          <a:xfrm>
            <a:off x="2860711" y="1869693"/>
            <a:ext cx="1711288" cy="584775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just"/>
            <a:r>
              <a:rPr lang="bn-BD" sz="32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মাচান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9EC11F-E161-445F-8011-BEF11B8A425E}"/>
              </a:ext>
            </a:extLst>
          </p:cNvPr>
          <p:cNvSpPr txBox="1"/>
          <p:nvPr/>
        </p:nvSpPr>
        <p:spPr>
          <a:xfrm>
            <a:off x="7620000" y="1873696"/>
            <a:ext cx="2682241" cy="52322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মাচা,</a:t>
            </a:r>
            <a:r>
              <a:rPr lang="bn-IN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পাটাতন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0D69B5-5EA1-487C-B512-650A2218695D}"/>
              </a:ext>
            </a:extLst>
          </p:cNvPr>
          <p:cNvSpPr txBox="1"/>
          <p:nvPr/>
        </p:nvSpPr>
        <p:spPr>
          <a:xfrm>
            <a:off x="2860711" y="3908941"/>
            <a:ext cx="192691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28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 ফুল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630EE-6CC3-436D-AC48-CA82307823E0}"/>
              </a:ext>
            </a:extLst>
          </p:cNvPr>
          <p:cNvSpPr txBox="1"/>
          <p:nvPr/>
        </p:nvSpPr>
        <p:spPr>
          <a:xfrm>
            <a:off x="7997036" y="3493959"/>
            <a:ext cx="1928167" cy="830997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2400" b="1" dirty="0">
                <a:ln w="11430">
                  <a:solidFill>
                    <a:srgbClr val="580000"/>
                  </a:solidFill>
                </a:ln>
                <a:solidFill>
                  <a:srgbClr val="5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ঝিঙে সবজির ফুল</a:t>
            </a:r>
          </a:p>
        </p:txBody>
      </p:sp>
    </p:spTree>
    <p:extLst>
      <p:ext uri="{BB962C8B-B14F-4D97-AF65-F5344CB8AC3E}">
        <p14:creationId xmlns:p14="http://schemas.microsoft.com/office/powerpoint/2010/main" val="10161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10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230</Words>
  <Application>Microsoft Office PowerPoint</Application>
  <PresentationFormat>Widescreen</PresentationFormat>
  <Paragraphs>66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69</cp:revision>
  <dcterms:created xsi:type="dcterms:W3CDTF">2021-06-14T06:12:46Z</dcterms:created>
  <dcterms:modified xsi:type="dcterms:W3CDTF">2021-09-09T09:02:51Z</dcterms:modified>
</cp:coreProperties>
</file>