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90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m" initials="c" lastIdx="1" clrIdx="0">
    <p:extLst>
      <p:ext uri="{19B8F6BF-5375-455C-9EA6-DF929625EA0E}">
        <p15:presenceInfo xmlns:p15="http://schemas.microsoft.com/office/powerpoint/2012/main" userId="c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4AC"/>
    <a:srgbClr val="0070C0"/>
    <a:srgbClr val="C30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61" autoAdjust="0"/>
  </p:normalViewPr>
  <p:slideViewPr>
    <p:cSldViewPr snapToGrid="0">
      <p:cViewPr varScale="1">
        <p:scale>
          <a:sx n="46" d="100"/>
          <a:sy n="46" d="100"/>
        </p:scale>
        <p:origin x="4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DB9C-6823-410B-BA89-4C17816C8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D3F8-D721-4BE8-8BA7-F88DA9199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72BF0-A65C-4723-AD50-36202CCB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1A4C-8872-48C3-8808-A37418D7F4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3F42C-8683-4E21-8C5D-31B00495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360F8-9C3B-43B4-9842-EF4F7D81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F9F8-36C6-4081-A04B-9B2DBB83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1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6676A-0009-4757-B53A-40F00F0D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370E6-8B60-4320-8C70-691F80440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E19D1-6D28-4C07-9834-F5435C80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1A4C-8872-48C3-8808-A37418D7F4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6EFB3-53E9-4F37-9D4E-14D07DBE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9B8A9-D535-46F1-B6AD-E8FF2BB1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F9F8-36C6-4081-A04B-9B2DBB83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1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EEF0D-DE50-4746-9592-8305B0B0F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C4C35-A2A6-4D6A-B334-570DE7EFB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8CBA5-AEAF-450C-AA77-235842A4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1A4C-8872-48C3-8808-A37418D7F4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EFBE6-4C0F-447B-A80D-400E6103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26231-EC36-42C2-B00F-5B85E123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F9F8-36C6-4081-A04B-9B2DBB83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2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96BF-A901-459B-9AAE-9B64C9DA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AF5E5-48BC-43F1-9F89-7F1C2C96B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8D0A5-F9E1-4B73-AA62-3524F2DF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1A4C-8872-48C3-8808-A37418D7F4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2E814-5D67-4828-962B-267FF1A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5B807-2BAB-48FF-9AD5-5C7233AB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F9F8-36C6-4081-A04B-9B2DBB83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55FD-9F47-49D9-9185-4ED9DC1B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E3E59-D4A6-4E3E-ADF9-B2F06CA8B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18A41-1D5C-4EA1-A5BB-5DF0D638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1A4C-8872-48C3-8808-A37418D7F4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4122C-F35F-4153-937D-11BA49D0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74ECF-7B31-4331-8FDA-74584494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F9F8-36C6-4081-A04B-9B2DBB83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2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6537-4A08-4017-963E-872FF7D7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3E25-DB8C-4F4E-A4CD-53E67E6D0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5C157-2FA9-4237-83D2-559142C62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63734-69EA-4734-9324-926F35E0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1A4C-8872-48C3-8808-A37418D7F4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5C801-39FD-4B14-8259-6E81A34D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7BF89-CF65-48B9-B78A-22B8DB11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F9F8-36C6-4081-A04B-9B2DBB83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2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EB4C5-C60E-4B99-A1CC-D3DF6760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8A14A-E5F7-40BD-AD52-33FD8AECE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CD17-0749-45F2-98BB-32074F968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9E2325-3A1D-4D42-ABE0-A685DCC4F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765ED-1863-4B1A-98B7-1B2645C7F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24A1E-236F-4852-958C-D3289C77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1A4C-8872-48C3-8808-A37418D7F4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123DBB-8D62-4CAB-AE9F-C96CDB55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D0B3C-2DF7-404A-850E-539D65F7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F9F8-36C6-4081-A04B-9B2DBB83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9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AA12-FACF-4E38-AC35-7F26D0F8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1B465-432D-4BCD-ABD5-496CE09F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1A4C-8872-48C3-8808-A37418D7F4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D10A0-8E5B-4510-9677-D65D23A0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4AD2B-E087-4AB0-8CC1-120ACAEF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F9F8-36C6-4081-A04B-9B2DBB83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57E8B-AD6B-4E26-8529-9A195ED6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1A4C-8872-48C3-8808-A37418D7F4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2A59D-A2A0-42A6-A64E-552C359D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18A90-C32B-4172-8B2B-204C20C0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F9F8-36C6-4081-A04B-9B2DBB83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3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4CC0-B366-4304-A628-E232A4BC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04059-7CD8-41EE-AD0F-A9DD63F05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30D23-9443-4EF1-9513-9AB7B3A5A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9B09D-00DA-472A-9BED-BEBB64AB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1A4C-8872-48C3-8808-A37418D7F4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01EE0-5B8F-40E4-AE5F-36F3E115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7ED67-D1A3-4A44-B1A7-10D96FBE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F9F8-36C6-4081-A04B-9B2DBB83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2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B76BD-2DE7-4AD7-829B-8EEEE96D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3AB88-D57F-4FB4-9255-B2BDEB5F8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48E27-F67C-4A00-8272-307EB0FA0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C4CED-F866-4016-A810-901C13CF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1A4C-8872-48C3-8808-A37418D7F4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46509-46E2-4D47-9E4F-411D2919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82F25-37E2-4010-A3FE-0655A052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8F9F8-36C6-4081-A04B-9B2DBB83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0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561EEB-95DF-424F-8F4E-981FF3ED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1186-B3DE-4BBC-AF6A-D48B128AE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C02A0-2A5C-4BF1-B035-7CB335097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E1A4C-8872-48C3-8808-A37418D7F48F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16FDC-56D7-4856-BA70-0B9E2BB8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AEAE4-3288-4B23-878A-70376C15A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8F9F8-36C6-4081-A04B-9B2DBB83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8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688">
              <a:srgbClr val="FFFF00"/>
            </a:gs>
            <a:gs pos="55722">
              <a:srgbClr val="00B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574618-48A3-4E8F-BE5A-5C6314CB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46" y="914399"/>
            <a:ext cx="10058400" cy="5465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73C28-24BB-4B42-B58A-CCEA8C7B31D1}"/>
              </a:ext>
            </a:extLst>
          </p:cNvPr>
          <p:cNvSpPr txBox="1"/>
          <p:nvPr/>
        </p:nvSpPr>
        <p:spPr>
          <a:xfrm>
            <a:off x="3657600" y="2459504"/>
            <a:ext cx="558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5A4E6-08AC-464B-B4CE-BB0FA7846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04" y="315084"/>
            <a:ext cx="9931791" cy="54171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420F1-6DC0-4442-8E31-FE0E6702E558}"/>
              </a:ext>
            </a:extLst>
          </p:cNvPr>
          <p:cNvSpPr txBox="1"/>
          <p:nvPr/>
        </p:nvSpPr>
        <p:spPr>
          <a:xfrm>
            <a:off x="1258529" y="5732205"/>
            <a:ext cx="9055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গরু,পার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790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318DDD-9A49-4512-8F82-C8923315D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51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C1C1C-5911-4240-A499-58C8DECE740C}"/>
              </a:ext>
            </a:extLst>
          </p:cNvPr>
          <p:cNvSpPr txBox="1"/>
          <p:nvPr/>
        </p:nvSpPr>
        <p:spPr>
          <a:xfrm>
            <a:off x="1401096" y="5751871"/>
            <a:ext cx="9389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ঢালু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6349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752E6E-74E4-45C6-A606-9D1C6C42AA95}"/>
              </a:ext>
            </a:extLst>
          </p:cNvPr>
          <p:cNvSpPr txBox="1"/>
          <p:nvPr/>
        </p:nvSpPr>
        <p:spPr>
          <a:xfrm>
            <a:off x="1758463" y="5484504"/>
            <a:ext cx="874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চিকচিক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বালি,কোথা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4C48D9-EE70-4B89-BBD7-C49047567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3" y="351692"/>
            <a:ext cx="8454682" cy="49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0704F-0B30-449F-B35D-890D9847A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59" y="576775"/>
            <a:ext cx="8438499" cy="4855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FFFF9E-10D5-4C9F-8D88-5508E466433C}"/>
              </a:ext>
            </a:extLst>
          </p:cNvPr>
          <p:cNvSpPr txBox="1"/>
          <p:nvPr/>
        </p:nvSpPr>
        <p:spPr>
          <a:xfrm>
            <a:off x="1144775" y="5652944"/>
            <a:ext cx="9163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ধারে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কাশবন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8730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DB3DD3-4C08-4861-9AF4-DA07D98E866A}"/>
              </a:ext>
            </a:extLst>
          </p:cNvPr>
          <p:cNvSpPr txBox="1"/>
          <p:nvPr/>
        </p:nvSpPr>
        <p:spPr>
          <a:xfrm>
            <a:off x="1317523" y="5653548"/>
            <a:ext cx="964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কিচিমিচি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সেথা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শালিকের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Bong Stuff - ©Jayesh Bairagi | Facebook">
            <a:extLst>
              <a:ext uri="{FF2B5EF4-FFF2-40B4-BE49-F238E27FC236}">
                <a16:creationId xmlns:a16="http://schemas.microsoft.com/office/drawing/2014/main" id="{53476529-736F-4731-A2E8-BDC108BB2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7"/>
          <a:stretch/>
        </p:blipFill>
        <p:spPr bwMode="auto">
          <a:xfrm>
            <a:off x="1805354" y="942536"/>
            <a:ext cx="8581292" cy="42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2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3A6AA0-2E2C-4E3C-8626-A139FEEDE04D}"/>
              </a:ext>
            </a:extLst>
          </p:cNvPr>
          <p:cNvSpPr txBox="1"/>
          <p:nvPr/>
        </p:nvSpPr>
        <p:spPr>
          <a:xfrm>
            <a:off x="1661652" y="5686978"/>
            <a:ext cx="8868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2050" name="Picture 2" descr="Fox Animal Free Stock CC0 Photo">
            <a:extLst>
              <a:ext uri="{FF2B5EF4-FFF2-40B4-BE49-F238E27FC236}">
                <a16:creationId xmlns:a16="http://schemas.microsoft.com/office/drawing/2014/main" id="{9C2F8A10-17F3-4A17-B016-6BA9E3F9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48639"/>
            <a:ext cx="9298745" cy="483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10984-6661-484F-8C50-9889499F1C3C}"/>
              </a:ext>
            </a:extLst>
          </p:cNvPr>
          <p:cNvSpPr txBox="1"/>
          <p:nvPr/>
        </p:nvSpPr>
        <p:spPr>
          <a:xfrm>
            <a:off x="3215148" y="121433"/>
            <a:ext cx="4513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8CB75-07F5-4C6D-980D-D328EA870B7C}"/>
              </a:ext>
            </a:extLst>
          </p:cNvPr>
          <p:cNvSpPr txBox="1"/>
          <p:nvPr/>
        </p:nvSpPr>
        <p:spPr>
          <a:xfrm>
            <a:off x="2059858" y="5700138"/>
            <a:ext cx="8072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40E6B-2CD8-445C-B19C-00CEC3DCD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3" y="1238469"/>
            <a:ext cx="10958733" cy="43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C15B3D-D7EB-4C3E-8B53-542DDB737C4A}"/>
              </a:ext>
            </a:extLst>
          </p:cNvPr>
          <p:cNvSpPr txBox="1"/>
          <p:nvPr/>
        </p:nvSpPr>
        <p:spPr>
          <a:xfrm>
            <a:off x="3584387" y="275605"/>
            <a:ext cx="361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2AAD6-8728-43A7-B2D0-B8785158A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88" y="1661721"/>
            <a:ext cx="3743051" cy="4716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4DE3E2-E93C-45CB-81D0-DDE3F8150538}"/>
              </a:ext>
            </a:extLst>
          </p:cNvPr>
          <p:cNvSpPr txBox="1"/>
          <p:nvPr/>
        </p:nvSpPr>
        <p:spPr>
          <a:xfrm>
            <a:off x="492369" y="2767280"/>
            <a:ext cx="6696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পাঠ্যবইয়ের ৩২ পৃষ্ঠা খোল</a:t>
            </a:r>
          </a:p>
        </p:txBody>
      </p:sp>
    </p:spTree>
    <p:extLst>
      <p:ext uri="{BB962C8B-B14F-4D97-AF65-F5344CB8AC3E}">
        <p14:creationId xmlns:p14="http://schemas.microsoft.com/office/powerpoint/2010/main" val="130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3EBCD583-4878-4339-A59D-2616C07E7C6A}"/>
              </a:ext>
            </a:extLst>
          </p:cNvPr>
          <p:cNvSpPr/>
          <p:nvPr/>
        </p:nvSpPr>
        <p:spPr>
          <a:xfrm>
            <a:off x="2000019" y="-10558"/>
            <a:ext cx="6475385" cy="13298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DE1B8303-F1E1-492B-B0D4-EA5E0DE599E6}"/>
              </a:ext>
            </a:extLst>
          </p:cNvPr>
          <p:cNvSpPr/>
          <p:nvPr/>
        </p:nvSpPr>
        <p:spPr>
          <a:xfrm>
            <a:off x="7100831" y="5216074"/>
            <a:ext cx="1799300" cy="10267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67F78D93-647B-4256-9A9B-2F878C5ED103}"/>
              </a:ext>
            </a:extLst>
          </p:cNvPr>
          <p:cNvSpPr/>
          <p:nvPr/>
        </p:nvSpPr>
        <p:spPr>
          <a:xfrm>
            <a:off x="7253231" y="3707521"/>
            <a:ext cx="1799300" cy="10267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997FE7C7-EB5A-4CA4-8C54-EF3F926E8436}"/>
              </a:ext>
            </a:extLst>
          </p:cNvPr>
          <p:cNvSpPr/>
          <p:nvPr/>
        </p:nvSpPr>
        <p:spPr>
          <a:xfrm>
            <a:off x="7221060" y="2571534"/>
            <a:ext cx="1799300" cy="10267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3B5F926-E6BC-448E-ABD1-40E37BA07BE5}"/>
              </a:ext>
            </a:extLst>
          </p:cNvPr>
          <p:cNvSpPr/>
          <p:nvPr/>
        </p:nvSpPr>
        <p:spPr>
          <a:xfrm>
            <a:off x="7216874" y="1253626"/>
            <a:ext cx="1799300" cy="10267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5439832-5583-42D5-A779-504A347E81E8}"/>
              </a:ext>
            </a:extLst>
          </p:cNvPr>
          <p:cNvSpPr/>
          <p:nvPr/>
        </p:nvSpPr>
        <p:spPr>
          <a:xfrm>
            <a:off x="775520" y="5091219"/>
            <a:ext cx="1661648" cy="127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F054E90-BFC6-4500-A2DB-3F532D200114}"/>
              </a:ext>
            </a:extLst>
          </p:cNvPr>
          <p:cNvSpPr/>
          <p:nvPr/>
        </p:nvSpPr>
        <p:spPr>
          <a:xfrm>
            <a:off x="775520" y="3795260"/>
            <a:ext cx="1661648" cy="127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F462554-E30C-4841-AC46-C825758AFB36}"/>
              </a:ext>
            </a:extLst>
          </p:cNvPr>
          <p:cNvSpPr/>
          <p:nvPr/>
        </p:nvSpPr>
        <p:spPr>
          <a:xfrm>
            <a:off x="775521" y="2462218"/>
            <a:ext cx="1577714" cy="127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AE9EFD4-3F43-44F0-AA97-5DF9388994AB}"/>
              </a:ext>
            </a:extLst>
          </p:cNvPr>
          <p:cNvSpPr/>
          <p:nvPr/>
        </p:nvSpPr>
        <p:spPr>
          <a:xfrm>
            <a:off x="775520" y="1106348"/>
            <a:ext cx="1799300" cy="1329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2D740A-4A63-4368-BC61-F985649E282F}"/>
              </a:ext>
            </a:extLst>
          </p:cNvPr>
          <p:cNvSpPr txBox="1"/>
          <p:nvPr/>
        </p:nvSpPr>
        <p:spPr>
          <a:xfrm>
            <a:off x="1606344" y="265186"/>
            <a:ext cx="712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D9B06-1533-4DA5-9D74-66C224640336}"/>
              </a:ext>
            </a:extLst>
          </p:cNvPr>
          <p:cNvSpPr txBox="1"/>
          <p:nvPr/>
        </p:nvSpPr>
        <p:spPr>
          <a:xfrm>
            <a:off x="946352" y="2663157"/>
            <a:ext cx="1017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ঢালু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06F01-6F0C-4506-997C-4167B2564493}"/>
              </a:ext>
            </a:extLst>
          </p:cNvPr>
          <p:cNvSpPr txBox="1"/>
          <p:nvPr/>
        </p:nvSpPr>
        <p:spPr>
          <a:xfrm>
            <a:off x="1052052" y="1371772"/>
            <a:ext cx="1246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C4132-BF39-4D55-A583-215B000A3C8F}"/>
              </a:ext>
            </a:extLst>
          </p:cNvPr>
          <p:cNvSpPr txBox="1"/>
          <p:nvPr/>
        </p:nvSpPr>
        <p:spPr>
          <a:xfrm>
            <a:off x="924231" y="3930133"/>
            <a:ext cx="10225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52459-31B2-417C-8F79-FC73E1C651EB}"/>
              </a:ext>
            </a:extLst>
          </p:cNvPr>
          <p:cNvSpPr txBox="1"/>
          <p:nvPr/>
        </p:nvSpPr>
        <p:spPr>
          <a:xfrm>
            <a:off x="934063" y="5313936"/>
            <a:ext cx="10127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হাঁক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2659B2-AD81-4B4A-A4BB-8C1EE4D9E1A8}"/>
              </a:ext>
            </a:extLst>
          </p:cNvPr>
          <p:cNvSpPr txBox="1"/>
          <p:nvPr/>
        </p:nvSpPr>
        <p:spPr>
          <a:xfrm>
            <a:off x="7315198" y="1413259"/>
            <a:ext cx="1032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C2E90-AF86-49B3-BBF8-1DD1135C0E13}"/>
              </a:ext>
            </a:extLst>
          </p:cNvPr>
          <p:cNvSpPr txBox="1"/>
          <p:nvPr/>
        </p:nvSpPr>
        <p:spPr>
          <a:xfrm>
            <a:off x="7374191" y="2680335"/>
            <a:ext cx="91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নিচু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6F81D4-E281-44C8-A21E-45BD17D196AD}"/>
              </a:ext>
            </a:extLst>
          </p:cNvPr>
          <p:cNvSpPr txBox="1"/>
          <p:nvPr/>
        </p:nvSpPr>
        <p:spPr>
          <a:xfrm>
            <a:off x="7216874" y="3900677"/>
            <a:ext cx="1071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7239F1-793B-4C65-BD96-9FFE206043B3}"/>
              </a:ext>
            </a:extLst>
          </p:cNvPr>
          <p:cNvSpPr txBox="1"/>
          <p:nvPr/>
        </p:nvSpPr>
        <p:spPr>
          <a:xfrm>
            <a:off x="7374191" y="5167753"/>
            <a:ext cx="1101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E542FEC-C456-4E56-8F1B-B580F18B9E6D}"/>
              </a:ext>
            </a:extLst>
          </p:cNvPr>
          <p:cNvSpPr/>
          <p:nvPr/>
        </p:nvSpPr>
        <p:spPr>
          <a:xfrm>
            <a:off x="2574820" y="1646976"/>
            <a:ext cx="4463845" cy="21631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0573081-2E5A-4934-A736-A23BD0858CD2}"/>
              </a:ext>
            </a:extLst>
          </p:cNvPr>
          <p:cNvSpPr/>
          <p:nvPr/>
        </p:nvSpPr>
        <p:spPr>
          <a:xfrm>
            <a:off x="2574819" y="3007587"/>
            <a:ext cx="4463845" cy="21631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7780713-3253-4CEE-9900-FCC0EA1A1AE7}"/>
              </a:ext>
            </a:extLst>
          </p:cNvPr>
          <p:cNvSpPr/>
          <p:nvPr/>
        </p:nvSpPr>
        <p:spPr>
          <a:xfrm>
            <a:off x="2595098" y="4306778"/>
            <a:ext cx="4463845" cy="21631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B39499B-FD82-40E1-A9A2-C4984E1B36ED}"/>
              </a:ext>
            </a:extLst>
          </p:cNvPr>
          <p:cNvSpPr/>
          <p:nvPr/>
        </p:nvSpPr>
        <p:spPr>
          <a:xfrm>
            <a:off x="2542445" y="5580641"/>
            <a:ext cx="4463845" cy="21631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14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CD1573-ECE9-4A9C-9D82-CECDF05BD278}"/>
              </a:ext>
            </a:extLst>
          </p:cNvPr>
          <p:cNvSpPr txBox="1"/>
          <p:nvPr/>
        </p:nvSpPr>
        <p:spPr>
          <a:xfrm>
            <a:off x="-255639" y="0"/>
            <a:ext cx="11818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28517-5FFA-4C64-8FB4-2AF043A3D268}"/>
              </a:ext>
            </a:extLst>
          </p:cNvPr>
          <p:cNvSpPr txBox="1"/>
          <p:nvPr/>
        </p:nvSpPr>
        <p:spPr>
          <a:xfrm>
            <a:off x="157315" y="1536357"/>
            <a:ext cx="81411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ক.নদীর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কাশবন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খ.রোদে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গ.এক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……..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ঘ.বৈশাখ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AB5A9-BE05-47F0-9399-C02EDC41DF5E}"/>
              </a:ext>
            </a:extLst>
          </p:cNvPr>
          <p:cNvSpPr txBox="1"/>
          <p:nvPr/>
        </p:nvSpPr>
        <p:spPr>
          <a:xfrm>
            <a:off x="10763615" y="4880234"/>
            <a:ext cx="1159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BD665-809B-4FD2-B689-7D2B09EB3C7E}"/>
              </a:ext>
            </a:extLst>
          </p:cNvPr>
          <p:cNvSpPr txBox="1"/>
          <p:nvPr/>
        </p:nvSpPr>
        <p:spPr>
          <a:xfrm>
            <a:off x="10425418" y="3730794"/>
            <a:ext cx="17066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হাঁটুজল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A0E5B-00C1-4BC2-9E86-4CC2076A9D00}"/>
              </a:ext>
            </a:extLst>
          </p:cNvPr>
          <p:cNvSpPr txBox="1"/>
          <p:nvPr/>
        </p:nvSpPr>
        <p:spPr>
          <a:xfrm>
            <a:off x="10681921" y="1777028"/>
            <a:ext cx="11959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564DC-AE43-4F59-A279-F0759DC8B5FD}"/>
              </a:ext>
            </a:extLst>
          </p:cNvPr>
          <p:cNvSpPr txBox="1"/>
          <p:nvPr/>
        </p:nvSpPr>
        <p:spPr>
          <a:xfrm>
            <a:off x="10279225" y="2581354"/>
            <a:ext cx="1912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চিকচিক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2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64453 -0.48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27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55182 0.1210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91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68802 0.3641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1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53008 0.2136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480C18-5CDD-4C53-8358-C918D1321C59}"/>
              </a:ext>
            </a:extLst>
          </p:cNvPr>
          <p:cNvSpPr txBox="1"/>
          <p:nvPr/>
        </p:nvSpPr>
        <p:spPr>
          <a:xfrm>
            <a:off x="2034073" y="270588"/>
            <a:ext cx="7072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3AD3E-5B0B-417D-B542-309E49294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51" y="1710366"/>
            <a:ext cx="1828800" cy="3930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A639A2-44C4-41B1-96DC-FA4584065CB0}"/>
              </a:ext>
            </a:extLst>
          </p:cNvPr>
          <p:cNvSpPr txBox="1"/>
          <p:nvPr/>
        </p:nvSpPr>
        <p:spPr>
          <a:xfrm>
            <a:off x="6817896" y="2835676"/>
            <a:ext cx="51976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কাজী রুনা</a:t>
            </a:r>
          </a:p>
          <a:p>
            <a:r>
              <a:rPr lang="en-US" sz="3200"/>
              <a:t>সহকারী শিক্ষক</a:t>
            </a:r>
          </a:p>
          <a:p>
            <a:r>
              <a:rPr lang="en-US" sz="2800"/>
              <a:t>দিঘলী সরকারি প্রাথমিক বিদ্যালয়</a:t>
            </a:r>
          </a:p>
          <a:p>
            <a:r>
              <a:rPr lang="en-US" sz="3200"/>
              <a:t>লৌহজং, মুন্সিগঞ্জ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10905-F357-4D2F-9520-284A44564D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4" b="31462"/>
          <a:stretch/>
        </p:blipFill>
        <p:spPr>
          <a:xfrm>
            <a:off x="952499" y="1578137"/>
            <a:ext cx="3913605" cy="393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531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5A2B0-5E39-41FD-B738-A89B6DB23A64}"/>
              </a:ext>
            </a:extLst>
          </p:cNvPr>
          <p:cNvSpPr txBox="1"/>
          <p:nvPr/>
        </p:nvSpPr>
        <p:spPr>
          <a:xfrm>
            <a:off x="2967422" y="0"/>
            <a:ext cx="2640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17203-BF16-4A40-BEBA-18B3C80B2B30}"/>
              </a:ext>
            </a:extLst>
          </p:cNvPr>
          <p:cNvSpPr txBox="1"/>
          <p:nvPr/>
        </p:nvSpPr>
        <p:spPr>
          <a:xfrm>
            <a:off x="793388" y="1298281"/>
            <a:ext cx="698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B4262-BE0F-4F1D-8345-05B454D3D8CF}"/>
              </a:ext>
            </a:extLst>
          </p:cNvPr>
          <p:cNvSpPr txBox="1"/>
          <p:nvPr/>
        </p:nvSpPr>
        <p:spPr>
          <a:xfrm>
            <a:off x="1156995" y="2258008"/>
            <a:ext cx="107115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ক.বাঁকে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খ.বৈশাখ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কতোটুকু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গ.নদীর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ঘ.রাতে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ঙ.কিচিমিচি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686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28B58E-D07F-474F-B913-3B1B19B12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0" t="6180" b="36889"/>
          <a:stretch/>
        </p:blipFill>
        <p:spPr>
          <a:xfrm>
            <a:off x="2682321" y="806891"/>
            <a:ext cx="6827357" cy="4548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68F283-0A24-465A-9FD6-3F7442F1BD3B}"/>
              </a:ext>
            </a:extLst>
          </p:cNvPr>
          <p:cNvSpPr txBox="1"/>
          <p:nvPr/>
        </p:nvSpPr>
        <p:spPr>
          <a:xfrm rot="19168463">
            <a:off x="3815021" y="2087453"/>
            <a:ext cx="315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528AE-6DD8-467B-B6CB-CB2D14BE7B98}"/>
              </a:ext>
            </a:extLst>
          </p:cNvPr>
          <p:cNvSpPr txBox="1"/>
          <p:nvPr/>
        </p:nvSpPr>
        <p:spPr>
          <a:xfrm>
            <a:off x="1192763" y="5355605"/>
            <a:ext cx="9806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পাঁচটি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4048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7F703E-A843-4888-AA0B-4A466FE51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9" y="436418"/>
            <a:ext cx="10764982" cy="58396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5FD2FF-9891-4FC4-834F-031F2A85E3F0}"/>
              </a:ext>
            </a:extLst>
          </p:cNvPr>
          <p:cNvSpPr/>
          <p:nvPr/>
        </p:nvSpPr>
        <p:spPr>
          <a:xfrm>
            <a:off x="3171962" y="2778460"/>
            <a:ext cx="58480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7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D420FF-3893-4BCF-8165-52CC5A6D008F}"/>
              </a:ext>
            </a:extLst>
          </p:cNvPr>
          <p:cNvSpPr txBox="1"/>
          <p:nvPr/>
        </p:nvSpPr>
        <p:spPr>
          <a:xfrm>
            <a:off x="3303037" y="335902"/>
            <a:ext cx="5561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2FBB1-6E93-490D-BDE6-9D9664079F77}"/>
              </a:ext>
            </a:extLst>
          </p:cNvPr>
          <p:cNvSpPr txBox="1"/>
          <p:nvPr/>
        </p:nvSpPr>
        <p:spPr>
          <a:xfrm>
            <a:off x="625152" y="1659341"/>
            <a:ext cx="11691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১.২.১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১.৩.২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২.১.২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২.৩.২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কবিতা-সংশ্লিষ্ট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69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945B3-8408-4BDA-AE5E-68A4D27FF0B6}"/>
              </a:ext>
            </a:extLst>
          </p:cNvPr>
          <p:cNvSpPr txBox="1"/>
          <p:nvPr/>
        </p:nvSpPr>
        <p:spPr>
          <a:xfrm>
            <a:off x="1791377" y="300611"/>
            <a:ext cx="8180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30D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b="1" dirty="0">
                <a:solidFill>
                  <a:srgbClr val="C30D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30D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b="1" dirty="0">
                <a:solidFill>
                  <a:srgbClr val="C30D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C30D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rgbClr val="C30D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30D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6000" b="1" dirty="0">
              <a:solidFill>
                <a:srgbClr val="C30D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8B744C-7798-4159-8D87-E9C9E9878639}"/>
              </a:ext>
            </a:extLst>
          </p:cNvPr>
          <p:cNvSpPr txBox="1"/>
          <p:nvPr/>
        </p:nvSpPr>
        <p:spPr>
          <a:xfrm>
            <a:off x="2006473" y="1634871"/>
            <a:ext cx="6979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FCD66-5C4D-4CD5-8DAA-29DA5E02B34B}"/>
              </a:ext>
            </a:extLst>
          </p:cNvPr>
          <p:cNvSpPr txBox="1"/>
          <p:nvPr/>
        </p:nvSpPr>
        <p:spPr>
          <a:xfrm>
            <a:off x="2776494" y="2451810"/>
            <a:ext cx="4884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FD033-52DC-4DCE-A51F-7739CA9DF0BF}"/>
              </a:ext>
            </a:extLst>
          </p:cNvPr>
          <p:cNvSpPr txBox="1"/>
          <p:nvPr/>
        </p:nvSpPr>
        <p:spPr>
          <a:xfrm>
            <a:off x="2148242" y="4183159"/>
            <a:ext cx="8010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E86D7-9250-42AB-A601-5AA3ADA4BE2D}"/>
              </a:ext>
            </a:extLst>
          </p:cNvPr>
          <p:cNvSpPr txBox="1"/>
          <p:nvPr/>
        </p:nvSpPr>
        <p:spPr>
          <a:xfrm>
            <a:off x="2600031" y="3252029"/>
            <a:ext cx="4884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63F40-B382-4CFC-ABB4-9D6353673EA4}"/>
              </a:ext>
            </a:extLst>
          </p:cNvPr>
          <p:cNvSpPr txBox="1"/>
          <p:nvPr/>
        </p:nvSpPr>
        <p:spPr>
          <a:xfrm>
            <a:off x="2540810" y="5131019"/>
            <a:ext cx="5123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918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7507C-CCA2-42FE-ACE7-126325ED6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26377" r="44431" b="26352"/>
          <a:stretch/>
        </p:blipFill>
        <p:spPr>
          <a:xfrm>
            <a:off x="1454726" y="685800"/>
            <a:ext cx="908165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20B392-9DE3-4B7D-8084-236F5569AC76}"/>
              </a:ext>
            </a:extLst>
          </p:cNvPr>
          <p:cNvSpPr txBox="1"/>
          <p:nvPr/>
        </p:nvSpPr>
        <p:spPr>
          <a:xfrm>
            <a:off x="2817844" y="121298"/>
            <a:ext cx="6391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43DC1-01FC-4CD8-929F-CC3DFF61FC65}"/>
              </a:ext>
            </a:extLst>
          </p:cNvPr>
          <p:cNvSpPr txBox="1"/>
          <p:nvPr/>
        </p:nvSpPr>
        <p:spPr>
          <a:xfrm>
            <a:off x="1938780" y="1229294"/>
            <a:ext cx="8314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1617E1-9455-4CCE-A529-9DA5A9928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" b="5555"/>
          <a:stretch/>
        </p:blipFill>
        <p:spPr>
          <a:xfrm>
            <a:off x="1712007" y="2337290"/>
            <a:ext cx="8541210" cy="39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6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E8CA0-24E5-4172-9EDD-B2E07C63B2B4}"/>
              </a:ext>
            </a:extLst>
          </p:cNvPr>
          <p:cNvSpPr txBox="1"/>
          <p:nvPr/>
        </p:nvSpPr>
        <p:spPr>
          <a:xfrm>
            <a:off x="3275045" y="-8929"/>
            <a:ext cx="4441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DDB8B-5EBD-4127-B56B-502F9E141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1" y="890519"/>
            <a:ext cx="3897281" cy="5632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B1E4A6-DEAC-4AC6-AEAC-A99E98A926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9"/>
          <a:stretch/>
        </p:blipFill>
        <p:spPr>
          <a:xfrm>
            <a:off x="4105242" y="890519"/>
            <a:ext cx="7981624" cy="56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4C9BA2-F3FD-4281-9449-8C99CB5F8B1A}"/>
              </a:ext>
            </a:extLst>
          </p:cNvPr>
          <p:cNvSpPr txBox="1"/>
          <p:nvPr/>
        </p:nvSpPr>
        <p:spPr>
          <a:xfrm>
            <a:off x="1719082" y="5236196"/>
            <a:ext cx="911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বাঁকে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20607-35BF-4CA2-B8CD-B6BCD697B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b="33672"/>
          <a:stretch/>
        </p:blipFill>
        <p:spPr>
          <a:xfrm>
            <a:off x="1264025" y="687420"/>
            <a:ext cx="10527424" cy="45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1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D1465C-CF8E-477C-B14C-988D580B3AB8}"/>
              </a:ext>
            </a:extLst>
          </p:cNvPr>
          <p:cNvSpPr txBox="1"/>
          <p:nvPr/>
        </p:nvSpPr>
        <p:spPr>
          <a:xfrm>
            <a:off x="2357398" y="5665713"/>
            <a:ext cx="7787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হাঁটুজল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A805D-0CCC-466E-9E1A-94B1EFFD0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8" y="477696"/>
            <a:ext cx="10569388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299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</dc:creator>
  <cp:lastModifiedBy>user</cp:lastModifiedBy>
  <cp:revision>63</cp:revision>
  <dcterms:created xsi:type="dcterms:W3CDTF">2021-07-14T05:58:31Z</dcterms:created>
  <dcterms:modified xsi:type="dcterms:W3CDTF">2021-09-09T13:06:04Z</dcterms:modified>
</cp:coreProperties>
</file>