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5" r:id="rId1"/>
  </p:sldMasterIdLst>
  <p:sldIdLst>
    <p:sldId id="256" r:id="rId2"/>
    <p:sldId id="317" r:id="rId3"/>
    <p:sldId id="318" r:id="rId4"/>
    <p:sldId id="319" r:id="rId5"/>
    <p:sldId id="261" r:id="rId6"/>
    <p:sldId id="321" r:id="rId7"/>
    <p:sldId id="263" r:id="rId8"/>
    <p:sldId id="264" r:id="rId9"/>
    <p:sldId id="265" r:id="rId10"/>
    <p:sldId id="266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72" r:id="rId19"/>
    <p:sldId id="273" r:id="rId20"/>
    <p:sldId id="274" r:id="rId21"/>
    <p:sldId id="282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13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470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54692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1315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0412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164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9/7/2021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8399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24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196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363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9/7/2021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291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698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36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929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9/7/2021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602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744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424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4ABEC0C-1587-0C46-A49E-02F0307D1C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3625EBC-0E6F-4859-817A-A33B05FA6533}"/>
              </a:ext>
            </a:extLst>
          </p:cNvPr>
          <p:cNvSpPr txBox="1"/>
          <p:nvPr/>
        </p:nvSpPr>
        <p:spPr>
          <a:xfrm>
            <a:off x="0" y="-93784"/>
            <a:ext cx="121920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6600" b="1" spc="50" dirty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সবাইকে শুভেচ্ছা ও স্বাগতম </a:t>
            </a:r>
            <a:endParaRPr lang="en-US" sz="6600" b="1" spc="50" dirty="0">
              <a:ln w="0"/>
              <a:solidFill>
                <a:srgbClr val="0070C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5905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1697E62-ECB0-BB42-9D52-03FCAED50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530862" cy="6940062"/>
          </a:xfrm>
        </p:spPr>
        <p:txBody>
          <a:bodyPr>
            <a:noAutofit/>
          </a:bodyPr>
          <a:lstStyle/>
          <a:p>
            <a:r>
              <a:rPr lang="en-US" sz="3600" dirty="0" err="1">
                <a:highlight>
                  <a:srgbClr val="00FFFF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দ্বিতীয়তঃ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গড়ন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প্রকৃতি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কাঠামো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নিয়ে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কিভাবেই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কাঠামোগত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রূপ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নেয়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গড়ে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উঠে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সেটির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বিশেষভাবে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দৃষ্টি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রাখে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প্রয়োজন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কাঠামোর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ভিত্তি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এভাবে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ব্যক্তির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ব্যক্তির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ব্যক্তির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গোষ্ঠির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প্রতিষ্ঠানের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গোষ্ঠি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প্রতিষ্ঠানগুলোর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মধ্যকার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পারস্পরিক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সর্বোপরি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পেশাদার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গোষ্ঠি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,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মর্যাদা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গোষ্ঠি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জাতিবর্ণ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ভিত্তিক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সম্প্রদায়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ইত্যাদির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মধ্যকার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নিয়ে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বিচার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54014623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64B432-E0DC-E543-93B8-ABCDBF621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0"/>
            <a:ext cx="9765323" cy="6858000"/>
          </a:xfrm>
        </p:spPr>
        <p:txBody>
          <a:bodyPr>
            <a:noAutofit/>
          </a:bodyPr>
          <a:lstStyle/>
          <a:p>
            <a:r>
              <a:rPr lang="en-US" sz="3600" dirty="0" err="1">
                <a:highlight>
                  <a:srgbClr val="FF0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তৃতীয়তঃ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সমাজে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বসবাসকারী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পারস্পরিক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সম্পর্কেরবিজ্ঞানভিত্তিক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বিশ্লেষণ।অর্থা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পারস্পরিক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সম্পর্কের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ক্রিয়া-প্রতিক্রিয়া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ব্যাখ্যার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ভিত্তিক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উপায়ে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বিষয়বস্তুর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তথ্যনির্ভর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যুক্তির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ভিত্তিতে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গবেষণা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কেননা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সম্পর্কগুলো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বিচ্ছিন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যুক্তিহীন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অনর্থক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নয়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ঐ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সম্পর্কগুলোর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রয়েছে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কার্যকারণ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আচরনের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ঐ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কার্যকারণ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সম্পর্কের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দৃষ্টি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রাখে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যুক্তির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প্রাধান্য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দেয়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হয়ে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ওঠে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যুক্তি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ভিত্তিক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বিশ্লেষণধর্মী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76525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1C29F5-5E6F-8242-8B92-EB8662A18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"/>
            <a:ext cx="9274002" cy="6041362"/>
          </a:xfrm>
        </p:spPr>
        <p:txBody>
          <a:bodyPr>
            <a:normAutofit/>
          </a:bodyPr>
          <a:lstStyle/>
          <a:p>
            <a:r>
              <a:rPr lang="en-US" sz="3600" dirty="0" err="1">
                <a:solidFill>
                  <a:schemeClr val="bg1"/>
                </a:solidFill>
                <a:highlight>
                  <a:srgbClr val="8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চতুর্থত</a:t>
            </a:r>
            <a:r>
              <a:rPr lang="en-US" sz="3600" dirty="0">
                <a:solidFill>
                  <a:schemeClr val="bg1"/>
                </a:solidFill>
                <a:highlight>
                  <a:srgbClr val="8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</a:t>
            </a:r>
            <a:r>
              <a:rPr lang="en-US" sz="3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3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বিশ্লেষণে</a:t>
            </a:r>
            <a:r>
              <a:rPr lang="en-US" sz="3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3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বাস্তবতা</a:t>
            </a:r>
            <a:r>
              <a:rPr lang="en-US" sz="3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তুলে</a:t>
            </a:r>
            <a:r>
              <a:rPr lang="en-US" sz="3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ধরার</a:t>
            </a:r>
            <a:r>
              <a:rPr lang="en-US" sz="3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3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3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বাস্তবতা</a:t>
            </a:r>
            <a:r>
              <a:rPr lang="en-US" sz="3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তুলে</a:t>
            </a:r>
            <a:r>
              <a:rPr lang="en-US" sz="3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ধরতে</a:t>
            </a:r>
            <a:r>
              <a:rPr lang="en-US" sz="3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গিয়ে</a:t>
            </a:r>
            <a:r>
              <a:rPr lang="en-US" sz="3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3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কোনটা</a:t>
            </a:r>
            <a:r>
              <a:rPr lang="en-US" sz="3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3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6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কোনটা</a:t>
            </a:r>
            <a:r>
              <a:rPr lang="en-US" sz="3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মন্দ</a:t>
            </a:r>
            <a:r>
              <a:rPr lang="en-US" sz="3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হওয়া</a:t>
            </a:r>
            <a:r>
              <a:rPr lang="en-US" sz="3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উচিত</a:t>
            </a:r>
            <a:r>
              <a:rPr lang="en-US" sz="3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6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হওয়া</a:t>
            </a:r>
            <a:r>
              <a:rPr lang="en-US" sz="3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উচিত</a:t>
            </a:r>
            <a:r>
              <a:rPr lang="en-US" sz="3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হওয়া</a:t>
            </a:r>
            <a:r>
              <a:rPr lang="en-US" sz="3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অনুচিত</a:t>
            </a:r>
            <a:r>
              <a:rPr lang="en-US" sz="3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6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কোনটা</a:t>
            </a:r>
            <a:r>
              <a:rPr lang="en-US" sz="3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ঠিক</a:t>
            </a:r>
            <a:r>
              <a:rPr lang="en-US" sz="3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6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কোনটা</a:t>
            </a:r>
            <a:r>
              <a:rPr lang="en-US" sz="3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ঠিক</a:t>
            </a:r>
            <a:r>
              <a:rPr lang="en-US" sz="3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নয়</a:t>
            </a:r>
            <a:r>
              <a:rPr lang="en-US" sz="3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প্রশ্নে</a:t>
            </a:r>
            <a:r>
              <a:rPr lang="en-US" sz="3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</a:t>
            </a:r>
            <a:r>
              <a:rPr lang="en-US" sz="3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নিরপেক্ষতা</a:t>
            </a:r>
            <a:r>
              <a:rPr lang="en-US" sz="3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অবলম্বন</a:t>
            </a:r>
            <a:r>
              <a:rPr lang="en-US" sz="3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সুতরাং</a:t>
            </a:r>
            <a:r>
              <a:rPr lang="en-US" sz="3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যায়</a:t>
            </a:r>
            <a:r>
              <a:rPr lang="en-US" sz="3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নৈতিকতার</a:t>
            </a:r>
            <a:r>
              <a:rPr lang="en-US" sz="3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প্রশ্নে</a:t>
            </a:r>
            <a:r>
              <a:rPr lang="en-US" sz="3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সমাজবিজ্ঞানকে</a:t>
            </a:r>
            <a:r>
              <a:rPr lang="en-US" sz="3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নিরপেক্ষ</a:t>
            </a:r>
            <a:r>
              <a:rPr lang="en-US" sz="3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যায়</a:t>
            </a:r>
            <a:r>
              <a:rPr lang="en-US" sz="3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58156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EA283-4123-7E4E-97E0-9CCA52A63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8596668" cy="7001301"/>
          </a:xfrm>
        </p:spPr>
        <p:txBody>
          <a:bodyPr>
            <a:noAutofit/>
          </a:bodyPr>
          <a:lstStyle/>
          <a:p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বাস্তবিকপক্ষে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সর্বদাই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নিরপেক্ষতা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অবলম্বন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পারেনা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বিশ্লেষণের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সমাজবিজ্ঞানী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কতটা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নিরপেক্ষতা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বজায়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রাখতে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সক্ষম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কতটা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নিয়ে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বিতর্ক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রয়েছে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এমনকি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নিরপেক্ষ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থাকবে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কিনা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নিয়েও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বিতর্ক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রয়েছে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উন্নয়নশীল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তৃতীয়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অবহেলিত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বিশ্বের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প্রেক্ষাপটে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গবেষণা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ঐ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উন্নয়ন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প্রক্রিয়া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উন্নয়ন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সম্ভাবনা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বক্তব্য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তুলে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ধরছে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পন্থায়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ঐ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পরিবর্তিত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এ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অবস্থায়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মূল্যবোধ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নিরপেক্ষতা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বজায়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রাখতে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সক্ষম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হবারই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41092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634796-38C4-0542-9370-5D08F47808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err="1">
                <a:solidFill>
                  <a:schemeClr val="bg1"/>
                </a:solidFill>
                <a:highlight>
                  <a:srgbClr val="8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পঞ্চমত</a:t>
            </a:r>
            <a:r>
              <a:rPr lang="en-US" sz="3600" dirty="0">
                <a:solidFill>
                  <a:schemeClr val="bg1"/>
                </a:solidFill>
                <a:highlight>
                  <a:srgbClr val="8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36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36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ঐক্যের</a:t>
            </a:r>
            <a:r>
              <a:rPr lang="en-US" sz="36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সর্বপ্রথম</a:t>
            </a:r>
            <a:r>
              <a:rPr lang="en-US" sz="36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সর্বশ্রেষ্ঠ</a:t>
            </a:r>
            <a:r>
              <a:rPr lang="en-US" sz="36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সমাজবিজ্ঞানী</a:t>
            </a:r>
            <a:r>
              <a:rPr lang="en-US" sz="36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অগাস্ট</a:t>
            </a:r>
            <a:r>
              <a:rPr lang="en-US" sz="36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কোঁ</a:t>
            </a:r>
            <a:r>
              <a:rPr lang="en-US" sz="36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সমাজবিজ্ঞানকে</a:t>
            </a:r>
            <a:r>
              <a:rPr lang="en-US" sz="36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একাধারে</a:t>
            </a:r>
            <a:r>
              <a:rPr lang="en-US" sz="36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6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স্থিতিশীলতা</a:t>
            </a:r>
            <a:r>
              <a:rPr lang="en-US" sz="36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6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গতিশীলতার</a:t>
            </a:r>
            <a:r>
              <a:rPr lang="en-US" sz="36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36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36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6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36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</a:t>
            </a:r>
            <a:r>
              <a:rPr lang="en-US" sz="36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একদিকে</a:t>
            </a:r>
            <a:r>
              <a:rPr lang="en-US" sz="36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36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স্থিতি</a:t>
            </a:r>
            <a:r>
              <a:rPr lang="en-US" sz="36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অবস্থার</a:t>
            </a:r>
            <a:r>
              <a:rPr lang="en-US" sz="36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36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6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অন্যদিকে</a:t>
            </a:r>
            <a:r>
              <a:rPr lang="en-US" sz="36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এটা</a:t>
            </a:r>
            <a:r>
              <a:rPr lang="en-US" sz="36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6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গতিশীলতা</a:t>
            </a:r>
            <a:r>
              <a:rPr lang="en-US" sz="36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পরিবর্তনের</a:t>
            </a:r>
            <a:r>
              <a:rPr lang="en-US" sz="36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36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89479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6BEDD2-1600-8646-8C62-92FF912C9D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err="1">
                <a:solidFill>
                  <a:schemeClr val="bg1"/>
                </a:solidFill>
                <a:highlight>
                  <a:srgbClr val="800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ষষ্ঠত</a:t>
            </a:r>
            <a:r>
              <a:rPr lang="en-US" sz="3600" dirty="0">
                <a:solidFill>
                  <a:schemeClr val="bg1"/>
                </a:solidFill>
                <a:highlight>
                  <a:srgbClr val="800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পরিবর্তনশীল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দিকনির্দেশনা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পরিকল্পনার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সমাজদর্শন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তথা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তাত্ত্বিক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340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443807-4410-F642-8B99-530A7B73B3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676" y="3732664"/>
            <a:ext cx="4662986" cy="2916025"/>
          </a:xfrm>
        </p:spPr>
        <p:txBody>
          <a:bodyPr>
            <a:noAutofit/>
          </a:bodyPr>
          <a:lstStyle/>
          <a:p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নিরপেক্ষ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গবেষণাধর্মী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সামগ্রিক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তথ্যনির্ভর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যুক্তিভিত্তিক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ibbon: Tilted Down 4">
            <a:extLst>
              <a:ext uri="{FF2B5EF4-FFF2-40B4-BE49-F238E27FC236}">
                <a16:creationId xmlns:a16="http://schemas.microsoft.com/office/drawing/2014/main" id="{08FC4038-81B0-4D95-A548-0B1C1A9CB9B4}"/>
              </a:ext>
            </a:extLst>
          </p:cNvPr>
          <p:cNvSpPr/>
          <p:nvPr/>
        </p:nvSpPr>
        <p:spPr>
          <a:xfrm>
            <a:off x="327545" y="127426"/>
            <a:ext cx="9198591" cy="1728670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ছকের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সমাজবিজ্ঞানের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প্রকৃতি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sp>
        <p:nvSpPr>
          <p:cNvPr id="6" name="Wave 5">
            <a:extLst>
              <a:ext uri="{FF2B5EF4-FFF2-40B4-BE49-F238E27FC236}">
                <a16:creationId xmlns:a16="http://schemas.microsoft.com/office/drawing/2014/main" id="{C5EAB3BC-F2F8-4965-A831-82E4442F6718}"/>
              </a:ext>
            </a:extLst>
          </p:cNvPr>
          <p:cNvSpPr/>
          <p:nvPr/>
        </p:nvSpPr>
        <p:spPr>
          <a:xfrm>
            <a:off x="3041174" y="1995987"/>
            <a:ext cx="3771332" cy="1572904"/>
          </a:xfrm>
          <a:prstGeom prst="wave">
            <a:avLst>
              <a:gd name="adj1" fmla="val 12500"/>
              <a:gd name="adj2" fmla="val 1809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প্রকৃতি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E9D849-4EB0-4265-86F1-3A3546C0FFB5}"/>
              </a:ext>
            </a:extLst>
          </p:cNvPr>
          <p:cNvSpPr txBox="1"/>
          <p:nvPr/>
        </p:nvSpPr>
        <p:spPr>
          <a:xfrm>
            <a:off x="5049669" y="3732664"/>
            <a:ext cx="5868539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বিশ্লেষণধর্মী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যুক্তি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নির্ভর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সামগ্রিক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অধ্যায়ন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সমাজতত্ত্ব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সৃষ্টির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বিজ্ঞানাগার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তত্ত্ব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ব্যবহারিক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জ্ঞান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সংমিশ্রণ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পরিবর্তনশীল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দিকনির্দেশক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410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 animBg="1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21A5F-D1C8-0B4E-BE64-B57B2E800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729" y="400381"/>
            <a:ext cx="3548418" cy="832514"/>
          </a:xfrm>
        </p:spPr>
        <p:txBody>
          <a:bodyPr>
            <a:normAutofit fontScale="90000"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সারসংক্ষেপঃ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935EA-13CF-5E49-8721-9266A5A93E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err="1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পরিশেষে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সম্পর্কের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বিজ্ঞানভিত্তিক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পর্যালোচনা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বৈজ্ঞানিক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গবেষণার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স্বার্থে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মূল্যবোধ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নিরপেক্ষ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থাকতে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প্রয়াস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41287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0.00378 -0.03981 L 6.25E-7 -0.07222 " pathEditMode="relative" rAng="0" ptsTypes="AA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" y="-1620"/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4C42E8-31BE-1C44-9E6F-875455BD7E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4545" y="5599158"/>
            <a:ext cx="8596668" cy="111376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সমাজবিজ্ঞানের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7CF2B3-8FBF-E446-9FF6-C84C0A0873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869" y="1728833"/>
            <a:ext cx="3041649" cy="3400334"/>
          </a:xfrm>
          <a:prstGeom prst="rect">
            <a:avLst/>
          </a:prstGeom>
        </p:spPr>
      </p:pic>
      <p:sp>
        <p:nvSpPr>
          <p:cNvPr id="4" name="Flowchart: Internal Storage 3">
            <a:extLst>
              <a:ext uri="{FF2B5EF4-FFF2-40B4-BE49-F238E27FC236}">
                <a16:creationId xmlns:a16="http://schemas.microsoft.com/office/drawing/2014/main" id="{7E7787E2-DA39-41A8-80B0-3D55EC1390B0}"/>
              </a:ext>
            </a:extLst>
          </p:cNvPr>
          <p:cNvSpPr/>
          <p:nvPr/>
        </p:nvSpPr>
        <p:spPr>
          <a:xfrm>
            <a:off x="3454843" y="145081"/>
            <a:ext cx="3343702" cy="996286"/>
          </a:xfrm>
          <a:prstGeom prst="flowChartInternalStorag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highlight>
                  <a:srgbClr val="8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5400" dirty="0">
                <a:highlight>
                  <a:srgbClr val="8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highlight>
                  <a:srgbClr val="8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highlight>
                <a:srgbClr val="808000"/>
              </a:highligh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546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839657-E44D-9549-B5E4-4EE78904E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4720562"/>
            <a:ext cx="8596668" cy="13208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বৈজ্ঞানিক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মর্যাদায়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প্রতিষ্ঠিত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হয়েছে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’’-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হয়ে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বক্তব্যটি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বিশ্লেষন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দলনেতার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EB1754-57FD-9C47-9663-B1F6184B89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740" y="1578372"/>
            <a:ext cx="3031938" cy="3142190"/>
          </a:xfrm>
          <a:prstGeom prst="rect">
            <a:avLst/>
          </a:prstGeom>
        </p:spPr>
      </p:pic>
      <p:sp>
        <p:nvSpPr>
          <p:cNvPr id="4" name="Double Wave 3">
            <a:extLst>
              <a:ext uri="{FF2B5EF4-FFF2-40B4-BE49-F238E27FC236}">
                <a16:creationId xmlns:a16="http://schemas.microsoft.com/office/drawing/2014/main" id="{B1D5E3F7-0506-4C5F-9C0E-DF8C4E53BEBA}"/>
              </a:ext>
            </a:extLst>
          </p:cNvPr>
          <p:cNvSpPr/>
          <p:nvPr/>
        </p:nvSpPr>
        <p:spPr>
          <a:xfrm>
            <a:off x="3315073" y="167626"/>
            <a:ext cx="3630304" cy="1119117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chemeClr val="bg1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5400" dirty="0">
                <a:solidFill>
                  <a:schemeClr val="bg1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solidFill>
                <a:schemeClr val="bg1"/>
              </a:solidFill>
              <a:highlight>
                <a:srgbClr val="000080"/>
              </a:highligh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33717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36270"/>
            <a:ext cx="12192000" cy="296883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19"/>
          <p:cNvGrpSpPr/>
          <p:nvPr/>
        </p:nvGrpSpPr>
        <p:grpSpPr>
          <a:xfrm>
            <a:off x="-1586198" y="430106"/>
            <a:ext cx="1371454" cy="4254349"/>
            <a:chOff x="5716752" y="415635"/>
            <a:chExt cx="1371454" cy="4254349"/>
          </a:xfrm>
        </p:grpSpPr>
        <p:sp>
          <p:nvSpPr>
            <p:cNvPr id="5" name="Freeform 4"/>
            <p:cNvSpPr/>
            <p:nvPr/>
          </p:nvSpPr>
          <p:spPr>
            <a:xfrm>
              <a:off x="5938988" y="415635"/>
              <a:ext cx="911887" cy="938152"/>
            </a:xfrm>
            <a:custGeom>
              <a:avLst/>
              <a:gdLst>
                <a:gd name="connsiteX0" fmla="*/ 442812 w 911887"/>
                <a:gd name="connsiteY0" fmla="*/ 0 h 938152"/>
                <a:gd name="connsiteX1" fmla="*/ 911887 w 911887"/>
                <a:gd name="connsiteY1" fmla="*/ 469076 h 938152"/>
                <a:gd name="connsiteX2" fmla="*/ 442812 w 911887"/>
                <a:gd name="connsiteY2" fmla="*/ 938152 h 938152"/>
                <a:gd name="connsiteX3" fmla="*/ 10599 w 911887"/>
                <a:gd name="connsiteY3" fmla="*/ 651662 h 938152"/>
                <a:gd name="connsiteX4" fmla="*/ 1 w 911887"/>
                <a:gd name="connsiteY4" fmla="*/ 617518 h 938152"/>
                <a:gd name="connsiteX5" fmla="*/ 265237 w 911887"/>
                <a:gd name="connsiteY5" fmla="*/ 617518 h 938152"/>
                <a:gd name="connsiteX6" fmla="*/ 276970 w 911887"/>
                <a:gd name="connsiteY6" fmla="*/ 634920 h 938152"/>
                <a:gd name="connsiteX7" fmla="*/ 442813 w 911887"/>
                <a:gd name="connsiteY7" fmla="*/ 703614 h 938152"/>
                <a:gd name="connsiteX8" fmla="*/ 677351 w 911887"/>
                <a:gd name="connsiteY8" fmla="*/ 469076 h 938152"/>
                <a:gd name="connsiteX9" fmla="*/ 442813 w 911887"/>
                <a:gd name="connsiteY9" fmla="*/ 234538 h 938152"/>
                <a:gd name="connsiteX10" fmla="*/ 276970 w 911887"/>
                <a:gd name="connsiteY10" fmla="*/ 303233 h 938152"/>
                <a:gd name="connsiteX11" fmla="*/ 265237 w 911887"/>
                <a:gd name="connsiteY11" fmla="*/ 320635 h 938152"/>
                <a:gd name="connsiteX12" fmla="*/ 0 w 911887"/>
                <a:gd name="connsiteY12" fmla="*/ 320635 h 938152"/>
                <a:gd name="connsiteX13" fmla="*/ 10599 w 911887"/>
                <a:gd name="connsiteY13" fmla="*/ 286490 h 938152"/>
                <a:gd name="connsiteX14" fmla="*/ 442812 w 911887"/>
                <a:gd name="connsiteY14" fmla="*/ 0 h 938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11887" h="938152">
                  <a:moveTo>
                    <a:pt x="442812" y="0"/>
                  </a:moveTo>
                  <a:cubicBezTo>
                    <a:pt x="701875" y="0"/>
                    <a:pt x="911887" y="210012"/>
                    <a:pt x="911887" y="469076"/>
                  </a:cubicBezTo>
                  <a:cubicBezTo>
                    <a:pt x="911887" y="728140"/>
                    <a:pt x="701875" y="938152"/>
                    <a:pt x="442812" y="938152"/>
                  </a:cubicBezTo>
                  <a:cubicBezTo>
                    <a:pt x="248515" y="938152"/>
                    <a:pt x="81809" y="820020"/>
                    <a:pt x="10599" y="651662"/>
                  </a:cubicBezTo>
                  <a:lnTo>
                    <a:pt x="1" y="617518"/>
                  </a:lnTo>
                  <a:lnTo>
                    <a:pt x="265237" y="617518"/>
                  </a:lnTo>
                  <a:lnTo>
                    <a:pt x="276970" y="634920"/>
                  </a:lnTo>
                  <a:cubicBezTo>
                    <a:pt x="319413" y="677363"/>
                    <a:pt x="378047" y="703614"/>
                    <a:pt x="442813" y="703614"/>
                  </a:cubicBezTo>
                  <a:cubicBezTo>
                    <a:pt x="572345" y="703614"/>
                    <a:pt x="677351" y="598608"/>
                    <a:pt x="677351" y="469076"/>
                  </a:cubicBezTo>
                  <a:cubicBezTo>
                    <a:pt x="677351" y="339544"/>
                    <a:pt x="572345" y="234538"/>
                    <a:pt x="442813" y="234538"/>
                  </a:cubicBezTo>
                  <a:cubicBezTo>
                    <a:pt x="378047" y="234538"/>
                    <a:pt x="319413" y="260790"/>
                    <a:pt x="276970" y="303233"/>
                  </a:cubicBezTo>
                  <a:lnTo>
                    <a:pt x="265237" y="320635"/>
                  </a:lnTo>
                  <a:lnTo>
                    <a:pt x="0" y="320635"/>
                  </a:lnTo>
                  <a:lnTo>
                    <a:pt x="10599" y="286490"/>
                  </a:lnTo>
                  <a:cubicBezTo>
                    <a:pt x="81809" y="118132"/>
                    <a:pt x="248515" y="0"/>
                    <a:pt x="442812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4" name="Group 15"/>
            <p:cNvGrpSpPr/>
            <p:nvPr/>
          </p:nvGrpSpPr>
          <p:grpSpPr>
            <a:xfrm rot="2690439">
              <a:off x="5716752" y="1634693"/>
              <a:ext cx="1356360" cy="1356360"/>
              <a:chOff x="4465122" y="1365662"/>
              <a:chExt cx="1356360" cy="1356360"/>
            </a:xfrm>
            <a:solidFill>
              <a:srgbClr val="FF0000"/>
            </a:solidFill>
          </p:grpSpPr>
          <p:sp>
            <p:nvSpPr>
              <p:cNvPr id="6" name="Oval 5"/>
              <p:cNvSpPr/>
              <p:nvPr/>
            </p:nvSpPr>
            <p:spPr>
              <a:xfrm>
                <a:off x="4465122" y="136566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4617522" y="151806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4769922" y="167046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4922322" y="182286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5074722" y="197526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5227122" y="212766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5379522" y="228006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5531922" y="243246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5684322" y="258486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Rounded Rectangle 16"/>
            <p:cNvSpPr/>
            <p:nvPr/>
          </p:nvSpPr>
          <p:spPr>
            <a:xfrm rot="18862210">
              <a:off x="5753171" y="3460606"/>
              <a:ext cx="1278724" cy="1140031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 rot="2690439">
              <a:off x="6323763" y="3300558"/>
              <a:ext cx="137541" cy="1367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 rot="18332856">
              <a:off x="6144276" y="3474296"/>
              <a:ext cx="87219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</a:p>
          </p:txBody>
        </p:sp>
      </p:grpSp>
      <p:grpSp>
        <p:nvGrpSpPr>
          <p:cNvPr id="15" name="Group 20"/>
          <p:cNvGrpSpPr/>
          <p:nvPr/>
        </p:nvGrpSpPr>
        <p:grpSpPr>
          <a:xfrm>
            <a:off x="-2232050" y="415694"/>
            <a:ext cx="1356360" cy="4254349"/>
            <a:chOff x="5716752" y="415635"/>
            <a:chExt cx="1356360" cy="4254349"/>
          </a:xfrm>
          <a:solidFill>
            <a:srgbClr val="002060"/>
          </a:solidFill>
        </p:grpSpPr>
        <p:sp>
          <p:nvSpPr>
            <p:cNvPr id="22" name="Freeform 21"/>
            <p:cNvSpPr/>
            <p:nvPr/>
          </p:nvSpPr>
          <p:spPr>
            <a:xfrm>
              <a:off x="5938988" y="415635"/>
              <a:ext cx="911887" cy="938152"/>
            </a:xfrm>
            <a:custGeom>
              <a:avLst/>
              <a:gdLst>
                <a:gd name="connsiteX0" fmla="*/ 442812 w 911887"/>
                <a:gd name="connsiteY0" fmla="*/ 0 h 938152"/>
                <a:gd name="connsiteX1" fmla="*/ 911887 w 911887"/>
                <a:gd name="connsiteY1" fmla="*/ 469076 h 938152"/>
                <a:gd name="connsiteX2" fmla="*/ 442812 w 911887"/>
                <a:gd name="connsiteY2" fmla="*/ 938152 h 938152"/>
                <a:gd name="connsiteX3" fmla="*/ 10599 w 911887"/>
                <a:gd name="connsiteY3" fmla="*/ 651662 h 938152"/>
                <a:gd name="connsiteX4" fmla="*/ 1 w 911887"/>
                <a:gd name="connsiteY4" fmla="*/ 617518 h 938152"/>
                <a:gd name="connsiteX5" fmla="*/ 265237 w 911887"/>
                <a:gd name="connsiteY5" fmla="*/ 617518 h 938152"/>
                <a:gd name="connsiteX6" fmla="*/ 276970 w 911887"/>
                <a:gd name="connsiteY6" fmla="*/ 634920 h 938152"/>
                <a:gd name="connsiteX7" fmla="*/ 442813 w 911887"/>
                <a:gd name="connsiteY7" fmla="*/ 703614 h 938152"/>
                <a:gd name="connsiteX8" fmla="*/ 677351 w 911887"/>
                <a:gd name="connsiteY8" fmla="*/ 469076 h 938152"/>
                <a:gd name="connsiteX9" fmla="*/ 442813 w 911887"/>
                <a:gd name="connsiteY9" fmla="*/ 234538 h 938152"/>
                <a:gd name="connsiteX10" fmla="*/ 276970 w 911887"/>
                <a:gd name="connsiteY10" fmla="*/ 303233 h 938152"/>
                <a:gd name="connsiteX11" fmla="*/ 265237 w 911887"/>
                <a:gd name="connsiteY11" fmla="*/ 320635 h 938152"/>
                <a:gd name="connsiteX12" fmla="*/ 0 w 911887"/>
                <a:gd name="connsiteY12" fmla="*/ 320635 h 938152"/>
                <a:gd name="connsiteX13" fmla="*/ 10599 w 911887"/>
                <a:gd name="connsiteY13" fmla="*/ 286490 h 938152"/>
                <a:gd name="connsiteX14" fmla="*/ 442812 w 911887"/>
                <a:gd name="connsiteY14" fmla="*/ 0 h 938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11887" h="938152">
                  <a:moveTo>
                    <a:pt x="442812" y="0"/>
                  </a:moveTo>
                  <a:cubicBezTo>
                    <a:pt x="701875" y="0"/>
                    <a:pt x="911887" y="210012"/>
                    <a:pt x="911887" y="469076"/>
                  </a:cubicBezTo>
                  <a:cubicBezTo>
                    <a:pt x="911887" y="728140"/>
                    <a:pt x="701875" y="938152"/>
                    <a:pt x="442812" y="938152"/>
                  </a:cubicBezTo>
                  <a:cubicBezTo>
                    <a:pt x="248515" y="938152"/>
                    <a:pt x="81809" y="820020"/>
                    <a:pt x="10599" y="651662"/>
                  </a:cubicBezTo>
                  <a:lnTo>
                    <a:pt x="1" y="617518"/>
                  </a:lnTo>
                  <a:lnTo>
                    <a:pt x="265237" y="617518"/>
                  </a:lnTo>
                  <a:lnTo>
                    <a:pt x="276970" y="634920"/>
                  </a:lnTo>
                  <a:cubicBezTo>
                    <a:pt x="319413" y="677363"/>
                    <a:pt x="378047" y="703614"/>
                    <a:pt x="442813" y="703614"/>
                  </a:cubicBezTo>
                  <a:cubicBezTo>
                    <a:pt x="572345" y="703614"/>
                    <a:pt x="677351" y="598608"/>
                    <a:pt x="677351" y="469076"/>
                  </a:cubicBezTo>
                  <a:cubicBezTo>
                    <a:pt x="677351" y="339544"/>
                    <a:pt x="572345" y="234538"/>
                    <a:pt x="442813" y="234538"/>
                  </a:cubicBezTo>
                  <a:cubicBezTo>
                    <a:pt x="378047" y="234538"/>
                    <a:pt x="319413" y="260790"/>
                    <a:pt x="276970" y="303233"/>
                  </a:cubicBezTo>
                  <a:lnTo>
                    <a:pt x="265237" y="320635"/>
                  </a:lnTo>
                  <a:lnTo>
                    <a:pt x="0" y="320635"/>
                  </a:lnTo>
                  <a:lnTo>
                    <a:pt x="10599" y="286490"/>
                  </a:lnTo>
                  <a:cubicBezTo>
                    <a:pt x="81809" y="118132"/>
                    <a:pt x="248515" y="0"/>
                    <a:pt x="44281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16" name="Group 22"/>
            <p:cNvGrpSpPr/>
            <p:nvPr/>
          </p:nvGrpSpPr>
          <p:grpSpPr>
            <a:xfrm rot="2690439">
              <a:off x="5716752" y="1634693"/>
              <a:ext cx="1356360" cy="1356360"/>
              <a:chOff x="4465122" y="1365662"/>
              <a:chExt cx="1356360" cy="1356360"/>
            </a:xfrm>
            <a:grpFill/>
          </p:grpSpPr>
          <p:sp>
            <p:nvSpPr>
              <p:cNvPr id="27" name="Oval 26"/>
              <p:cNvSpPr/>
              <p:nvPr/>
            </p:nvSpPr>
            <p:spPr>
              <a:xfrm>
                <a:off x="4465122" y="136566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4617522" y="151806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4769922" y="167046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4922322" y="182286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5074722" y="197526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5227122" y="212766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5379522" y="228006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5531922" y="243246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5684322" y="258486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4" name="Rounded Rectangle 23"/>
            <p:cNvSpPr/>
            <p:nvPr/>
          </p:nvSpPr>
          <p:spPr>
            <a:xfrm rot="18862210">
              <a:off x="5753171" y="3460606"/>
              <a:ext cx="1278724" cy="1140031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 rot="2690439">
              <a:off x="6323763" y="3300558"/>
              <a:ext cx="137541" cy="1367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 rot="18332856">
              <a:off x="6078932" y="3428973"/>
              <a:ext cx="898674" cy="1022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</a:p>
          </p:txBody>
        </p:sp>
      </p:grpSp>
      <p:grpSp>
        <p:nvGrpSpPr>
          <p:cNvPr id="20" name="Group 35"/>
          <p:cNvGrpSpPr/>
          <p:nvPr/>
        </p:nvGrpSpPr>
        <p:grpSpPr>
          <a:xfrm>
            <a:off x="-2937505" y="422963"/>
            <a:ext cx="1371454" cy="4254349"/>
            <a:chOff x="5716752" y="415635"/>
            <a:chExt cx="1371454" cy="4254349"/>
          </a:xfrm>
          <a:solidFill>
            <a:srgbClr val="0070C0"/>
          </a:solidFill>
        </p:grpSpPr>
        <p:sp>
          <p:nvSpPr>
            <p:cNvPr id="37" name="Freeform 36"/>
            <p:cNvSpPr/>
            <p:nvPr/>
          </p:nvSpPr>
          <p:spPr>
            <a:xfrm>
              <a:off x="5938988" y="415635"/>
              <a:ext cx="911887" cy="938152"/>
            </a:xfrm>
            <a:custGeom>
              <a:avLst/>
              <a:gdLst>
                <a:gd name="connsiteX0" fmla="*/ 442812 w 911887"/>
                <a:gd name="connsiteY0" fmla="*/ 0 h 938152"/>
                <a:gd name="connsiteX1" fmla="*/ 911887 w 911887"/>
                <a:gd name="connsiteY1" fmla="*/ 469076 h 938152"/>
                <a:gd name="connsiteX2" fmla="*/ 442812 w 911887"/>
                <a:gd name="connsiteY2" fmla="*/ 938152 h 938152"/>
                <a:gd name="connsiteX3" fmla="*/ 10599 w 911887"/>
                <a:gd name="connsiteY3" fmla="*/ 651662 h 938152"/>
                <a:gd name="connsiteX4" fmla="*/ 1 w 911887"/>
                <a:gd name="connsiteY4" fmla="*/ 617518 h 938152"/>
                <a:gd name="connsiteX5" fmla="*/ 265237 w 911887"/>
                <a:gd name="connsiteY5" fmla="*/ 617518 h 938152"/>
                <a:gd name="connsiteX6" fmla="*/ 276970 w 911887"/>
                <a:gd name="connsiteY6" fmla="*/ 634920 h 938152"/>
                <a:gd name="connsiteX7" fmla="*/ 442813 w 911887"/>
                <a:gd name="connsiteY7" fmla="*/ 703614 h 938152"/>
                <a:gd name="connsiteX8" fmla="*/ 677351 w 911887"/>
                <a:gd name="connsiteY8" fmla="*/ 469076 h 938152"/>
                <a:gd name="connsiteX9" fmla="*/ 442813 w 911887"/>
                <a:gd name="connsiteY9" fmla="*/ 234538 h 938152"/>
                <a:gd name="connsiteX10" fmla="*/ 276970 w 911887"/>
                <a:gd name="connsiteY10" fmla="*/ 303233 h 938152"/>
                <a:gd name="connsiteX11" fmla="*/ 265237 w 911887"/>
                <a:gd name="connsiteY11" fmla="*/ 320635 h 938152"/>
                <a:gd name="connsiteX12" fmla="*/ 0 w 911887"/>
                <a:gd name="connsiteY12" fmla="*/ 320635 h 938152"/>
                <a:gd name="connsiteX13" fmla="*/ 10599 w 911887"/>
                <a:gd name="connsiteY13" fmla="*/ 286490 h 938152"/>
                <a:gd name="connsiteX14" fmla="*/ 442812 w 911887"/>
                <a:gd name="connsiteY14" fmla="*/ 0 h 938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11887" h="938152">
                  <a:moveTo>
                    <a:pt x="442812" y="0"/>
                  </a:moveTo>
                  <a:cubicBezTo>
                    <a:pt x="701875" y="0"/>
                    <a:pt x="911887" y="210012"/>
                    <a:pt x="911887" y="469076"/>
                  </a:cubicBezTo>
                  <a:cubicBezTo>
                    <a:pt x="911887" y="728140"/>
                    <a:pt x="701875" y="938152"/>
                    <a:pt x="442812" y="938152"/>
                  </a:cubicBezTo>
                  <a:cubicBezTo>
                    <a:pt x="248515" y="938152"/>
                    <a:pt x="81809" y="820020"/>
                    <a:pt x="10599" y="651662"/>
                  </a:cubicBezTo>
                  <a:lnTo>
                    <a:pt x="1" y="617518"/>
                  </a:lnTo>
                  <a:lnTo>
                    <a:pt x="265237" y="617518"/>
                  </a:lnTo>
                  <a:lnTo>
                    <a:pt x="276970" y="634920"/>
                  </a:lnTo>
                  <a:cubicBezTo>
                    <a:pt x="319413" y="677363"/>
                    <a:pt x="378047" y="703614"/>
                    <a:pt x="442813" y="703614"/>
                  </a:cubicBezTo>
                  <a:cubicBezTo>
                    <a:pt x="572345" y="703614"/>
                    <a:pt x="677351" y="598608"/>
                    <a:pt x="677351" y="469076"/>
                  </a:cubicBezTo>
                  <a:cubicBezTo>
                    <a:pt x="677351" y="339544"/>
                    <a:pt x="572345" y="234538"/>
                    <a:pt x="442813" y="234538"/>
                  </a:cubicBezTo>
                  <a:cubicBezTo>
                    <a:pt x="378047" y="234538"/>
                    <a:pt x="319413" y="260790"/>
                    <a:pt x="276970" y="303233"/>
                  </a:cubicBezTo>
                  <a:lnTo>
                    <a:pt x="265237" y="320635"/>
                  </a:lnTo>
                  <a:lnTo>
                    <a:pt x="0" y="320635"/>
                  </a:lnTo>
                  <a:lnTo>
                    <a:pt x="10599" y="286490"/>
                  </a:lnTo>
                  <a:cubicBezTo>
                    <a:pt x="81809" y="118132"/>
                    <a:pt x="248515" y="0"/>
                    <a:pt x="44281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21" name="Group 37"/>
            <p:cNvGrpSpPr/>
            <p:nvPr/>
          </p:nvGrpSpPr>
          <p:grpSpPr>
            <a:xfrm rot="2690439">
              <a:off x="5716752" y="1634693"/>
              <a:ext cx="1356360" cy="1356360"/>
              <a:chOff x="4465122" y="1365662"/>
              <a:chExt cx="1356360" cy="1356360"/>
            </a:xfrm>
            <a:grpFill/>
          </p:grpSpPr>
          <p:sp>
            <p:nvSpPr>
              <p:cNvPr id="42" name="Oval 41"/>
              <p:cNvSpPr/>
              <p:nvPr/>
            </p:nvSpPr>
            <p:spPr>
              <a:xfrm>
                <a:off x="4465122" y="136566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4617522" y="151806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4769922" y="167046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4922322" y="182286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5074722" y="197526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227122" y="212766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5379522" y="228006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5531922" y="243246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5684322" y="258486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9" name="Rounded Rectangle 38"/>
            <p:cNvSpPr/>
            <p:nvPr/>
          </p:nvSpPr>
          <p:spPr>
            <a:xfrm rot="18862210">
              <a:off x="5753171" y="3460606"/>
              <a:ext cx="1278724" cy="1140031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 rot="2690439">
              <a:off x="6323763" y="3300558"/>
              <a:ext cx="137541" cy="1367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 rot="18332856">
              <a:off x="6144276" y="3474296"/>
              <a:ext cx="87219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</a:p>
          </p:txBody>
        </p:sp>
      </p:grpSp>
      <p:grpSp>
        <p:nvGrpSpPr>
          <p:cNvPr id="23" name="Group 65"/>
          <p:cNvGrpSpPr/>
          <p:nvPr/>
        </p:nvGrpSpPr>
        <p:grpSpPr>
          <a:xfrm>
            <a:off x="-3696663" y="430106"/>
            <a:ext cx="1356360" cy="4254349"/>
            <a:chOff x="5716752" y="415635"/>
            <a:chExt cx="1356360" cy="4254349"/>
          </a:xfrm>
        </p:grpSpPr>
        <p:sp>
          <p:nvSpPr>
            <p:cNvPr id="67" name="Freeform 66"/>
            <p:cNvSpPr/>
            <p:nvPr/>
          </p:nvSpPr>
          <p:spPr>
            <a:xfrm>
              <a:off x="5938988" y="415635"/>
              <a:ext cx="911887" cy="938152"/>
            </a:xfrm>
            <a:custGeom>
              <a:avLst/>
              <a:gdLst>
                <a:gd name="connsiteX0" fmla="*/ 442812 w 911887"/>
                <a:gd name="connsiteY0" fmla="*/ 0 h 938152"/>
                <a:gd name="connsiteX1" fmla="*/ 911887 w 911887"/>
                <a:gd name="connsiteY1" fmla="*/ 469076 h 938152"/>
                <a:gd name="connsiteX2" fmla="*/ 442812 w 911887"/>
                <a:gd name="connsiteY2" fmla="*/ 938152 h 938152"/>
                <a:gd name="connsiteX3" fmla="*/ 10599 w 911887"/>
                <a:gd name="connsiteY3" fmla="*/ 651662 h 938152"/>
                <a:gd name="connsiteX4" fmla="*/ 1 w 911887"/>
                <a:gd name="connsiteY4" fmla="*/ 617518 h 938152"/>
                <a:gd name="connsiteX5" fmla="*/ 265237 w 911887"/>
                <a:gd name="connsiteY5" fmla="*/ 617518 h 938152"/>
                <a:gd name="connsiteX6" fmla="*/ 276970 w 911887"/>
                <a:gd name="connsiteY6" fmla="*/ 634920 h 938152"/>
                <a:gd name="connsiteX7" fmla="*/ 442813 w 911887"/>
                <a:gd name="connsiteY7" fmla="*/ 703614 h 938152"/>
                <a:gd name="connsiteX8" fmla="*/ 677351 w 911887"/>
                <a:gd name="connsiteY8" fmla="*/ 469076 h 938152"/>
                <a:gd name="connsiteX9" fmla="*/ 442813 w 911887"/>
                <a:gd name="connsiteY9" fmla="*/ 234538 h 938152"/>
                <a:gd name="connsiteX10" fmla="*/ 276970 w 911887"/>
                <a:gd name="connsiteY10" fmla="*/ 303233 h 938152"/>
                <a:gd name="connsiteX11" fmla="*/ 265237 w 911887"/>
                <a:gd name="connsiteY11" fmla="*/ 320635 h 938152"/>
                <a:gd name="connsiteX12" fmla="*/ 0 w 911887"/>
                <a:gd name="connsiteY12" fmla="*/ 320635 h 938152"/>
                <a:gd name="connsiteX13" fmla="*/ 10599 w 911887"/>
                <a:gd name="connsiteY13" fmla="*/ 286490 h 938152"/>
                <a:gd name="connsiteX14" fmla="*/ 442812 w 911887"/>
                <a:gd name="connsiteY14" fmla="*/ 0 h 938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11887" h="938152">
                  <a:moveTo>
                    <a:pt x="442812" y="0"/>
                  </a:moveTo>
                  <a:cubicBezTo>
                    <a:pt x="701875" y="0"/>
                    <a:pt x="911887" y="210012"/>
                    <a:pt x="911887" y="469076"/>
                  </a:cubicBezTo>
                  <a:cubicBezTo>
                    <a:pt x="911887" y="728140"/>
                    <a:pt x="701875" y="938152"/>
                    <a:pt x="442812" y="938152"/>
                  </a:cubicBezTo>
                  <a:cubicBezTo>
                    <a:pt x="248515" y="938152"/>
                    <a:pt x="81809" y="820020"/>
                    <a:pt x="10599" y="651662"/>
                  </a:cubicBezTo>
                  <a:lnTo>
                    <a:pt x="1" y="617518"/>
                  </a:lnTo>
                  <a:lnTo>
                    <a:pt x="265237" y="617518"/>
                  </a:lnTo>
                  <a:lnTo>
                    <a:pt x="276970" y="634920"/>
                  </a:lnTo>
                  <a:cubicBezTo>
                    <a:pt x="319413" y="677363"/>
                    <a:pt x="378047" y="703614"/>
                    <a:pt x="442813" y="703614"/>
                  </a:cubicBezTo>
                  <a:cubicBezTo>
                    <a:pt x="572345" y="703614"/>
                    <a:pt x="677351" y="598608"/>
                    <a:pt x="677351" y="469076"/>
                  </a:cubicBezTo>
                  <a:cubicBezTo>
                    <a:pt x="677351" y="339544"/>
                    <a:pt x="572345" y="234538"/>
                    <a:pt x="442813" y="234538"/>
                  </a:cubicBezTo>
                  <a:cubicBezTo>
                    <a:pt x="378047" y="234538"/>
                    <a:pt x="319413" y="260790"/>
                    <a:pt x="276970" y="303233"/>
                  </a:cubicBezTo>
                  <a:lnTo>
                    <a:pt x="265237" y="320635"/>
                  </a:lnTo>
                  <a:lnTo>
                    <a:pt x="0" y="320635"/>
                  </a:lnTo>
                  <a:lnTo>
                    <a:pt x="10599" y="286490"/>
                  </a:lnTo>
                  <a:cubicBezTo>
                    <a:pt x="81809" y="118132"/>
                    <a:pt x="248515" y="0"/>
                    <a:pt x="442812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36" name="Group 67"/>
            <p:cNvGrpSpPr/>
            <p:nvPr/>
          </p:nvGrpSpPr>
          <p:grpSpPr>
            <a:xfrm rot="2690439">
              <a:off x="5716752" y="1634693"/>
              <a:ext cx="1356360" cy="1356360"/>
              <a:chOff x="4465122" y="1365662"/>
              <a:chExt cx="1356360" cy="1356360"/>
            </a:xfrm>
            <a:solidFill>
              <a:srgbClr val="FF0000"/>
            </a:solidFill>
          </p:grpSpPr>
          <p:sp>
            <p:nvSpPr>
              <p:cNvPr id="72" name="Oval 71"/>
              <p:cNvSpPr/>
              <p:nvPr/>
            </p:nvSpPr>
            <p:spPr>
              <a:xfrm>
                <a:off x="4465122" y="136566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4617522" y="151806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4769922" y="167046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4922322" y="182286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5074722" y="197526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5227122" y="212766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5379522" y="228006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5531922" y="243246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5684322" y="258486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9" name="Rounded Rectangle 68"/>
            <p:cNvSpPr/>
            <p:nvPr/>
          </p:nvSpPr>
          <p:spPr>
            <a:xfrm rot="18862210">
              <a:off x="5753171" y="3460606"/>
              <a:ext cx="1278724" cy="1140031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 rot="2690439">
              <a:off x="6323763" y="3300558"/>
              <a:ext cx="137541" cy="1367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extBox 70"/>
            <p:cNvSpPr txBox="1"/>
            <p:nvPr/>
          </p:nvSpPr>
          <p:spPr>
            <a:xfrm rot="18332856">
              <a:off x="5961849" y="3550459"/>
              <a:ext cx="87219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স্বা</a:t>
              </a:r>
              <a:endParaRPr lang="en-US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8" name="Group 80"/>
          <p:cNvGrpSpPr/>
          <p:nvPr/>
        </p:nvGrpSpPr>
        <p:grpSpPr>
          <a:xfrm>
            <a:off x="-4697283" y="430106"/>
            <a:ext cx="1356360" cy="4254349"/>
            <a:chOff x="5716752" y="415635"/>
            <a:chExt cx="1356360" cy="4254349"/>
          </a:xfrm>
        </p:grpSpPr>
        <p:sp>
          <p:nvSpPr>
            <p:cNvPr id="82" name="Freeform 81"/>
            <p:cNvSpPr/>
            <p:nvPr/>
          </p:nvSpPr>
          <p:spPr>
            <a:xfrm>
              <a:off x="5938988" y="415635"/>
              <a:ext cx="911887" cy="938152"/>
            </a:xfrm>
            <a:custGeom>
              <a:avLst/>
              <a:gdLst>
                <a:gd name="connsiteX0" fmla="*/ 442812 w 911887"/>
                <a:gd name="connsiteY0" fmla="*/ 0 h 938152"/>
                <a:gd name="connsiteX1" fmla="*/ 911887 w 911887"/>
                <a:gd name="connsiteY1" fmla="*/ 469076 h 938152"/>
                <a:gd name="connsiteX2" fmla="*/ 442812 w 911887"/>
                <a:gd name="connsiteY2" fmla="*/ 938152 h 938152"/>
                <a:gd name="connsiteX3" fmla="*/ 10599 w 911887"/>
                <a:gd name="connsiteY3" fmla="*/ 651662 h 938152"/>
                <a:gd name="connsiteX4" fmla="*/ 1 w 911887"/>
                <a:gd name="connsiteY4" fmla="*/ 617518 h 938152"/>
                <a:gd name="connsiteX5" fmla="*/ 265237 w 911887"/>
                <a:gd name="connsiteY5" fmla="*/ 617518 h 938152"/>
                <a:gd name="connsiteX6" fmla="*/ 276970 w 911887"/>
                <a:gd name="connsiteY6" fmla="*/ 634920 h 938152"/>
                <a:gd name="connsiteX7" fmla="*/ 442813 w 911887"/>
                <a:gd name="connsiteY7" fmla="*/ 703614 h 938152"/>
                <a:gd name="connsiteX8" fmla="*/ 677351 w 911887"/>
                <a:gd name="connsiteY8" fmla="*/ 469076 h 938152"/>
                <a:gd name="connsiteX9" fmla="*/ 442813 w 911887"/>
                <a:gd name="connsiteY9" fmla="*/ 234538 h 938152"/>
                <a:gd name="connsiteX10" fmla="*/ 276970 w 911887"/>
                <a:gd name="connsiteY10" fmla="*/ 303233 h 938152"/>
                <a:gd name="connsiteX11" fmla="*/ 265237 w 911887"/>
                <a:gd name="connsiteY11" fmla="*/ 320635 h 938152"/>
                <a:gd name="connsiteX12" fmla="*/ 0 w 911887"/>
                <a:gd name="connsiteY12" fmla="*/ 320635 h 938152"/>
                <a:gd name="connsiteX13" fmla="*/ 10599 w 911887"/>
                <a:gd name="connsiteY13" fmla="*/ 286490 h 938152"/>
                <a:gd name="connsiteX14" fmla="*/ 442812 w 911887"/>
                <a:gd name="connsiteY14" fmla="*/ 0 h 938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11887" h="938152">
                  <a:moveTo>
                    <a:pt x="442812" y="0"/>
                  </a:moveTo>
                  <a:cubicBezTo>
                    <a:pt x="701875" y="0"/>
                    <a:pt x="911887" y="210012"/>
                    <a:pt x="911887" y="469076"/>
                  </a:cubicBezTo>
                  <a:cubicBezTo>
                    <a:pt x="911887" y="728140"/>
                    <a:pt x="701875" y="938152"/>
                    <a:pt x="442812" y="938152"/>
                  </a:cubicBezTo>
                  <a:cubicBezTo>
                    <a:pt x="248515" y="938152"/>
                    <a:pt x="81809" y="820020"/>
                    <a:pt x="10599" y="651662"/>
                  </a:cubicBezTo>
                  <a:lnTo>
                    <a:pt x="1" y="617518"/>
                  </a:lnTo>
                  <a:lnTo>
                    <a:pt x="265237" y="617518"/>
                  </a:lnTo>
                  <a:lnTo>
                    <a:pt x="276970" y="634920"/>
                  </a:lnTo>
                  <a:cubicBezTo>
                    <a:pt x="319413" y="677363"/>
                    <a:pt x="378047" y="703614"/>
                    <a:pt x="442813" y="703614"/>
                  </a:cubicBezTo>
                  <a:cubicBezTo>
                    <a:pt x="572345" y="703614"/>
                    <a:pt x="677351" y="598608"/>
                    <a:pt x="677351" y="469076"/>
                  </a:cubicBezTo>
                  <a:cubicBezTo>
                    <a:pt x="677351" y="339544"/>
                    <a:pt x="572345" y="234538"/>
                    <a:pt x="442813" y="234538"/>
                  </a:cubicBezTo>
                  <a:cubicBezTo>
                    <a:pt x="378047" y="234538"/>
                    <a:pt x="319413" y="260790"/>
                    <a:pt x="276970" y="303233"/>
                  </a:cubicBezTo>
                  <a:lnTo>
                    <a:pt x="265237" y="320635"/>
                  </a:lnTo>
                  <a:lnTo>
                    <a:pt x="0" y="320635"/>
                  </a:lnTo>
                  <a:lnTo>
                    <a:pt x="10599" y="286490"/>
                  </a:lnTo>
                  <a:cubicBezTo>
                    <a:pt x="81809" y="118132"/>
                    <a:pt x="248515" y="0"/>
                    <a:pt x="442812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51" name="Group 82"/>
            <p:cNvGrpSpPr/>
            <p:nvPr/>
          </p:nvGrpSpPr>
          <p:grpSpPr>
            <a:xfrm rot="2690439">
              <a:off x="5716752" y="1634693"/>
              <a:ext cx="1356360" cy="1356360"/>
              <a:chOff x="4465122" y="1365662"/>
              <a:chExt cx="1356360" cy="1356360"/>
            </a:xfrm>
            <a:solidFill>
              <a:srgbClr val="FF0000"/>
            </a:solidFill>
          </p:grpSpPr>
          <p:sp>
            <p:nvSpPr>
              <p:cNvPr id="87" name="Oval 86"/>
              <p:cNvSpPr/>
              <p:nvPr/>
            </p:nvSpPr>
            <p:spPr>
              <a:xfrm>
                <a:off x="4465122" y="136566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4617522" y="151806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Oval 88"/>
              <p:cNvSpPr/>
              <p:nvPr/>
            </p:nvSpPr>
            <p:spPr>
              <a:xfrm>
                <a:off x="4769922" y="167046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4922322" y="182286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5074722" y="197526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5227122" y="212766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Oval 92"/>
              <p:cNvSpPr/>
              <p:nvPr/>
            </p:nvSpPr>
            <p:spPr>
              <a:xfrm>
                <a:off x="5379522" y="228006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5531922" y="243246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Oval 94"/>
              <p:cNvSpPr/>
              <p:nvPr/>
            </p:nvSpPr>
            <p:spPr>
              <a:xfrm>
                <a:off x="5684322" y="258486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4" name="Rounded Rectangle 83"/>
            <p:cNvSpPr/>
            <p:nvPr/>
          </p:nvSpPr>
          <p:spPr>
            <a:xfrm rot="18862210">
              <a:off x="5753171" y="3460606"/>
              <a:ext cx="1278724" cy="1140031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>
            <a:xfrm rot="2690439">
              <a:off x="6323763" y="3300558"/>
              <a:ext cx="137541" cy="1367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6" name="Rectangle 95"/>
          <p:cNvSpPr/>
          <p:nvPr/>
        </p:nvSpPr>
        <p:spPr>
          <a:xfrm>
            <a:off x="773854" y="3480405"/>
            <a:ext cx="532214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মানছুরা আক্তার</a:t>
            </a:r>
          </a:p>
          <a:p>
            <a:r>
              <a:rPr lang="as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প্রভাষকঃসমাজ বিজ্ঞান</a:t>
            </a:r>
          </a:p>
          <a:p>
            <a:r>
              <a:rPr lang="as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নূরুল আমিন মজুমদার ডিগ্রী কলেজ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as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47664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-0.00209 L 0.97539 -0.0076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802" y="-2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3.95833E-6 -3.33333E-6 L 0.92252 -3.33333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12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4.58333E-6 7.40741E-7 L 0.85665 -0.0009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826" y="-4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-3.95833E-6 3.33333E-6 L 0.79948 -0.0055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974" y="-27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Motion origin="layout" path="M -2.5E-6 3.33333E-6 L 0.72904 -0.0020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45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1C62FA-4493-1E49-AFA4-3808D46BA3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5331012"/>
            <a:ext cx="8596668" cy="71035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বৈজ্ঞানিক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গবেষণার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স্বার্থে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সমাজবিজ্ঞানীর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উচিত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Scroll: Vertical 3">
            <a:extLst>
              <a:ext uri="{FF2B5EF4-FFF2-40B4-BE49-F238E27FC236}">
                <a16:creationId xmlns:a16="http://schemas.microsoft.com/office/drawing/2014/main" id="{F6B59785-CCB1-4722-A4C2-032EA3492238}"/>
              </a:ext>
            </a:extLst>
          </p:cNvPr>
          <p:cNvSpPr/>
          <p:nvPr/>
        </p:nvSpPr>
        <p:spPr>
          <a:xfrm>
            <a:off x="2224585" y="204716"/>
            <a:ext cx="5008728" cy="1071519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highlight>
                  <a:srgbClr val="800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বাড়ির</a:t>
            </a:r>
            <a:r>
              <a:rPr lang="en-US" sz="5400" dirty="0">
                <a:highlight>
                  <a:srgbClr val="800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highlight>
                  <a:srgbClr val="800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highlight>
                <a:srgbClr val="800000"/>
              </a:highligh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D7C0F3-7D0B-4A3E-9480-C8B1437600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383" y="1631361"/>
            <a:ext cx="6136772" cy="359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362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FA5098F-4AE7-4C4B-85F3-5A95F5B288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558" y="-1"/>
            <a:ext cx="9348716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9E1BCDD-A33A-4DB2-8BCA-742B62258AB4}"/>
              </a:ext>
            </a:extLst>
          </p:cNvPr>
          <p:cNvSpPr txBox="1"/>
          <p:nvPr/>
        </p:nvSpPr>
        <p:spPr>
          <a:xfrm>
            <a:off x="1937981" y="1543868"/>
            <a:ext cx="7970293" cy="37702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s-IN" sz="239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</a:p>
        </p:txBody>
      </p:sp>
    </p:spTree>
    <p:extLst>
      <p:ext uri="{BB962C8B-B14F-4D97-AF65-F5344CB8AC3E}">
        <p14:creationId xmlns:p14="http://schemas.microsoft.com/office/powerpoint/2010/main" val="15840839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1FB4F-8916-4E13-B787-7F64EA865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DE42A9-3963-47C4-928B-21582F7F566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A957C8-4EA5-4E70-B30B-39DF6A58079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: Beveled 4">
            <a:extLst>
              <a:ext uri="{FF2B5EF4-FFF2-40B4-BE49-F238E27FC236}">
                <a16:creationId xmlns:a16="http://schemas.microsoft.com/office/drawing/2014/main" id="{BFB7193E-71B4-4EE7-BCC2-1F6340E5F66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b="1" spc="50" dirty="0" err="1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মানছুরা</a:t>
            </a:r>
            <a:r>
              <a:rPr lang="en-US" sz="32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50" dirty="0" err="1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আক্তার</a:t>
            </a:r>
            <a:endParaRPr lang="en-US" sz="3200" b="1" spc="50" dirty="0">
              <a:ln w="0"/>
              <a:solidFill>
                <a:srgbClr val="FF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IN" sz="32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sz="3200" b="1" spc="50" dirty="0" err="1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ঃসমাজ</a:t>
            </a:r>
            <a:r>
              <a:rPr lang="en-US" sz="32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50" dirty="0" err="1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bn-IN" sz="3200" b="1" spc="50" dirty="0">
              <a:ln w="0"/>
              <a:solidFill>
                <a:srgbClr val="FF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200" b="1" spc="50" dirty="0" err="1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নূরুল</a:t>
            </a:r>
            <a:r>
              <a:rPr lang="en-US" sz="32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50" dirty="0" err="1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আমিন</a:t>
            </a:r>
            <a:r>
              <a:rPr lang="en-US" sz="32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50" dirty="0" err="1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মজুমদার</a:t>
            </a:r>
            <a:r>
              <a:rPr lang="en-US" sz="32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ডিগ্রী কলেজ, </a:t>
            </a:r>
            <a:endParaRPr lang="en-US" sz="3200" b="1" spc="50" dirty="0">
              <a:ln w="0"/>
              <a:solidFill>
                <a:srgbClr val="FF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IN" sz="32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মোবাইলঃ </a:t>
            </a:r>
            <a:r>
              <a:rPr lang="en-US" sz="32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০১৭১৭৬৮৪৪৫৩</a:t>
            </a:r>
          </a:p>
          <a:p>
            <a:pPr algn="just"/>
            <a:r>
              <a:rPr lang="en-US" sz="32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email:mansuraakter</a:t>
            </a:r>
            <a:r>
              <a:rPr lang="en-US" sz="2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985</a:t>
            </a:r>
          </a:p>
          <a:p>
            <a:pPr algn="just"/>
            <a:r>
              <a:rPr lang="en-US" sz="32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214280-6817-44BD-9D71-BDB942BC4635}"/>
              </a:ext>
            </a:extLst>
          </p:cNvPr>
          <p:cNvSpPr/>
          <p:nvPr/>
        </p:nvSpPr>
        <p:spPr>
          <a:xfrm>
            <a:off x="4067908" y="926123"/>
            <a:ext cx="2731477" cy="90267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5697BD5-69C1-4D64-BD62-31FB4F28AD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0633" y="1828800"/>
            <a:ext cx="3005588" cy="345563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891020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0F702-F96D-4AFD-8FD4-C64C36C25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0571" y="50869"/>
            <a:ext cx="3541416" cy="679938"/>
          </a:xfrm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8437D2-B211-43FD-B263-DD6C4DABD5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66847" y="2062828"/>
            <a:ext cx="4547447" cy="3880772"/>
          </a:xfrm>
        </p:spPr>
        <p:txBody>
          <a:bodyPr/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: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>
                <a:latin typeface="NikoshBAN" panose="02000000000000000000" pitchFamily="2" charset="0"/>
                <a:cs typeface="NikoshBAN" panose="02000000000000000000" pitchFamily="2" charset="0"/>
              </a:rPr>
              <a:t>পাঠ:2।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A7F85E6-8C75-4B55-9F44-C9CCC8EC9BE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77708" y="1947404"/>
            <a:ext cx="2289542" cy="3304534"/>
          </a:xfrm>
          <a:prstGeom prst="rect">
            <a:avLst/>
          </a:prstGeom>
        </p:spPr>
      </p:pic>
      <p:sp>
        <p:nvSpPr>
          <p:cNvPr id="5" name="Frame 4">
            <a:extLst>
              <a:ext uri="{FF2B5EF4-FFF2-40B4-BE49-F238E27FC236}">
                <a16:creationId xmlns:a16="http://schemas.microsoft.com/office/drawing/2014/main" id="{8138E0E1-A151-49F8-95E1-466EFD694B32}"/>
              </a:ext>
            </a:extLst>
          </p:cNvPr>
          <p:cNvSpPr/>
          <p:nvPr/>
        </p:nvSpPr>
        <p:spPr>
          <a:xfrm>
            <a:off x="510806" y="914400"/>
            <a:ext cx="8900420" cy="5310554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284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76FA489-9C9A-C445-A3D6-65F64470D5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852" y="2286000"/>
            <a:ext cx="4219589" cy="4571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81D8AA-8AC8-1C48-9F88-2126D1DFE0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8523" y="2192215"/>
            <a:ext cx="4385479" cy="4665785"/>
          </a:xfrm>
          <a:prstGeom prst="rect">
            <a:avLst/>
          </a:prstGeom>
        </p:spPr>
      </p:pic>
      <p:sp>
        <p:nvSpPr>
          <p:cNvPr id="5" name="Diamond 4">
            <a:extLst>
              <a:ext uri="{FF2B5EF4-FFF2-40B4-BE49-F238E27FC236}">
                <a16:creationId xmlns:a16="http://schemas.microsoft.com/office/drawing/2014/main" id="{C90932D0-6712-41E4-98F7-67BB461A7960}"/>
              </a:ext>
            </a:extLst>
          </p:cNvPr>
          <p:cNvSpPr/>
          <p:nvPr/>
        </p:nvSpPr>
        <p:spPr>
          <a:xfrm>
            <a:off x="7815215" y="111366"/>
            <a:ext cx="1458787" cy="1711569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Plaque 5">
            <a:extLst>
              <a:ext uri="{FF2B5EF4-FFF2-40B4-BE49-F238E27FC236}">
                <a16:creationId xmlns:a16="http://schemas.microsoft.com/office/drawing/2014/main" id="{E4B27E67-92B8-45E6-B11E-8D72D242AF6D}"/>
              </a:ext>
            </a:extLst>
          </p:cNvPr>
          <p:cNvSpPr/>
          <p:nvPr/>
        </p:nvSpPr>
        <p:spPr>
          <a:xfrm>
            <a:off x="2302241" y="184637"/>
            <a:ext cx="5240215" cy="1184031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  <p:sp>
        <p:nvSpPr>
          <p:cNvPr id="8" name="Diamond 7">
            <a:extLst>
              <a:ext uri="{FF2B5EF4-FFF2-40B4-BE49-F238E27FC236}">
                <a16:creationId xmlns:a16="http://schemas.microsoft.com/office/drawing/2014/main" id="{41F3D02F-7397-4CE7-AB1F-CC37E06C3F6F}"/>
              </a:ext>
            </a:extLst>
          </p:cNvPr>
          <p:cNvSpPr/>
          <p:nvPr/>
        </p:nvSpPr>
        <p:spPr>
          <a:xfrm>
            <a:off x="601954" y="111367"/>
            <a:ext cx="1359876" cy="1711569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9EF1F8F1-C1CC-4A6D-87D9-774057941BAB}"/>
              </a:ext>
            </a:extLst>
          </p:cNvPr>
          <p:cNvSpPr/>
          <p:nvPr/>
        </p:nvSpPr>
        <p:spPr>
          <a:xfrm>
            <a:off x="2813538" y="1477108"/>
            <a:ext cx="375139" cy="7151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2493FB03-556C-4341-A5F7-DE967216358D}"/>
              </a:ext>
            </a:extLst>
          </p:cNvPr>
          <p:cNvSpPr/>
          <p:nvPr/>
        </p:nvSpPr>
        <p:spPr>
          <a:xfrm>
            <a:off x="6364287" y="1477108"/>
            <a:ext cx="375139" cy="7151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029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775CF-6852-7041-8DE5-D00C79E40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sz="5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BC8E9-640D-6A4A-B72A-0431C5AD9D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59568" y="2382253"/>
            <a:ext cx="9420727" cy="307722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প্রকৃতি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73396D-F0A9-45C8-89F3-F0F89CE190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382" y="3782415"/>
            <a:ext cx="4062438" cy="22060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C13414-0DCE-448C-9B7E-501747C8FF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1827" y="4109962"/>
            <a:ext cx="3512709" cy="249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1828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B5E43-905C-7C4D-BB08-2E534526B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2318" y="2816985"/>
            <a:ext cx="8377530" cy="1708123"/>
          </a:xfrm>
        </p:spPr>
        <p:txBody>
          <a:bodyPr/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প্রকৃতি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প্রকৃতি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90489AAE-A478-4140-9BE7-BD3EE9A855D3}"/>
              </a:ext>
            </a:extLst>
          </p:cNvPr>
          <p:cNvSpPr/>
          <p:nvPr/>
        </p:nvSpPr>
        <p:spPr>
          <a:xfrm>
            <a:off x="2309446" y="257908"/>
            <a:ext cx="5861539" cy="820615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30596B-4C2B-4E49-970E-D188DBB5A486}"/>
              </a:ext>
            </a:extLst>
          </p:cNvPr>
          <p:cNvSpPr txBox="1"/>
          <p:nvPr/>
        </p:nvSpPr>
        <p:spPr>
          <a:xfrm>
            <a:off x="2652346" y="345049"/>
            <a:ext cx="51903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……</a:t>
            </a:r>
          </a:p>
        </p:txBody>
      </p:sp>
    </p:spTree>
    <p:extLst>
      <p:ext uri="{BB962C8B-B14F-4D97-AF65-F5344CB8AC3E}">
        <p14:creationId xmlns:p14="http://schemas.microsoft.com/office/powerpoint/2010/main" val="1712638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D6AF154-B3EA-C24B-9C9A-DEE7C5F5C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328" y="1426996"/>
            <a:ext cx="5928964" cy="54310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err="1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3200" dirty="0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বিষয়ের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বস্তুর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প্রকৃতি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ঐ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বিষয়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বস্তুর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রুপ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স্বভাব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পরিচয়কে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বুঝায়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অতএব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সমাজবিজ্ঞানের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প্রকৃতি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বিষয়ের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রূপ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স্বভাব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পরিচয়কে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বুঝায়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বাস্তবিকপক্ষে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সমাজবিজ্ঞানের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সংজ্ঞার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মধ্যেই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সমাজবিজ্ঞানের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পরিচয়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প্রকৃতি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ফুটে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উঠে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জ্ঞানের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প্রত্যেকটি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শাখারই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নিজস্ব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প্রকৃতি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রয়েছে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যায়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জ্ঞানের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শাখা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সমাজবিজ্ঞানের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স্বতন্ত্র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প্রকৃতি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বিদ্যমান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শাখা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আলাদা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সত্ত্বা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করেছে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50D083-57BD-664C-9354-A90CDD4B25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9045" y="1682905"/>
            <a:ext cx="3106615" cy="4096571"/>
          </a:xfrm>
          <a:prstGeom prst="rect">
            <a:avLst/>
          </a:prstGeom>
        </p:spPr>
      </p:pic>
      <p:sp>
        <p:nvSpPr>
          <p:cNvPr id="4" name="Cube 3">
            <a:extLst>
              <a:ext uri="{FF2B5EF4-FFF2-40B4-BE49-F238E27FC236}">
                <a16:creationId xmlns:a16="http://schemas.microsoft.com/office/drawing/2014/main" id="{447D2F76-AAA3-40C9-8624-AFF8A54BB150}"/>
              </a:ext>
            </a:extLst>
          </p:cNvPr>
          <p:cNvSpPr/>
          <p:nvPr/>
        </p:nvSpPr>
        <p:spPr>
          <a:xfrm>
            <a:off x="1940171" y="115011"/>
            <a:ext cx="6101860" cy="1019908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প্রকৃতির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699402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B9EB8E4-A8DE-4B42-BE77-3C77814E66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err="1">
                <a:solidFill>
                  <a:schemeClr val="bg1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প্রথমত</a:t>
            </a:r>
            <a:r>
              <a:rPr lang="en-US" sz="3600" dirty="0">
                <a:solidFill>
                  <a:schemeClr val="bg1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পূর্ণাঙ্গ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সমাজকে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সামগ্রিকভাবে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ব্যাপকভাবে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অধ্যয়ন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রাষ্ট্রবিজ্ঞান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অর্থনীতি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গুরুত্বারোপ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গোটা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পূর্ণাঙ্গ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বিশ্লেষণের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নিশ্চয়তা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দেয়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মূলত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সামগ্রিক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আলোচনায়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বিজ্ঞানের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Flowchart: Terminator 2">
            <a:extLst>
              <a:ext uri="{FF2B5EF4-FFF2-40B4-BE49-F238E27FC236}">
                <a16:creationId xmlns:a16="http://schemas.microsoft.com/office/drawing/2014/main" id="{A8725F15-9735-4CCC-8650-8376A4B48A1C}"/>
              </a:ext>
            </a:extLst>
          </p:cNvPr>
          <p:cNvSpPr/>
          <p:nvPr/>
        </p:nvSpPr>
        <p:spPr>
          <a:xfrm>
            <a:off x="1066800" y="265653"/>
            <a:ext cx="7537938" cy="1101969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প্রকৃতি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529452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</TotalTime>
  <Words>727</Words>
  <Application>Microsoft Office PowerPoint</Application>
  <PresentationFormat>Widescreen</PresentationFormat>
  <Paragraphs>57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NikoshBAN</vt:lpstr>
      <vt:lpstr>Trebuchet MS</vt:lpstr>
      <vt:lpstr>Wingdings</vt:lpstr>
      <vt:lpstr>Wingdings 3</vt:lpstr>
      <vt:lpstr>Facet</vt:lpstr>
      <vt:lpstr>PowerPoint Presentation</vt:lpstr>
      <vt:lpstr>PowerPoint Presentation</vt:lpstr>
      <vt:lpstr>PowerPoint Presentation</vt:lpstr>
      <vt:lpstr> পাঠ পরিচিতি </vt:lpstr>
      <vt:lpstr>PowerPoint Presentation</vt:lpstr>
      <vt:lpstr>আজকের পাঠ…..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সারসংক্ষেপঃ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আজকের ক্লাসের সবাইকে শুভেচ্ছা ও স্বাগতম </dc:title>
  <dc:creator>mansuraakter985@gmail.com</dc:creator>
  <cp:lastModifiedBy>mansuraakter985@gmail.com</cp:lastModifiedBy>
  <cp:revision>24</cp:revision>
  <dcterms:created xsi:type="dcterms:W3CDTF">2021-04-21T05:29:10Z</dcterms:created>
  <dcterms:modified xsi:type="dcterms:W3CDTF">2021-09-07T05:06:09Z</dcterms:modified>
</cp:coreProperties>
</file>