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sldIdLst>
    <p:sldId id="256" r:id="rId2"/>
    <p:sldId id="271" r:id="rId3"/>
    <p:sldId id="272" r:id="rId4"/>
    <p:sldId id="270" r:id="rId5"/>
    <p:sldId id="269" r:id="rId6"/>
    <p:sldId id="273" r:id="rId7"/>
    <p:sldId id="267" r:id="rId8"/>
    <p:sldId id="266" r:id="rId9"/>
    <p:sldId id="274" r:id="rId10"/>
    <p:sldId id="265" r:id="rId11"/>
    <p:sldId id="264" r:id="rId12"/>
    <p:sldId id="263" r:id="rId13"/>
    <p:sldId id="262" r:id="rId14"/>
    <p:sldId id="261" r:id="rId15"/>
    <p:sldId id="26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FFFE-B125-4CE4-A2FE-00405F713169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5C8CA-B8D4-47DC-BFF6-D3440D78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5C8CA-B8D4-47DC-BFF6-D3440D784A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0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0C29-13E4-4396-A193-9A7FD26F22A6}" type="datetime1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51DC-23AC-466B-9981-47E113732AD7}" type="datetime1">
              <a:rPr lang="en-US" smtClean="0"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616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51DC-23AC-466B-9981-47E113732AD7}" type="datetime1">
              <a:rPr lang="en-US" smtClean="0"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9673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51DC-23AC-466B-9981-47E113732AD7}" type="datetime1">
              <a:rPr lang="en-US" smtClean="0"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632110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51DC-23AC-466B-9981-47E113732AD7}" type="datetime1">
              <a:rPr lang="en-US" smtClean="0"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867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51DC-23AC-466B-9981-47E113732AD7}" type="datetime1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564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51DC-23AC-466B-9981-47E113732AD7}" type="datetime1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1639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269C-9556-4E30-9E76-DE1CB00818C9}" type="datetime1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0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9B6D-569D-4822-B00F-EB3A0C377638}" type="datetime1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7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4136-F126-492A-A655-6C454EDC217A}" type="datetime1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2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BBB7-79D3-4366-8B05-8C67FACD09FB}" type="datetime1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5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D6-A35A-41BA-A480-22CC611F24EA}" type="datetime1">
              <a:rPr lang="en-US" smtClean="0"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0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37E-9C8E-4E6F-8ACA-7A8C93B1A2A3}" type="datetime1">
              <a:rPr lang="en-US" smtClean="0"/>
              <a:t>08-Sep-21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7C72-F143-48EC-B577-DEB4E555A48F}" type="datetime1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928A-4CAD-410C-BEC3-932F11418949}" type="datetime1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1DA9-787C-413E-8769-D41390FBF619}" type="datetime1">
              <a:rPr lang="en-US" smtClean="0"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8E7F-3FB7-4292-9709-8A2A65CDC51F}" type="datetime1">
              <a:rPr lang="en-US" smtClean="0"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7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00A51DC-23AC-466B-9981-47E113732AD7}" type="datetime1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85CCB9-4735-4B57-BF99-850AC354D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03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204" y="1320463"/>
            <a:ext cx="7833591" cy="522239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08000" y="304800"/>
            <a:ext cx="773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আজকের পাঠে সবাইকে স্বাগতম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68581" y="267582"/>
            <a:ext cx="7037063" cy="1136073"/>
          </a:xfrm>
          <a:prstGeom prst="horizontalScroll">
            <a:avLst/>
          </a:prstGeom>
          <a:ln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সন্তান </a:t>
            </a:r>
            <a:r>
              <a:rPr lang="en-US" sz="3600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জম্মের</a:t>
            </a:r>
            <a:r>
              <a:rPr lang="en-US" sz="3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চারটি </a:t>
            </a:r>
            <a:r>
              <a:rPr lang="en-US" sz="3600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endParaRPr lang="en-US" sz="3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91084" y="1749373"/>
            <a:ext cx="457199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43812"/>
            <a:ext cx="318654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মুন্ডন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33435" y="4411898"/>
            <a:ext cx="778564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3424" y="5742672"/>
            <a:ext cx="514696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আকিকা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28" y="1608833"/>
            <a:ext cx="1577834" cy="1042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27" y="2856280"/>
            <a:ext cx="1577835" cy="1147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27" y="4179492"/>
            <a:ext cx="1577835" cy="1321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27" y="5676813"/>
            <a:ext cx="1577835" cy="9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40" y="2588795"/>
            <a:ext cx="8395853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marL="685800" indent="-685800" algn="just">
              <a:buFont typeface="Wingdings" pitchFamily="2" charset="2"/>
              <a:buChar char="q"/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আকিকার পশুর গোশত কুরবানির পশুর গোশতের ন্যায় তিন ভাগ করে একই নিয়মে বণ্টন করতে হয়।</a:t>
            </a:r>
          </a:p>
          <a:p>
            <a:pPr marL="685800" indent="-685800" algn="just">
              <a:buFont typeface="Wingdings" pitchFamily="2" charset="2"/>
              <a:buChar char="q"/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চামড়া গরিব-মিসকিনকে দান করে দিতে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801093" y="401782"/>
            <a:ext cx="5624946" cy="1537854"/>
          </a:xfrm>
          <a:prstGeom prst="horizontalScroll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আকিকার পশুর গোশত বন্টন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/>
          <p:cNvSpPr/>
          <p:nvPr/>
        </p:nvSpPr>
        <p:spPr>
          <a:xfrm>
            <a:off x="443512" y="1484663"/>
            <a:ext cx="5497940" cy="11296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71450" tIns="171450" rIns="171450" bIns="171450" spcCol="1270" anchor="ctr"/>
          <a:lstStyle/>
          <a:p>
            <a:pPr algn="ctr" defTabSz="20002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5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সন্তানের জন্য দুটি ছাগল</a:t>
            </a:r>
            <a:endParaRPr lang="en-US" sz="45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348" y="3101734"/>
            <a:ext cx="5565261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400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 সন্তানের জন্য একটি ছাগল</a:t>
            </a:r>
            <a:endParaRPr lang="en-US" sz="4000" dirty="0">
              <a:ln>
                <a:solidFill>
                  <a:srgbClr val="00B0F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923309" y="290945"/>
            <a:ext cx="3893127" cy="883397"/>
          </a:xfrm>
          <a:prstGeom prst="horizontalScroll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আকিকা আদায়ের নিয়ম</a:t>
            </a:r>
            <a:endParaRPr lang="en-US" sz="36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25" y="4924518"/>
            <a:ext cx="8484131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bn-BD" sz="3600" b="1" dirty="0">
                <a:ln w="0">
                  <a:solidFill>
                    <a:srgbClr val="92D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রাসুল্লাহ (স) বলেন, “ছেলে সন্তানের জন্য দুটি ছাগল ও মেয়ে সন্তানের জন্য একটি ছাগল জবাই করাই যথেষ্ট।’’ (নাসায়ি)</a:t>
            </a:r>
            <a:endParaRPr lang="en-US" sz="3600" b="1" dirty="0">
              <a:ln w="0">
                <a:solidFill>
                  <a:srgbClr val="92D05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50" y="3201987"/>
            <a:ext cx="2781300" cy="164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112" y="1287462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41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691" y="4809898"/>
            <a:ext cx="7730836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আকিকা আদায়ের নিয়ম সমূহের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তৈরি কর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/>
          </a:p>
        </p:txBody>
      </p:sp>
      <p:sp>
        <p:nvSpPr>
          <p:cNvPr id="3" name="Horizontal Scroll 2"/>
          <p:cNvSpPr/>
          <p:nvPr/>
        </p:nvSpPr>
        <p:spPr>
          <a:xfrm>
            <a:off x="2784763" y="401784"/>
            <a:ext cx="3394364" cy="1025236"/>
          </a:xfrm>
          <a:prstGeom prst="horizontalScroll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957388"/>
            <a:ext cx="47275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491345" y="290945"/>
            <a:ext cx="2798619" cy="1357746"/>
          </a:xfrm>
          <a:prstGeom prst="horizontalScroll">
            <a:avLst/>
          </a:prstGeom>
          <a:solidFill>
            <a:srgbClr val="FF0000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389" y="2242868"/>
            <a:ext cx="8005313" cy="286232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আকিকা শব্দের অর্থ কি</a:t>
            </a:r>
          </a:p>
          <a:p>
            <a:pPr>
              <a:buFont typeface="Wingdings" pitchFamily="2" charset="2"/>
              <a:buChar char="§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 জন্মের সপ্তম দিনে কয়টি কাজ 	করা উত্তম। </a:t>
            </a:r>
          </a:p>
          <a:p>
            <a:pPr>
              <a:buFont typeface="Wingdings" pitchFamily="2" charset="2"/>
              <a:buChar char="§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সন্তানের জন্য কয়টি ছাগল। </a:t>
            </a:r>
          </a:p>
          <a:p>
            <a:pPr>
              <a:buFont typeface="Wingdings" pitchFamily="2" charset="2"/>
              <a:buChar char="§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আকিকার গোশত কয় ভাগ করতে হয়। </a:t>
            </a:r>
          </a:p>
          <a:p>
            <a:pPr>
              <a:buFont typeface="Wingdings" pitchFamily="2" charset="2"/>
              <a:buChar char="§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 আকিকা করা সুন্নত ।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890" y="5661891"/>
            <a:ext cx="8980219" cy="942109"/>
          </a:xfrm>
          <a:prstGeom prst="roundRect">
            <a:avLst>
              <a:gd name="adj" fmla="val 37255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IN" sz="4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আকিকা আদায়ে কি কি লাভ হবে তা লিখে আনবে।</a:t>
            </a:r>
            <a:r>
              <a:rPr lang="bn-IN" sz="5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ঘ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09" y="1724814"/>
            <a:ext cx="6019800" cy="3646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Horizontal Scroll 7"/>
          <p:cNvSpPr/>
          <p:nvPr/>
        </p:nvSpPr>
        <p:spPr>
          <a:xfrm>
            <a:off x="2768600" y="254000"/>
            <a:ext cx="4191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-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50" y="1927288"/>
            <a:ext cx="7522234" cy="464101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45388" y="603849"/>
            <a:ext cx="76267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351" y="37266"/>
            <a:ext cx="4946394" cy="1298573"/>
          </a:xfr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bn-IN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পরিচিতি	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11746"/>
            <a:ext cx="3803650" cy="4034871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শ্রেণিঃ অষ্টম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বিষয়ঃ আকাঈদ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কাহ 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অধ্যায়ঃ দ্বিতীয়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পাঠঃ নবম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5A1302-925F-4578-A39E-A8FF42E86A5B}"/>
              </a:ext>
            </a:extLst>
          </p:cNvPr>
          <p:cNvSpPr/>
          <p:nvPr/>
        </p:nvSpPr>
        <p:spPr>
          <a:xfrm>
            <a:off x="751277" y="1811746"/>
            <a:ext cx="3820723" cy="40348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ফ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জ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জ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</a:p>
          <a:p>
            <a:pPr>
              <a:buNone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মৌলভী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হাফিজপ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দাখিল মাদ্রাসা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মোবাইল	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: ০১৭১৪৭৫৩১৩৫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D234CC-D8DB-47CD-8B52-EC885068E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266"/>
            <a:ext cx="1412841" cy="177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2700" y="8382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নিচের ছবি গুলো দেখি।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65405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0364" y="141503"/>
            <a:ext cx="44196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>
              <a:defRPr/>
            </a:pPr>
            <a:r>
              <a:rPr lang="bn-IN" sz="8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951" y="3125816"/>
            <a:ext cx="5577631" cy="186204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		আকিকা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1350" y="1310842"/>
            <a:ext cx="505286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alt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1246" y="23526"/>
            <a:ext cx="3221509" cy="10156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350" y="2193660"/>
            <a:ext cx="7948468" cy="138499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আকিকা কি বলতে পারবে। </a:t>
            </a:r>
          </a:p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জন্মের সপ্তম দিনে কি কি কাজ করা উত্তম বলতে পারবে। </a:t>
            </a:r>
          </a:p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আকিকার নিয়ম বর্ননা করতে পারবে।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915" y="362797"/>
            <a:ext cx="4226943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আকিকা অর্থ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622150" y="1264630"/>
            <a:ext cx="484632" cy="198936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609701" y="1278485"/>
            <a:ext cx="484632" cy="196476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0592" y="3311617"/>
            <a:ext cx="103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ভাঙা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0459" y="3253996"/>
            <a:ext cx="282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কেটে ফেলা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5" y="2551837"/>
            <a:ext cx="8825345" cy="341632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সন্তান জম্মের পর সপ্তম দিনে তার কল্যাণ কামনা করে আল্লাহর নামে কোন হালাল গৃহপালিত পশু জবাই করা</a:t>
            </a:r>
            <a:r>
              <a:rPr lang="bn-IN" sz="5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 আকিকা বলে। </a:t>
            </a:r>
            <a:endParaRPr lang="en-US" sz="5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88170"/>
            <a:ext cx="220287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2043" y="272671"/>
            <a:ext cx="299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আকিকা কী?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r="4556" b="39687"/>
          <a:stretch>
            <a:fillRect/>
          </a:stretch>
        </p:blipFill>
        <p:spPr bwMode="auto">
          <a:xfrm>
            <a:off x="3446463" y="1454150"/>
            <a:ext cx="2643187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0218" y="3976254"/>
            <a:ext cx="8520546" cy="258763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I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আকিকা শব্দের অর্থ কি</a:t>
            </a:r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আকিকা কাকে বলে। 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59478" y="95684"/>
            <a:ext cx="33297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8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159001" y="901700"/>
            <a:ext cx="4768272" cy="952499"/>
          </a:xfrm>
          <a:prstGeom prst="flowChartPunchedTap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আকিকার উপকারিতা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518" y="3661193"/>
            <a:ext cx="685695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রহমত পাওয়াযায়। </a:t>
            </a:r>
          </a:p>
          <a:p>
            <a:pPr marL="342900" indent="-34290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 বিপদাপদ দূর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274</TotalTime>
  <Words>276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Calisto MT</vt:lpstr>
      <vt:lpstr>NikoshBAN</vt:lpstr>
      <vt:lpstr>Wingdings</vt:lpstr>
      <vt:lpstr>Wingdings 2</vt:lpstr>
      <vt:lpstr>Slate</vt:lpstr>
      <vt:lpstr>PowerPoint Presentation</vt:lpstr>
      <vt:lpstr>   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Sumon Mahmud</cp:lastModifiedBy>
  <cp:revision>42</cp:revision>
  <dcterms:created xsi:type="dcterms:W3CDTF">2019-06-23T00:20:31Z</dcterms:created>
  <dcterms:modified xsi:type="dcterms:W3CDTF">2021-09-08T17:59:21Z</dcterms:modified>
</cp:coreProperties>
</file>