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4"/>
  </p:notesMasterIdLst>
  <p:sldIdLst>
    <p:sldId id="256" r:id="rId2"/>
    <p:sldId id="271" r:id="rId3"/>
    <p:sldId id="274" r:id="rId4"/>
    <p:sldId id="260" r:id="rId5"/>
    <p:sldId id="261" r:id="rId6"/>
    <p:sldId id="262" r:id="rId7"/>
    <p:sldId id="272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DFFFD"/>
    <a:srgbClr val="003366"/>
    <a:srgbClr val="3333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31371-190B-4FEF-B072-834839CDA42A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96F47-11F2-4C48-A639-B87DE05ABD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8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5C8CA-B8D4-47DC-BFF6-D3440D784A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96F47-11F2-4C48-A639-B87DE05ABD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2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96F47-11F2-4C48-A639-B87DE05ABD6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6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8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0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E11C-9FFD-4184-8FC0-622944D00191}" type="datetimeFigureOut">
              <a:rPr lang="en-US" smtClean="0"/>
              <a:pPr/>
              <a:t>09-Sep-21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E6AB-7D6C-43E7-9E62-E3C9F485E1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24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204" y="1325211"/>
            <a:ext cx="7833591" cy="5212898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8000" y="304800"/>
            <a:ext cx="773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987" y="3247553"/>
            <a:ext cx="890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রুকন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2524" y="4323489"/>
            <a:ext cx="311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IN" sz="72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-খ</a:t>
            </a:r>
            <a:endParaRPr lang="en-US" sz="72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987" y="5923480"/>
            <a:ext cx="7196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তের সামাজিক গুরুত্ব বর্ণনা কর।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6738" y="2014380"/>
            <a:ext cx="215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-ক</a:t>
            </a:r>
            <a:endParaRPr lang="en-US" sz="4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05D35E5F-AC17-4D89-AD7D-B0F39F0F2D96}"/>
              </a:ext>
            </a:extLst>
          </p:cNvPr>
          <p:cNvSpPr/>
          <p:nvPr/>
        </p:nvSpPr>
        <p:spPr>
          <a:xfrm>
            <a:off x="2604655" y="221672"/>
            <a:ext cx="3837709" cy="163128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0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073" y="341876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1864" y="529622"/>
            <a:ext cx="3978233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2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17585D1-4E4E-4048-9811-9A33CA3A89B8}"/>
              </a:ext>
            </a:extLst>
          </p:cNvPr>
          <p:cNvSpPr/>
          <p:nvPr/>
        </p:nvSpPr>
        <p:spPr>
          <a:xfrm>
            <a:off x="1534824" y="0"/>
            <a:ext cx="5655685" cy="1632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Inflate">
              <a:avLst/>
            </a:prstTxWarp>
            <a:spAutoFit/>
          </a:bodyPr>
          <a:lstStyle/>
          <a:p>
            <a:pPr algn="ctr"/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0DE25-95FD-4F04-9D54-A6BA3467A56F}"/>
              </a:ext>
            </a:extLst>
          </p:cNvPr>
          <p:cNvSpPr/>
          <p:nvPr/>
        </p:nvSpPr>
        <p:spPr>
          <a:xfrm>
            <a:off x="2564881" y="279549"/>
            <a:ext cx="4014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bn-IN" sz="857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খোদা হাফেজ</a:t>
            </a:r>
            <a:endParaRPr lang="en-US" sz="857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9711" y="187216"/>
            <a:ext cx="36760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 </a:t>
            </a:r>
            <a:endParaRPr lang="en-US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4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351" y="37266"/>
            <a:ext cx="4946394" cy="1298573"/>
          </a:xfr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IN" dirty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A1302-925F-4578-A39E-A8FF42E86A5B}"/>
              </a:ext>
            </a:extLst>
          </p:cNvPr>
          <p:cNvSpPr/>
          <p:nvPr/>
        </p:nvSpPr>
        <p:spPr>
          <a:xfrm>
            <a:off x="3259394" y="2077216"/>
            <a:ext cx="5781367" cy="47435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ঃ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ত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ফ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্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আ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ন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ী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মৌলভী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হাফিজপ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দাখিল মাদ্রাসা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মোবাইল	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: ০১৭১৪৭৫৩১৩৫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D234CC-D8DB-47CD-8B52-EC885068E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1"/>
          <a:stretch/>
        </p:blipFill>
        <p:spPr>
          <a:xfrm>
            <a:off x="103239" y="1504335"/>
            <a:ext cx="3070822" cy="531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65" y="2297894"/>
            <a:ext cx="6480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8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ম শ্রেণি 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বিষয়ঃ আকাইদ ওয়াল ফিকাহ 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অধ্যায়ঃ তৃতীয়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পাঠঃ ১ম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16176" y="220521"/>
            <a:ext cx="39116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0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Quad 5">
            <a:extLst>
              <a:ext uri="{FF2B5EF4-FFF2-40B4-BE49-F238E27FC236}">
                <a16:creationId xmlns:a16="http://schemas.microsoft.com/office/drawing/2014/main" id="{E8727E4B-DA5F-41A1-904E-EACDB5A6F005}"/>
              </a:ext>
            </a:extLst>
          </p:cNvPr>
          <p:cNvSpPr/>
          <p:nvPr/>
        </p:nvSpPr>
        <p:spPr>
          <a:xfrm>
            <a:off x="2383132" y="1332164"/>
            <a:ext cx="3553426" cy="312553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3132" y="2366010"/>
            <a:ext cx="3160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54" y="335921"/>
            <a:ext cx="3349235" cy="1980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6155" y="3379327"/>
            <a:ext cx="439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pc1\Desktop\Ibrahim Khlolil (Bolla BNK high) School\Religious Picture\y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244" y="392192"/>
            <a:ext cx="3569226" cy="1893808"/>
          </a:xfrm>
          <a:prstGeom prst="rect">
            <a:avLst/>
          </a:prstGeom>
          <a:noFill/>
        </p:spPr>
      </p:pic>
      <p:pic>
        <p:nvPicPr>
          <p:cNvPr id="2" name="Picture 2" descr="C:\Users\pc1\Desktop\Ibrahim Khlolil (Bolla BNK high) School\Religious Picture\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700" y="3364296"/>
            <a:ext cx="3490889" cy="2188148"/>
          </a:xfrm>
          <a:prstGeom prst="rect">
            <a:avLst/>
          </a:prstGeom>
          <a:noFill/>
        </p:spPr>
      </p:pic>
      <p:pic>
        <p:nvPicPr>
          <p:cNvPr id="1027" name="Picture 3" descr="C:\Users\pc1\Desktop\Ibrahim Khlolil (Bolla BNK high) School\Religious Picture\adnan_19395734665195b3bb84cdf0.13878550_xlar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3450" y="3379326"/>
            <a:ext cx="3589020" cy="21299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55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2484" y="731384"/>
            <a:ext cx="33169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IN" sz="8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8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791" y="2262787"/>
            <a:ext cx="79209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১.সালাতের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শাব্দিক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২.সালাত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আদায়ের সঠিক নিয়ম বলতে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৩.সালাতের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47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69" y="4616676"/>
            <a:ext cx="8457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কামনাকরা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9" y="988140"/>
            <a:ext cx="2559691" cy="2440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70" y="965908"/>
            <a:ext cx="2788919" cy="25116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1" y="917328"/>
            <a:ext cx="2788919" cy="25116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4319" y="3909060"/>
            <a:ext cx="845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 আরবি 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ফার্সি প্রতিশব্দ হলো নামায।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912" y="243840"/>
            <a:ext cx="340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নামাজের অর্থ জানি </a:t>
            </a:r>
            <a:endParaRPr lang="en-US" sz="32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3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C2F503-2CCA-4EE1-BE8F-4A1CEA2B654E}"/>
              </a:ext>
            </a:extLst>
          </p:cNvPr>
          <p:cNvSpPr txBox="1"/>
          <p:nvPr/>
        </p:nvSpPr>
        <p:spPr>
          <a:xfrm>
            <a:off x="604910" y="2551837"/>
            <a:ext cx="7934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েয়ামতের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প্রথমেই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বান্দার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নামাযের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(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তিরমিযি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ফ)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1520" y="365760"/>
            <a:ext cx="6364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 গুরু</a:t>
            </a:r>
            <a:r>
              <a:rPr lang="en-US" sz="66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endParaRPr lang="en-US" sz="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0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8035" y="1826528"/>
            <a:ext cx="7744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bn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অশ্লীল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ঘৃর্ণীত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as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সূরা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আনকাবূত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-৪৫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" y="3945194"/>
            <a:ext cx="7841672" cy="2248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144" y="236018"/>
            <a:ext cx="7168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 </a:t>
            </a:r>
            <a:r>
              <a:rPr lang="bn-IN" sz="8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বলেনঃ</a:t>
            </a:r>
            <a:endParaRPr lang="en-US" sz="8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>
          <a:xfrm>
            <a:off x="2235684" y="256032"/>
            <a:ext cx="2945916" cy="1039747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158" y="3429000"/>
            <a:ext cx="6518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নামাজের মাধ্যমে কি অর্জন করা যায় তা তোমরা নিজ নিজ খাতায় লিখ?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235</Words>
  <Application>Microsoft Office PowerPoint</Application>
  <PresentationFormat>On-screen Show (4:3)</PresentationFormat>
  <Paragraphs>37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   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Sumon Mahmud</cp:lastModifiedBy>
  <cp:revision>287</cp:revision>
  <dcterms:created xsi:type="dcterms:W3CDTF">2019-04-10T08:14:56Z</dcterms:created>
  <dcterms:modified xsi:type="dcterms:W3CDTF">2021-09-08T18:22:24Z</dcterms:modified>
</cp:coreProperties>
</file>