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66" r:id="rId2"/>
    <p:sldId id="280" r:id="rId3"/>
    <p:sldId id="267" r:id="rId4"/>
    <p:sldId id="271" r:id="rId5"/>
    <p:sldId id="268" r:id="rId6"/>
    <p:sldId id="269" r:id="rId7"/>
    <p:sldId id="256" r:id="rId8"/>
    <p:sldId id="270" r:id="rId9"/>
    <p:sldId id="259" r:id="rId10"/>
    <p:sldId id="273" r:id="rId11"/>
    <p:sldId id="27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6022" autoAdjust="0"/>
  </p:normalViewPr>
  <p:slideViewPr>
    <p:cSldViewPr>
      <p:cViewPr varScale="1">
        <p:scale>
          <a:sx n="69" d="100"/>
          <a:sy n="69" d="100"/>
        </p:scale>
        <p:origin x="13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E0ED4-9720-4FB7-ADBA-159C7B8C4B91}" type="datetime1">
              <a:rPr lang="bn-IN" smtClean="0"/>
              <a:pPr/>
              <a:t>09-09-21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6AC3A-DCB9-4E17-A472-9826A59FB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60A3B-79FE-4A27-AE80-EEEA299E40CE}" type="datetime1">
              <a:rPr lang="bn-IN" smtClean="0"/>
              <a:pPr/>
              <a:t>09-09-21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41AA371-5F9A-4004-8612-402A0FF7778F}" type="datetime1">
              <a:rPr lang="bn-IN" smtClean="0"/>
              <a:pPr/>
              <a:t>09-09-21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0260A3B-79FE-4A27-AE80-EEEA299E40CE}" type="datetime1">
              <a:rPr lang="bn-IN" smtClean="0"/>
              <a:pPr/>
              <a:t>09-09-21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B724-BF08-4933-A477-E5C9037FE7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5B724-BF08-4933-A477-E5C9037FE70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CA7A98B-5CCE-4E3B-86BC-244C18E95F34}" type="datetime1">
              <a:rPr lang="bn-IN" smtClean="0"/>
              <a:pPr/>
              <a:t>09-09-21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29E451-82B4-434F-B927-FC50F2FAE9DA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2212-01D4-4F92-B440-BEA654DFA152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2417-0DB9-4585-97E0-D3A859579AB7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7494C9-193E-4A67-B827-B48525FDE5FE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bn-IN"/>
              <a:t>মিজানুর রহমান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B712A3-6587-4E3F-B405-054D5D90DC1D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FBF-ED96-4D7E-BDE7-2653D7BF5B76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1E2A-8D89-4B14-9873-A2281A3F40CC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987DE1-1FDA-421D-911B-DBF20D2B6A55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bn-IN"/>
              <a:t>মিজানুর রহমান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D53C-96A9-47B5-8B89-AE2C55E659F2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FC03CF-6E3C-41A7-8AF9-A3C4921E1229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bn-IN"/>
              <a:t>মিজানুর রহমান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1EAB7A-8BEC-44B2-AEC9-4FA67BA8B845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bn-IN"/>
              <a:t>মিজানুর রহমান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C3938B-76D0-4ECA-BC52-3FB6CB986368}" type="datetime9">
              <a:rPr lang="bn-IN" smtClean="0"/>
              <a:pPr/>
              <a:t>09-09-21 02.01.22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228600" y="2001982"/>
            <a:ext cx="8534400" cy="3733800"/>
          </a:xfrm>
          <a:prstGeom prst="roundRect">
            <a:avLst>
              <a:gd name="adj" fmla="val 0"/>
            </a:avLst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imagesfgdf.png"/>
          <p:cNvPicPr>
            <a:picLocks noChangeAspect="1"/>
          </p:cNvPicPr>
          <p:nvPr/>
        </p:nvPicPr>
        <p:blipFill>
          <a:blip r:embed="rId4"/>
          <a:srcRect l="5195" t="18122" r="5195" b="14568"/>
          <a:stretch>
            <a:fillRect/>
          </a:stretch>
        </p:blipFill>
        <p:spPr>
          <a:xfrm>
            <a:off x="1943100" y="-13855"/>
            <a:ext cx="5257800" cy="1981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C3553B-46BC-4051-AF1B-36BBB218CE45}"/>
              </a:ext>
            </a:extLst>
          </p:cNvPr>
          <p:cNvSpPr txBox="1"/>
          <p:nvPr/>
        </p:nvSpPr>
        <p:spPr>
          <a:xfrm>
            <a:off x="704850" y="5842337"/>
            <a:ext cx="773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আজকের পাঠে সবাইকে স্বাগতম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-1752600" y="571500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7800" y="304800"/>
            <a:ext cx="4038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6705600" y="381000"/>
            <a:ext cx="1828800" cy="1676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সময় ৫</a:t>
            </a:r>
          </a:p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648200"/>
            <a:ext cx="58982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>
                <a:latin typeface="NikoshBAN" pitchFamily="2" charset="0"/>
                <a:cs typeface="NikoshBAN" pitchFamily="2" charset="0"/>
              </a:rPr>
              <a:t>১/ কিয়ামত কয় প্রকার ?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২/কিয়ামতের কোবরা বলতে কী বুজায়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t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209800"/>
            <a:ext cx="3457575" cy="2047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066800" y="-304800"/>
            <a:ext cx="7543800" cy="243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ইয়াজুজ মাজুজ  সম্পর্কে আলোচনা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05001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১/ ইয়াজুজ মাজুজ সাধারন মানুষের মতই  মানুষ, তবে তারা বর্বর অসভ্য ও রক্তপিপাসু জালেম 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২/ ইয়াজুজ মাজুজের সংখ্যা বিশ্বের  জনসংখ্যার চাইতে অনেকগূন বেশি 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৩/ তাদের কপালে কাফের লেখা থাকবে আর এটা কেবল ইমান্দারেরা দেখতে পাবে;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4/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তারা অবতরনের সময় দ্রুত গতির কারনে মনে হবে যেন তারা পিছলে পিছলে গরিয়ে পরছে; 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৫/ এই বর্বর জাতি অবশিষ্ট জন বসতিকে খতম করে দেবে এবং নদ নদীর পানি নিঃশেষ করে ফেলবে।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৬/অবশেষে ঈসা (আঃ) ও তার সঙ্গিদের দোয়ায় এরা নিপাত হয়ে যাবে।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219200" y="1066800"/>
            <a:ext cx="5638800" cy="1981200"/>
          </a:xfrm>
          <a:prstGeom prst="actionButtonHelp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304800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pic>
        <p:nvPicPr>
          <p:cNvPr id="6" name="Picture 5" descr="jqwkdbgqw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19200"/>
            <a:ext cx="4076700" cy="2282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4191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মানবিক মূল্যবোধ বিকাশ ও নৈতিক চরিত্র গঠনে কিয়ামতের ভূমিকা লিখে আনবে।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609600"/>
            <a:ext cx="6858000" cy="4876800"/>
          </a:xfrm>
          <a:prstGeom prst="horizontalScroll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72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351" y="37266"/>
            <a:ext cx="4946394" cy="1298573"/>
          </a:xfr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bn-IN" dirty="0">
                <a:latin typeface="NikoshBAN" pitchFamily="2" charset="0"/>
                <a:cs typeface="NikoshBAN" pitchFamily="2" charset="0"/>
              </a:rPr>
              <a:t>			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পরিচিতি	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5A1302-925F-4578-A39E-A8FF42E86A5B}"/>
              </a:ext>
            </a:extLst>
          </p:cNvPr>
          <p:cNvSpPr/>
          <p:nvPr/>
        </p:nvSpPr>
        <p:spPr>
          <a:xfrm>
            <a:off x="3259394" y="2077216"/>
            <a:ext cx="5781367" cy="474351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ো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ঃ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ত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ো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ফ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জ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্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জ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ু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ল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ক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আ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ন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স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ী</a:t>
            </a:r>
          </a:p>
          <a:p>
            <a:pPr>
              <a:buNone/>
            </a:pP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সহকারী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মৌলভী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হাফিজপ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ু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র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ল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দাখিল মাদ্রাসা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মোবাইল	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: ০১৭১৪৭৫৩১৩৫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2D234CC-D8DB-47CD-8B52-EC885068EF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1"/>
          <a:stretch/>
        </p:blipFill>
        <p:spPr>
          <a:xfrm>
            <a:off x="103239" y="1504335"/>
            <a:ext cx="3070822" cy="5316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3200400"/>
            <a:ext cx="7924800" cy="3409020"/>
          </a:xfrm>
          <a:prstGeom prst="roundRect">
            <a:avLst>
              <a:gd name="adj" fmla="val 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u="sng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IN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কুরআন মাজিদ ও তাজবিদ শিক্ষা </a:t>
            </a:r>
          </a:p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 -৮ম</a:t>
            </a:r>
          </a:p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 ( আকাইদ ও নৈতিক জীবন ) </a:t>
            </a:r>
          </a:p>
        </p:txBody>
      </p:sp>
      <p:pic>
        <p:nvPicPr>
          <p:cNvPr id="7" name="Picture 6" descr="index t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52399"/>
            <a:ext cx="3581400" cy="26825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3048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নিচের ছবিগুলো লক্ষ্য কর এবং বল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6E0D-CF96-47F7-9044-63DA83B023EE}" type="datetime9">
              <a:rPr lang="bn-IN" smtClean="0"/>
              <a:pPr/>
              <a:t>09-09-21 02.01.23</a:t>
            </a:fld>
            <a:endParaRPr lang="en-US"/>
          </a:p>
        </p:txBody>
      </p:sp>
      <p:pic>
        <p:nvPicPr>
          <p:cNvPr id="10" name="Picture 9" descr="f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886200"/>
            <a:ext cx="2847975" cy="2590800"/>
          </a:xfrm>
          <a:prstGeom prst="rect">
            <a:avLst/>
          </a:prstGeom>
        </p:spPr>
      </p:pic>
      <p:pic>
        <p:nvPicPr>
          <p:cNvPr id="12" name="Picture 11" descr="fk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962400"/>
            <a:ext cx="2705100" cy="2514600"/>
          </a:xfrm>
          <a:prstGeom prst="rect">
            <a:avLst/>
          </a:prstGeom>
        </p:spPr>
      </p:pic>
      <p:pic>
        <p:nvPicPr>
          <p:cNvPr id="14" name="Picture 13" descr="jh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962400"/>
            <a:ext cx="2619375" cy="2514600"/>
          </a:xfrm>
          <a:prstGeom prst="rect">
            <a:avLst/>
          </a:prstGeom>
        </p:spPr>
      </p:pic>
      <p:pic>
        <p:nvPicPr>
          <p:cNvPr id="15" name="Picture 14" descr="u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447800"/>
            <a:ext cx="2724150" cy="2209800"/>
          </a:xfrm>
          <a:prstGeom prst="rect">
            <a:avLst/>
          </a:prstGeom>
        </p:spPr>
      </p:pic>
      <p:pic>
        <p:nvPicPr>
          <p:cNvPr id="16" name="Picture 15" descr="yrt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1447800"/>
            <a:ext cx="2743200" cy="2171700"/>
          </a:xfrm>
          <a:prstGeom prst="rect">
            <a:avLst/>
          </a:prstGeom>
        </p:spPr>
      </p:pic>
      <p:pic>
        <p:nvPicPr>
          <p:cNvPr id="18" name="Picture 17" descr="hkhgk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1447800"/>
            <a:ext cx="2781300" cy="22860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5000" y="4182341"/>
            <a:ext cx="4800600" cy="1524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পাঠ নং-০১</a:t>
            </a:r>
          </a:p>
          <a:p>
            <a:pPr algn="ctr"/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কিয়ামত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un 7"/>
          <p:cNvSpPr/>
          <p:nvPr/>
        </p:nvSpPr>
        <p:spPr>
          <a:xfrm>
            <a:off x="2362200" y="0"/>
            <a:ext cx="3352800" cy="2971800"/>
          </a:xfrm>
          <a:prstGeom prst="sun">
            <a:avLst>
              <a:gd name="adj" fmla="val 125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পুর্ব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জ্ঞান যাচাই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828800" y="228600"/>
            <a:ext cx="4724400" cy="1066800"/>
          </a:xfrm>
          <a:prstGeom prst="bevel">
            <a:avLst>
              <a:gd name="adj" fmla="val 0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….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কিয়ামতের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কিয়ামতের আলামত চিহ্নিত করতে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ইয়াজুজ মাজুয সম্পর্কে ধারণা লাভ করতে পারব।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228600"/>
            <a:ext cx="4419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কিয়ামতের পরিচয়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8305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কিয়ামতের আভিধানিক অর্থ-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	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দণ্ডায়মান হওয়া 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উঠা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পরিভাষায়-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ইহকালীন জীবন শেষে পরকালীন জীবনের সূচনায় ধংসযজ্ঞের প্রক্রিয়াকে কিয়ামত বলা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u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5" y="228600"/>
            <a:ext cx="3343275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533400"/>
            <a:ext cx="5105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1816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ইয়াজুজ মাজুজের আগমন কিসের আলামত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010400" y="457200"/>
            <a:ext cx="1828800" cy="2362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সময়-২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5257800"/>
            <a:ext cx="2133600" cy="365125"/>
          </a:xfrm>
        </p:spPr>
        <p:txBody>
          <a:bodyPr/>
          <a:lstStyle/>
          <a:p>
            <a:fld id="{FF9D2D20-1A74-4EAB-B843-19493F5E54E4}" type="datetime9">
              <a:rPr lang="bn-IN" smtClean="0"/>
              <a:pPr/>
              <a:t>09-09-21 02.01.23</a:t>
            </a:fld>
            <a:endParaRPr lang="en-US" dirty="0"/>
          </a:p>
        </p:txBody>
      </p:sp>
      <p:pic>
        <p:nvPicPr>
          <p:cNvPr id="7" name="Picture 6" descr="mullay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595562"/>
            <a:ext cx="2743200" cy="1666875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2209800" y="0"/>
            <a:ext cx="5257800" cy="1524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কিয়ামতের আলামত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89247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ইয়াজুজ মাজুজের আগমন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;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2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দাজ্জালের প্রকাশ;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৩পশ্চিম দিক থেকে সূর্য উঠা;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৪ জেনা ব্যভিচার বৃদ্ধি পাওয়া;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৫ গায়কদের সংখা বৃদ্ধি পাওয়া;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৬মিথ্যা সাক্ষ্য দেওয়া;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৭ হত্যা বৃদ্ধি পাওয়া;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৮নারীর সংখ্যা বেড়ে যাওয়া’পুরুষের সংখ্যা কমে যাওয়া;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৯ ভূমিকম্প বেড়ে যাওয়া;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১০ মদ্যপান বেড়ে যাওয়া;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1009</TotalTime>
  <Words>314</Words>
  <Application>Microsoft Office PowerPoint</Application>
  <PresentationFormat>On-screen Show (4:3)</PresentationFormat>
  <Paragraphs>66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Century Schoolbook</vt:lpstr>
      <vt:lpstr>NikoshBAN</vt:lpstr>
      <vt:lpstr>Wingdings</vt:lpstr>
      <vt:lpstr>Wingdings 2</vt:lpstr>
      <vt:lpstr>Oriel</vt:lpstr>
      <vt:lpstr>PowerPoint Presentation</vt:lpstr>
      <vt:lpstr>   পরিচিতি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Sumon Mahmud</cp:lastModifiedBy>
  <cp:revision>113</cp:revision>
  <dcterms:created xsi:type="dcterms:W3CDTF">2019-07-26T04:27:02Z</dcterms:created>
  <dcterms:modified xsi:type="dcterms:W3CDTF">2021-09-08T20:07:35Z</dcterms:modified>
</cp:coreProperties>
</file>