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9039-3404-6B41-86D4-BC91002F6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5B66F-3F99-6C40-9B35-354571772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07680-4B75-4C41-B79F-30548915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568E0-A318-0543-8F69-4E81FFEC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4B6A9-2DE6-FF4C-95CB-CDF846BE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1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2F46-3BDB-9F4B-80E6-A4050FAA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B95A5-ABF9-CC41-B904-81BC7C58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571F5-5AF0-0646-A3A0-70751D87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B6998-8A27-0248-B161-B1EBAE25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45F98-0B3C-474E-80EF-3D3856F0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8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B5D3B-252E-3A42-B105-116AF90F5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BAE56-CF23-7747-89E2-A3EBF177D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A8E93-A1F3-D349-9FF4-CADF0552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59C98-0CDF-C347-8003-3FC98F3B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19EE0-DFF2-1349-98DD-51CBCC5C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C951-6ABF-DA4A-AA56-65E19DDB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2523C-5AAC-B841-9A6B-6C081E0E6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8AF02-D6E3-0C49-B938-F7D20C76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52BAA-0A90-5E48-A1B3-9ABC5E60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B3A80-43C0-9549-9979-D6A4269A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8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4B6C8-D1BE-E84F-8538-834F7D45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4969-F84D-D640-9A4B-1C3C742B7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313C-C996-6A44-BAB7-FEE264A1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7539-68C9-3E4A-BBE5-9087BC0B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80E8E-FA0B-2F4D-B2C1-99210E68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341A-226B-C24B-9CB1-75057847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E7BB-9600-9147-9218-3672DDCBF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F08B9-A0F4-224B-AFC5-E4AF46C93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4C0B2-47A2-C644-9651-1981F345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7696A-E0AB-4E46-B6F5-ADFD0912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0BA0C-C870-AE4F-8D9B-464ADF58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3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1FEE-7684-EA49-A09C-5F642188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94BF3-9941-854F-BC6D-7C4E2C49B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59F55-7C85-CE4F-8E2A-E89E62B16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5C85E-494B-1945-8322-288648333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78EEB-20EB-9446-B822-284B2472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F2CED-F20D-6440-AE5F-90D39D5F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0189C-0A3A-C449-BFBC-4B0CD4CC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25FEC-6268-4F47-9222-9C679D23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B89D-52AB-2C4A-ACC5-EA4317CD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F0292-A1F4-2146-A3D7-3A0F60A7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0366C-3B44-5746-A8F7-D37CC483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DD870-6FDB-3643-9140-5B462885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1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B258B-7DC6-5445-B8E8-032EE9BB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D7292-ACB9-024E-9F96-1708D11F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46E4F-6E4C-FA46-9762-B3485C85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9B4C-AF06-734D-99E2-ED294287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3BC0-B340-A342-821D-ED0943D85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030AD-0642-9245-8ED9-F5F20D1C4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00641-84D2-1C4D-BEEC-623DC33B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B152E-5B57-BD45-A73D-02CD1B78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DDE5E-9C7C-9349-8D7A-E29E0C6E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9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6C05-D872-0D40-BB29-C765FE05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B06DA7-C7A3-9F41-8043-6DD4D7B52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E144A-3FAA-634A-9431-10E1A7F2D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21665-478C-5147-8F5E-1EEEAEF6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C579E-9807-A340-BC45-44A4DCE7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C327B-BFF8-8449-A33F-A2EDD9B6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8AA3F-ADDC-874B-AD7C-A66DD423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20CD-6458-554E-A5B0-A5F8DBDC2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AA00F-D019-C245-8BA8-A8FCA32DE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3ACCE-D64C-CC44-A55B-ECE5232E95B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46AD0-5304-EB43-A353-7EAC8A2DF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82912-C5A5-A74A-8492-66664363D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0DD2-1E0F-8447-BC67-04CDD04E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1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5CE04C9-B102-E940-BF36-63D4C495F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5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697F2D2-7E0C-CF4E-8C84-61608D1B6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9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68B9962-BCD7-1843-AB11-2132E1CC6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3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9C201F6-601B-C948-A4DA-25EBA32CE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D16A0D1-021D-CA4B-A5B6-9C008318A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9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ABB21AB-F904-BB4A-A803-B2840A23E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9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DB78047-B324-074F-BCE4-0951BDC6D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B74060C-5314-3440-963E-45BC6C437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1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95F18E-E528-9C47-A0B9-D719E48F3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06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163AFC-A186-6F43-9AD5-361D9F7E1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1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5F5EB72-2EDF-6F44-88D7-F984C9B6A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4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239AB06-A574-6F44-88CE-FA70333B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2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887B883-A4FF-B54E-B812-FE20EF36A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6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AA48B13-7F57-6D42-BBFD-89D616212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7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BA6C52-67F4-F346-AA22-484CCE6BC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14DD9B-C68C-4C47-BE12-EA78C7978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3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818442-FB91-D746-B60F-E69AEE91F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731E6D1-6861-7C4D-AFEB-E9991D0B6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3C7D06E-CAC2-2546-B3A1-E0C70FEEC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03947"/>
            <a:ext cx="8128000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Palash Chandra Barman</dc:creator>
  <cp:lastModifiedBy>Palash Chandra Barman</cp:lastModifiedBy>
  <cp:revision>12</cp:revision>
  <dcterms:created xsi:type="dcterms:W3CDTF">2022-04-01T06:39:38Z</dcterms:created>
  <dcterms:modified xsi:type="dcterms:W3CDTF">2022-04-01T08:18:20Z</dcterms:modified>
</cp:coreProperties>
</file>