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89" r:id="rId4"/>
    <p:sldId id="303" r:id="rId5"/>
    <p:sldId id="315" r:id="rId6"/>
    <p:sldId id="267" r:id="rId7"/>
    <p:sldId id="301" r:id="rId8"/>
    <p:sldId id="304" r:id="rId9"/>
    <p:sldId id="305" r:id="rId10"/>
    <p:sldId id="306" r:id="rId11"/>
    <p:sldId id="316" r:id="rId12"/>
    <p:sldId id="307" r:id="rId13"/>
    <p:sldId id="308" r:id="rId14"/>
    <p:sldId id="309" r:id="rId15"/>
    <p:sldId id="310" r:id="rId16"/>
    <p:sldId id="317" r:id="rId17"/>
    <p:sldId id="311" r:id="rId18"/>
    <p:sldId id="312" r:id="rId19"/>
    <p:sldId id="302" r:id="rId20"/>
    <p:sldId id="282" r:id="rId21"/>
    <p:sldId id="28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4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9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7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7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F4183-E603-4FAE-9BE8-21486D867E05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E784-BA49-4254-BF1E-40EF7B32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0025" y="2756461"/>
            <a:ext cx="4364630" cy="1113353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স্বাগত</a:t>
            </a:r>
            <a:r>
              <a:rPr lang="en-US" sz="6600" dirty="0" err="1">
                <a:latin typeface="Nikoshban"/>
              </a:rPr>
              <a:t>ম</a:t>
            </a:r>
            <a:endParaRPr lang="en-US" sz="6600" dirty="0"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19602"/>
            <a:ext cx="20638" cy="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1781175"/>
            <a:ext cx="5448300" cy="3752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781175"/>
            <a:ext cx="594360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5172" y="415369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ম্যানেজম্যান্ট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150" y="5783918"/>
            <a:ext cx="1130335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6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0" y="1449426"/>
            <a:ext cx="5613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67" y="1449426"/>
            <a:ext cx="5613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009" y="5590735"/>
            <a:ext cx="1130335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882" y="469034"/>
            <a:ext cx="37735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14396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4943"/>
            <a:ext cx="5039361" cy="3108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9245" y="644723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রেডিও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স্টেশ</a:t>
            </a:r>
            <a:r>
              <a:rPr lang="en-US" sz="2000" dirty="0" err="1">
                <a:latin typeface="NikoshBAN"/>
              </a:rPr>
              <a:t>ন</a:t>
            </a:r>
            <a:endParaRPr lang="en-US" sz="20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1324803"/>
            <a:ext cx="4971172" cy="3108960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rot="5400000">
            <a:off x="4256948" y="4161397"/>
            <a:ext cx="865355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16200000">
            <a:off x="6756470" y="1039753"/>
            <a:ext cx="1175266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62335" y="4446463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রেডিও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স্টেশন</a:t>
            </a:r>
            <a:endParaRPr lang="en-US" sz="20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4600" y="5883276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শ্রোতা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35884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4000">
        <p15:prstTrans prst="pageCurlDouble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7" y="1328530"/>
            <a:ext cx="5018155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38" y="2758974"/>
            <a:ext cx="5018155" cy="310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9245" y="637462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ভিডিও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কল</a:t>
            </a:r>
            <a:endParaRPr lang="en-US" sz="2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702" y="4483879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মা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300" y="5930103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প্রবাসী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ছেলে</a:t>
            </a:r>
            <a:endParaRPr lang="en-US" sz="2000" dirty="0">
              <a:latin typeface="NikoshBAN"/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4226005" y="4280262"/>
            <a:ext cx="995930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16200000">
            <a:off x="6682593" y="1018807"/>
            <a:ext cx="1260374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4000">
        <p15:prstTrans prst="pageCurlDouble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8" y="989158"/>
            <a:ext cx="9257661" cy="4579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172" y="209005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21" y="5825202"/>
            <a:ext cx="1130335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1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5172" y="209005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12192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8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68" y="1438570"/>
            <a:ext cx="7489362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461" y="5825202"/>
            <a:ext cx="962266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5172" y="324915"/>
            <a:ext cx="34616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92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5172" y="209005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71"/>
            <a:ext cx="12192000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3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5172" y="209005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5" r="20258"/>
          <a:stretch/>
        </p:blipFill>
        <p:spPr>
          <a:xfrm>
            <a:off x="4507837" y="2219608"/>
            <a:ext cx="3193729" cy="2274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ular Callout 2"/>
          <p:cNvSpPr/>
          <p:nvPr/>
        </p:nvSpPr>
        <p:spPr>
          <a:xfrm>
            <a:off x="8844260" y="1994228"/>
            <a:ext cx="1806084" cy="603920"/>
          </a:xfrm>
          <a:prstGeom prst="wedgeRoundRectCallout">
            <a:avLst>
              <a:gd name="adj1" fmla="val -115434"/>
              <a:gd name="adj2" fmla="val 543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কারেন্ট</a:t>
            </a:r>
            <a:r>
              <a:rPr lang="en-US" dirty="0" smtClean="0"/>
              <a:t> </a:t>
            </a:r>
            <a:r>
              <a:rPr lang="en-US" dirty="0" err="1" smtClean="0"/>
              <a:t>বিল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584536" y="3565302"/>
            <a:ext cx="1806084" cy="603920"/>
          </a:xfrm>
          <a:prstGeom prst="wedgeRoundRectCallout">
            <a:avLst>
              <a:gd name="adj1" fmla="val -97166"/>
              <a:gd name="adj2" fmla="val 107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গ্যাস</a:t>
            </a:r>
            <a:r>
              <a:rPr lang="en-US" dirty="0" smtClean="0"/>
              <a:t> </a:t>
            </a:r>
            <a:r>
              <a:rPr lang="en-US" dirty="0" err="1" smtClean="0"/>
              <a:t>বিল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061503" y="1404372"/>
            <a:ext cx="1806084" cy="603920"/>
          </a:xfrm>
          <a:prstGeom prst="wedgeRoundRectCallout">
            <a:avLst>
              <a:gd name="adj1" fmla="val 88123"/>
              <a:gd name="adj2" fmla="val 10972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ওয়াই</a:t>
            </a:r>
            <a:r>
              <a:rPr lang="en-US" dirty="0" smtClean="0"/>
              <a:t> </a:t>
            </a:r>
            <a:r>
              <a:rPr lang="en-US" dirty="0" err="1" smtClean="0"/>
              <a:t>ফাই</a:t>
            </a:r>
            <a:r>
              <a:rPr lang="en-US" dirty="0" smtClean="0"/>
              <a:t> </a:t>
            </a:r>
            <a:r>
              <a:rPr lang="en-US" dirty="0" err="1" smtClean="0"/>
              <a:t>বিল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42295" y="3565302"/>
            <a:ext cx="1806084" cy="722669"/>
          </a:xfrm>
          <a:prstGeom prst="wedgeRoundRectCallout">
            <a:avLst>
              <a:gd name="adj1" fmla="val 103781"/>
              <a:gd name="adj2" fmla="val 1536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ডিস</a:t>
            </a:r>
            <a:r>
              <a:rPr lang="en-US" dirty="0" smtClean="0"/>
              <a:t> </a:t>
            </a:r>
            <a:r>
              <a:rPr lang="en-US" dirty="0" err="1" smtClean="0"/>
              <a:t>বিল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201659" y="4941626"/>
            <a:ext cx="1806084" cy="603920"/>
          </a:xfrm>
          <a:prstGeom prst="wedgeRoundRectCallout">
            <a:avLst>
              <a:gd name="adj1" fmla="val -13655"/>
              <a:gd name="adj2" fmla="val -999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স্কুলের</a:t>
            </a:r>
            <a:r>
              <a:rPr lang="en-US" dirty="0" smtClean="0"/>
              <a:t> </a:t>
            </a:r>
            <a:r>
              <a:rPr lang="en-US" dirty="0" err="1" smtClean="0"/>
              <a:t>বেতন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524272" y="974927"/>
            <a:ext cx="1806084" cy="603920"/>
          </a:xfrm>
          <a:prstGeom prst="wedgeRoundRectCallout">
            <a:avLst>
              <a:gd name="adj1" fmla="val -14961"/>
              <a:gd name="adj2" fmla="val 11173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রিচার্স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9790" y="5820225"/>
            <a:ext cx="980055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অন-লাইন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3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2000">
        <p15:prstTrans prst="pageCurlDouble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" y="1253544"/>
            <a:ext cx="6720840" cy="384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5172" y="209005"/>
            <a:ext cx="34616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84" y="5473521"/>
            <a:ext cx="116682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5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9408" y="935880"/>
            <a:ext cx="5098837" cy="5388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55" y="1489206"/>
            <a:ext cx="2744672" cy="2250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16262" y="461799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405"/>
          <a:stretch/>
        </p:blipFill>
        <p:spPr>
          <a:xfrm>
            <a:off x="30012" y="5708469"/>
            <a:ext cx="12161988" cy="1264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44704" y="3966693"/>
            <a:ext cx="54348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সৌরভ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কোনাপাড়া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souravcse০২@gmail.com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3356" y="3966693"/>
            <a:ext cx="5088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 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29" y="1385418"/>
            <a:ext cx="3407845" cy="2354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41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59814" y="2250967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4158" y="4667197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5415" y="345803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7572" y="2249780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39531" y="4663444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46769" y="225599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3164" y="542986"/>
            <a:ext cx="47199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17" y="1535519"/>
            <a:ext cx="728827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386" y="2744320"/>
            <a:ext cx="7601478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মহামারিতে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034" y="3846130"/>
            <a:ext cx="470647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4909" y="2166294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3133" y="2186615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51357" y="2135337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5980" y="3393957"/>
            <a:ext cx="312469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47549" y="3364947"/>
            <a:ext cx="3106274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4728" y="3375312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64746" y="4555043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Web World Wide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04238" y="4594115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World What Web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7535" y="4554298"/>
            <a:ext cx="278486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World Wide Web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46763" y="2258123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38836" y="2237786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25389" y="2226261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87276" y="3508757"/>
            <a:ext cx="510988" cy="4214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96686" y="3495921"/>
            <a:ext cx="510988" cy="419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58752" y="3469973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91371" y="3466107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3090" y="4632127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3093" y="4644799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7572" y="3473025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807982" y="4644784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21370" y="4633255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3231" y="5111424"/>
            <a:ext cx="8771734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6095" y="5894320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49002" y="5776952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81632" y="5759848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819690" y="5854745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21928" y="5841193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549126" y="5854745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565876" y="5867144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8252" y="5909313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226832" y="5759848"/>
            <a:ext cx="3106274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20157" y="2146601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5828" y="5771330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9801" y="5771272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7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2000">
        <p15:prstTrans prst="pageCurlDouble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  <p:bldP spid="37" grpId="1" animBg="1"/>
      <p:bldP spid="37" grpId="2" animBg="1"/>
      <p:bldP spid="18" grpId="0" animBg="1"/>
      <p:bldP spid="18" grpId="1" animBg="1"/>
      <p:bldP spid="24" grpId="0" animBg="1"/>
      <p:bldP spid="24" grpId="1" animBg="1"/>
      <p:bldP spid="24" grpId="2" animBg="1"/>
      <p:bldP spid="31" grpId="0" animBg="1"/>
      <p:bldP spid="31" grpId="1" animBg="1"/>
      <p:bldP spid="31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42" grpId="0" animBg="1"/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3469" y="607380"/>
            <a:ext cx="471991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788" y="2327103"/>
            <a:ext cx="9514583" cy="95410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ভূমিকাগুলো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4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255" y="2333728"/>
            <a:ext cx="3216499" cy="830997"/>
          </a:xfrm>
          <a:prstGeom prst="rect">
            <a:avLst/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96" y="497541"/>
            <a:ext cx="3897942" cy="4001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সাথে থাকার জন্য...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3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8639" y="495034"/>
            <a:ext cx="608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5" y="1685118"/>
            <a:ext cx="54864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34" y="1672239"/>
            <a:ext cx="5443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7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4000">
        <p15:prstTrans prst="pageCurlDouble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971" y="572307"/>
            <a:ext cx="608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70" y="1787077"/>
            <a:ext cx="569476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1" y="1787747"/>
            <a:ext cx="55250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907" y="361330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085" y="2530856"/>
            <a:ext cx="495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488" y="123271"/>
            <a:ext cx="1892521" cy="1645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5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488" y="123271"/>
            <a:ext cx="1892521" cy="1645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09458" y="5075458"/>
            <a:ext cx="1892521" cy="164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" y="5214158"/>
            <a:ext cx="1892521" cy="164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99479" y="-1222"/>
            <a:ext cx="1892521" cy="1645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8659" y="775610"/>
            <a:ext cx="3962827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502" y="2485075"/>
            <a:ext cx="1109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438" y="3301723"/>
            <a:ext cx="11112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</a:t>
            </a:r>
            <a:r>
              <a:rPr lang="en-US" sz="2400" dirty="0" err="1" smtClean="0">
                <a:latin typeface="NikoshBAN"/>
                <a:cs typeface="NikoshBAN" panose="02000000000000000000" pitchFamily="2" charset="0"/>
              </a:rPr>
              <a:t>গ্য</a:t>
            </a:r>
            <a:r>
              <a:rPr lang="en-US" sz="24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anose="02000000000000000000" pitchFamily="2" charset="0"/>
              </a:rPr>
              <a:t>অবদান</a:t>
            </a:r>
            <a:r>
              <a:rPr lang="en-US" sz="24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anose="02000000000000000000" pitchFamily="2" charset="0"/>
              </a:rPr>
              <a:t>চিহ্নিত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502" y="3995814"/>
            <a:ext cx="1075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ব্যাখ্যা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61" y="1002540"/>
            <a:ext cx="7620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729" y="5473521"/>
            <a:ext cx="1130335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স্যাটেলাইট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-১ বাংলাদেশের প্রথম ভূস্থির যোগাযোগ ও সম্প্রচার উপগ্রহ। এটি ২০১৮ সালের ১১ মে (বাংলাদেশ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-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মে) কেনেডি স্পেস সেন্টার থেকে উৎক্ষেপণ করা হয়। এর মধ্য দিয়ে ৫৭ তম দেশ হিসেবে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উৎক্ষেপণকারী দেশের তালিকায় যোগ হয় বাংলাদেশ।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8641" y="356144"/>
            <a:ext cx="32068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উৎক্ষেপণ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8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4000">
        <p15:prstTrans prst="pageCurlDouble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12135" y="1068946"/>
            <a:ext cx="8243702" cy="4335658"/>
            <a:chOff x="651117" y="183327"/>
            <a:chExt cx="10206996" cy="64834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29" t="15165" r="45789" b="52748"/>
            <a:stretch/>
          </p:blipFill>
          <p:spPr>
            <a:xfrm>
              <a:off x="8642947" y="1795102"/>
              <a:ext cx="2215166" cy="184167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7" t="17044" r="41856" b="47055"/>
            <a:stretch/>
          </p:blipFill>
          <p:spPr>
            <a:xfrm>
              <a:off x="7973246" y="3659516"/>
              <a:ext cx="2884867" cy="20606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7" t="25064" r="39938" b="42625"/>
            <a:stretch/>
          </p:blipFill>
          <p:spPr>
            <a:xfrm>
              <a:off x="3038690" y="347336"/>
              <a:ext cx="2343955" cy="18545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0" t="21080" r="43518" b="45937"/>
            <a:stretch/>
          </p:blipFill>
          <p:spPr>
            <a:xfrm>
              <a:off x="2730321" y="4773540"/>
              <a:ext cx="2369712" cy="18931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5" t="24663" r="42545" b="42353"/>
            <a:stretch/>
          </p:blipFill>
          <p:spPr>
            <a:xfrm>
              <a:off x="651117" y="3508625"/>
              <a:ext cx="2382591" cy="18931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93" t="20842" r="40718" b="40369"/>
            <a:stretch/>
          </p:blipFill>
          <p:spPr>
            <a:xfrm>
              <a:off x="651117" y="1437670"/>
              <a:ext cx="2637183" cy="22263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4" t="21596" r="33393" b="51174"/>
            <a:stretch/>
          </p:blipFill>
          <p:spPr>
            <a:xfrm>
              <a:off x="6264114" y="183327"/>
              <a:ext cx="2253803" cy="18674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45" t="25410" r="36996" b="47172"/>
            <a:stretch/>
          </p:blipFill>
          <p:spPr>
            <a:xfrm>
              <a:off x="5873990" y="4786418"/>
              <a:ext cx="2099256" cy="18803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145" y="1865904"/>
              <a:ext cx="6146958" cy="286984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365172" y="262969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720" y="5758160"/>
            <a:ext cx="1130335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অর্ডারের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nt-Up Arrow 9"/>
          <p:cNvSpPr/>
          <p:nvPr/>
        </p:nvSpPr>
        <p:spPr>
          <a:xfrm rot="5400000">
            <a:off x="4226005" y="4204062"/>
            <a:ext cx="995930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1" y="1276657"/>
            <a:ext cx="5067569" cy="3108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5" y="2720155"/>
            <a:ext cx="5027727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9245" y="644723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হেল্প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সেন্টার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702" y="4420200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সফ</a:t>
            </a:r>
            <a:r>
              <a:rPr lang="en-US" sz="2000" dirty="0" err="1">
                <a:latin typeface="NikoshBAN"/>
              </a:rPr>
              <a:t>ল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কৃষক</a:t>
            </a:r>
            <a:endParaRPr lang="en-US" sz="20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7300" y="5853903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হেল্প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লাইন</a:t>
            </a:r>
            <a:endParaRPr lang="en-US" sz="2000" dirty="0">
              <a:latin typeface="NikoshBAN"/>
            </a:endParaRPr>
          </a:p>
        </p:txBody>
      </p:sp>
      <p:sp>
        <p:nvSpPr>
          <p:cNvPr id="11" name="Bent-Up Arrow 10"/>
          <p:cNvSpPr/>
          <p:nvPr/>
        </p:nvSpPr>
        <p:spPr>
          <a:xfrm rot="16200000">
            <a:off x="6793605" y="982795"/>
            <a:ext cx="1280160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0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4000">
        <p15:prstTrans prst="pageCurlDouble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370</Words>
  <Application>Microsoft Office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161</cp:revision>
  <dcterms:created xsi:type="dcterms:W3CDTF">2021-01-19T13:09:50Z</dcterms:created>
  <dcterms:modified xsi:type="dcterms:W3CDTF">2022-04-01T00:43:12Z</dcterms:modified>
</cp:coreProperties>
</file>