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87" r:id="rId6"/>
    <p:sldId id="271" r:id="rId7"/>
    <p:sldId id="262" r:id="rId8"/>
    <p:sldId id="266" r:id="rId9"/>
    <p:sldId id="282" r:id="rId10"/>
    <p:sldId id="283" r:id="rId11"/>
    <p:sldId id="284" r:id="rId12"/>
    <p:sldId id="278" r:id="rId13"/>
    <p:sldId id="286" r:id="rId14"/>
    <p:sldId id="285" r:id="rId15"/>
    <p:sldId id="270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470025"/>
          </a:xfrm>
          <a:solidFill>
            <a:schemeClr val="accent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আসসালামু</a:t>
            </a:r>
            <a:r>
              <a:rPr lang="en-US" dirty="0" smtClean="0"/>
              <a:t> </a:t>
            </a:r>
            <a:r>
              <a:rPr lang="en-US" dirty="0" err="1" smtClean="0"/>
              <a:t>আলাইকুম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শাক-সবজি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উদাহরন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12" descr="image-296856-1586362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62000"/>
            <a:ext cx="3200400" cy="1219200"/>
          </a:xfrm>
          <a:prstGeom prst="rect">
            <a:avLst/>
          </a:prstGeom>
        </p:spPr>
      </p:pic>
      <p:pic>
        <p:nvPicPr>
          <p:cNvPr id="9" name="Content Placeholder 12" descr="image-296856-1586362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3200400" cy="1295400"/>
          </a:xfrm>
          <a:prstGeom prst="rect">
            <a:avLst/>
          </a:prstGeom>
        </p:spPr>
      </p:pic>
      <p:pic>
        <p:nvPicPr>
          <p:cNvPr id="10" name="Content Placeholder 12" descr="image-296856-1586362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2000"/>
            <a:ext cx="3091721" cy="1447800"/>
          </a:xfrm>
          <a:prstGeom prst="rect">
            <a:avLst/>
          </a:prstGeom>
        </p:spPr>
      </p:pic>
      <p:pic>
        <p:nvPicPr>
          <p:cNvPr id="16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1200"/>
            <a:ext cx="3124200" cy="1295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0" y="3288268"/>
            <a:ext cx="22124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টমেট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মিষ্টি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কুমরা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pic>
        <p:nvPicPr>
          <p:cNvPr id="25" name="Content Placeholder 12" descr="image-296856-15863625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5105400"/>
            <a:ext cx="3276600" cy="1295400"/>
          </a:xfrm>
          <a:prstGeom prst="rect">
            <a:avLst/>
          </a:prstGeom>
        </p:spPr>
      </p:pic>
      <p:pic>
        <p:nvPicPr>
          <p:cNvPr id="26" name="Content Placeholder 12" descr="image-296856-15863625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3810000"/>
            <a:ext cx="3276600" cy="1295400"/>
          </a:xfrm>
          <a:prstGeom prst="rect">
            <a:avLst/>
          </a:prstGeom>
        </p:spPr>
      </p:pic>
      <p:pic>
        <p:nvPicPr>
          <p:cNvPr id="27" name="Content Placeholder 12" descr="image-296856-158636251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029200"/>
            <a:ext cx="3124200" cy="1295400"/>
          </a:xfrm>
          <a:prstGeom prst="rect">
            <a:avLst/>
          </a:prstGeom>
        </p:spPr>
      </p:pic>
      <p:pic>
        <p:nvPicPr>
          <p:cNvPr id="28" name="Content Placeholder 12" descr="image-296856-158636251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733800"/>
            <a:ext cx="3124200" cy="1295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14400" y="3276600"/>
            <a:ext cx="182934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লাউ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লাল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শাক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207202" y="6324600"/>
            <a:ext cx="15359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আলু</a:t>
            </a:r>
            <a:r>
              <a:rPr lang="en-US" dirty="0" smtClean="0"/>
              <a:t> ও </a:t>
            </a:r>
            <a:r>
              <a:rPr lang="en-US" dirty="0" err="1" smtClean="0"/>
              <a:t>গাজর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562600" y="6400800"/>
            <a:ext cx="200567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বেগুন</a:t>
            </a:r>
            <a:r>
              <a:rPr lang="en-US" dirty="0" smtClean="0"/>
              <a:t> ও </a:t>
            </a:r>
            <a:r>
              <a:rPr lang="en-US" dirty="0" err="1" smtClean="0"/>
              <a:t>বাধা</a:t>
            </a:r>
            <a:r>
              <a:rPr lang="en-US" dirty="0" smtClean="0"/>
              <a:t> </a:t>
            </a:r>
            <a:r>
              <a:rPr lang="en-US" dirty="0" err="1" smtClean="0"/>
              <a:t>কঁপি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মসলা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উদাহরন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12" descr="image-296856-1586362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2590800" cy="1828800"/>
          </a:xfrm>
          <a:prstGeom prst="rect">
            <a:avLst/>
          </a:prstGeom>
        </p:spPr>
      </p:pic>
      <p:pic>
        <p:nvPicPr>
          <p:cNvPr id="10" name="Content Placeholder 12" descr="image-296856-1586362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2819400" cy="1828800"/>
          </a:xfrm>
          <a:prstGeom prst="rect">
            <a:avLst/>
          </a:prstGeom>
        </p:spPr>
      </p:pic>
      <p:pic>
        <p:nvPicPr>
          <p:cNvPr id="25" name="Content Placeholder 12" descr="image-296856-1586362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191000"/>
            <a:ext cx="2514600" cy="1752600"/>
          </a:xfrm>
          <a:prstGeom prst="rect">
            <a:avLst/>
          </a:prstGeom>
        </p:spPr>
      </p:pic>
      <p:pic>
        <p:nvPicPr>
          <p:cNvPr id="27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066800"/>
            <a:ext cx="2500312" cy="1828800"/>
          </a:xfrm>
          <a:prstGeom prst="rect">
            <a:avLst/>
          </a:prstGeom>
        </p:spPr>
      </p:pic>
      <p:pic>
        <p:nvPicPr>
          <p:cNvPr id="19" name="Content Placeholder 12" descr="image-296856-15863625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91000"/>
            <a:ext cx="2819400" cy="1828800"/>
          </a:xfrm>
          <a:prstGeom prst="rect">
            <a:avLst/>
          </a:prstGeom>
        </p:spPr>
      </p:pic>
      <p:pic>
        <p:nvPicPr>
          <p:cNvPr id="20" name="Content Placeholder 12" descr="image-296856-15863625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191000"/>
            <a:ext cx="2590800" cy="1828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89111" y="2971800"/>
            <a:ext cx="94448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পেঁয়াজ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33800" y="6096000"/>
            <a:ext cx="21723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মসলা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5800" y="6096000"/>
            <a:ext cx="18982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মরিচ</a:t>
            </a:r>
            <a:r>
              <a:rPr lang="en-US" dirty="0" smtClean="0"/>
              <a:t> ও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গুড়া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64723" y="2971800"/>
            <a:ext cx="18982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হলুদ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গুড়া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99758" y="2971800"/>
            <a:ext cx="70564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রসুন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278583" y="6019800"/>
            <a:ext cx="79861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আঁদা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3400" y="162580"/>
            <a:ext cx="7772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অর্থনৈতিক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গুরুত্ব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920" y="920889"/>
            <a:ext cx="699742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উস্যান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অর্থনৈতিক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গুরুত্ব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নিচে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দেওয়া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হলো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১।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পারিবারিক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চাহিদা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পূরণ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২।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ব্যবসা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৩।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কাঠের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চাহিদা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পূরণ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৪।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জ্বালানির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চাহিদা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পূরণ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৫।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 আত্মকর্মসংস্থান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৬।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শাক-সবজির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প্রক্রিয়াজাত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৭।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ফুল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ব্যবসা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3400" y="162580"/>
            <a:ext cx="7772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বাগান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পরিকল্পনা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208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বাগানের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পরিকল্পনা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বলতে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বসতবাড়ি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স্কুলসংলগ্ন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জমি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সঠিক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ভাবে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ব্যবহার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ফুল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ফল্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‌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শাক-সবজি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মসলা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উৎপাদনের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প্রস্তুতি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মুলক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কার্যক্রম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বোঝায়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205740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বাগান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পরিকল্পনার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বিবেচ্য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বিষয়গুলো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নিচে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দেওয়া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হলো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১।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বাগানে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ফুল,ফল,শাক-সবজি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মসলা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থাকবে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২।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কোন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স্থানে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ফুল,কোথায়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কোথায়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শাক-সবজি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ও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কোথায়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মসলা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লাগানো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নির্ধারিত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৩।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মৌসুম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অনুযায়ী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উদ্যান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তালিকা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তৈরি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এবং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সেই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অনুযায়ী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একটি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নকশা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তৈরি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৪।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তৈরি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নকশা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অনুসরন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নির্ধারিত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স্থানে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উদ্যান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চাষ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।  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৫।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সবগুলো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চারা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একসাথে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লাগিয়ে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পর্যয়ক্রমে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লাগাতে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৬।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বাগানে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পানি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সেচ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নিকাশের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সুব্যবস্থা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থাকতে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3400" y="162580"/>
            <a:ext cx="7772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সংগ্রহ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বাছাই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20889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১।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পরিপক্বতাকে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বিবেচনা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সঠিক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সময়ে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তুলতে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২।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তোলার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সময়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যেন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কোনো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ক্ষতি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যেমন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গাছ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মোচড়ানো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মাটিতে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ফেলে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দেওয়া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সুর্যের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তাপ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লাগানো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গায়ে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ক্ষত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সৃষ্টি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ইত্যাদি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বিষয়ে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সতর্ক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থাকতে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৩।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ক্ষেত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তুলে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পরিষ্কার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পাত্রে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রাখতে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পাত্র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এমন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যেন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কোন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ক্ষতি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৪।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মাঠ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বাছায়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স্থানে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নেওয়ার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সময়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সতর্ক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থাকতে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যেন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ফসলভর্তি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পাত্র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আছড়ে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পড়ে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৫।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ক্ষেত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তোলার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সুর্যের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তাপ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রক্ষা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কারণ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তাপে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উত্তাপ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বেড়ে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ফলে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গুণাগুণ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নষ্ট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। 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৬।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মাঠ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আনার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প্রথমে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অগ্রহনযোগ্য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আলাদা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অতঃপর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আকার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আকৃতি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অনুযায়ী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বাজারজাত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জন্য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প্যাকিং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err="1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দলীয়</a:t>
            </a:r>
            <a:r>
              <a:rPr lang="en-US" sz="40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dirty="0" err="1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553291" cy="3352799"/>
          </a:xfrm>
        </p:spPr>
      </p:pic>
      <p:sp>
        <p:nvSpPr>
          <p:cNvPr id="9" name="Rectangle 8"/>
          <p:cNvSpPr/>
          <p:nvPr/>
        </p:nvSpPr>
        <p:spPr>
          <a:xfrm>
            <a:off x="1524000" y="48768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খাদ্য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হিসেবে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উদ্যান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গুরুত্ব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বর্ণ্না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বাড়ির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33123"/>
            <a:ext cx="5867400" cy="2729277"/>
          </a:xfrm>
        </p:spPr>
      </p:pic>
      <p:sp>
        <p:nvSpPr>
          <p:cNvPr id="7" name="Rectangle 6"/>
          <p:cNvSpPr/>
          <p:nvPr/>
        </p:nvSpPr>
        <p:spPr>
          <a:xfrm>
            <a:off x="152400" y="44196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উল্লেখিত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বিষয়গুলো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বিবেচনা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বসতবাড়ি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তৎসংলগ্ন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জায়গায়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কিভাবে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উদ্যান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চাষ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করা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যায়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তা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বর্ণনা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3400" y="1752600"/>
            <a:ext cx="967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spc="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16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ik Rahman\Pictures\images-39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6375" y="2352875"/>
            <a:ext cx="6662225" cy="380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685800"/>
            <a:ext cx="838200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আজকের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ক্লাসে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সকলকে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স্বাগতম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81000" y="304800"/>
            <a:ext cx="8305800" cy="1117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rif Mitali" panose="02000506000000020003" pitchFamily="2" charset="0"/>
                <a:cs typeface="Shorif Mitali" panose="02000506000000020003" pitchFamily="2" charset="0"/>
              </a:rPr>
              <a:t>উপস্থাপনায়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rif Mitali" panose="02000506000000020003" pitchFamily="2" charset="0"/>
              <a:cs typeface="Shorif Mitali" panose="0200050600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5715000" cy="307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150000"/>
              </a:lnSpc>
            </a:pP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মোসাঃ</a:t>
            </a:r>
            <a:r>
              <a:rPr lang="en-AU" sz="4000" b="1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পারভীন</a:t>
            </a:r>
            <a:r>
              <a:rPr lang="en-AU" sz="4000" b="1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আক্তার</a:t>
            </a:r>
            <a:endParaRPr lang="en-AU" sz="4000" b="1" dirty="0" smtClean="0">
              <a:solidFill>
                <a:schemeClr val="tx1"/>
              </a:solidFill>
              <a:latin typeface="Shorif Mitali" panose="02000506000000020003" pitchFamily="2" charset="0"/>
              <a:cs typeface="Shorif Mitali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তালন্দ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এ.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এম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.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উচ্চ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বিদ্যালয়</a:t>
            </a:r>
            <a:endParaRPr lang="en-AU" sz="3600" dirty="0" smtClean="0">
              <a:solidFill>
                <a:schemeClr val="tx1"/>
              </a:solidFill>
              <a:latin typeface="Shorif Mitali" panose="02000506000000020003" pitchFamily="2" charset="0"/>
              <a:cs typeface="Shorif Mitali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4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তানোর</a:t>
            </a:r>
            <a:r>
              <a:rPr lang="en-AU" sz="24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, </a:t>
            </a:r>
            <a:r>
              <a:rPr lang="en-AU" sz="24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রাজশাহী</a:t>
            </a:r>
            <a:r>
              <a:rPr lang="en-AU" sz="24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133600"/>
            <a:ext cx="25908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egoe UI Semilight" pitchFamily="34" charset="0"/>
              </a:rPr>
              <a:t>পাঠ</a:t>
            </a:r>
            <a:r>
              <a:rPr kumimoji="0" lang="bn-IN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utonnySushreeOMJ" panose="00000400000000000000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egoe UI Semilight" pitchFamily="34" charset="0"/>
              </a:rPr>
              <a:t>পরিচিতি</a:t>
            </a:r>
            <a:endParaRPr kumimoji="0" lang="en-US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981200" y="2133600"/>
            <a:ext cx="64008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শ্রেণী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অষ্টম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বিষয়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কৃষিশিক্ষা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অধ্যায়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পঞ্চম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" y="23878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চল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এখন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কিছু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ছবি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দেখি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Content Placeholder 12" descr="image-296856-1586362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29000"/>
            <a:ext cx="3952876" cy="2133600"/>
          </a:xfrm>
          <a:prstGeom prst="rect">
            <a:avLst/>
          </a:prstGeom>
        </p:spPr>
      </p:pic>
      <p:pic>
        <p:nvPicPr>
          <p:cNvPr id="14" name="Content Placeholder 12" descr="image-296856-1586362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0"/>
            <a:ext cx="3962400" cy="2133600"/>
          </a:xfrm>
          <a:prstGeom prst="rect">
            <a:avLst/>
          </a:prstGeom>
        </p:spPr>
      </p:pic>
      <p:pic>
        <p:nvPicPr>
          <p:cNvPr id="21" name="Content Placeholder 12" descr="image-296856-1586362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4038600" cy="2133600"/>
          </a:xfrm>
          <a:prstGeom prst="rect">
            <a:avLst/>
          </a:prstGeom>
        </p:spPr>
      </p:pic>
      <p:pic>
        <p:nvPicPr>
          <p:cNvPr id="23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29000"/>
            <a:ext cx="4045292" cy="2133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586740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তাহলে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আজকের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উদ্যান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ফসল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পাঠ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শেষে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শিক্ষার্থীরা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-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3553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কাকে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বলে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প্রকার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প্রত্যেক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প্রকার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বিশ্লেষন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৪।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অর্থনৈতিক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গুরুত্ব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৫।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বাগান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পরিকল্পনা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৬।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সংগ্রহ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বাছাই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প্রক্রিয়াজাত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করনের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পদ্ধতি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52400"/>
            <a:ext cx="7772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কাকে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বলে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বাড়ির আ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শেপাশে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বেড়া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দিয়ে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যেস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ব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উৎপাদন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করা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হয় তাকে 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উদ্যান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 বলে।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যেমন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 ফুল, ফল, শাক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সবজি,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ও </a:t>
            </a:r>
            <a:r>
              <a:rPr lang="as-IN" sz="2400" dirty="0" smtClean="0">
                <a:solidFill>
                  <a:schemeClr val="tx2">
                    <a:lumMod val="75000"/>
                  </a:schemeClr>
                </a:solidFill>
              </a:rPr>
              <a:t>মসলা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33600"/>
            <a:ext cx="7772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উদ্যান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ফসল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প্রকার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-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95600"/>
            <a:ext cx="7235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উদ্যান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চার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প্রকার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যথা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১।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ফুল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।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২।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৩।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শাক-সবজি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৪।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মসলা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ফসল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 flipV="1">
            <a:off x="6096000" y="6172200"/>
            <a:ext cx="1182688" cy="22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23878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ফুল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উদাহরন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12" descr="image-296856-1586362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3810000" cy="2057400"/>
          </a:xfrm>
          <a:prstGeom prst="rect">
            <a:avLst/>
          </a:prstGeom>
        </p:spPr>
      </p:pic>
      <p:pic>
        <p:nvPicPr>
          <p:cNvPr id="9" name="Content Placeholder 12" descr="image-296856-1586362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38600"/>
            <a:ext cx="3810000" cy="2057400"/>
          </a:xfrm>
          <a:prstGeom prst="rect">
            <a:avLst/>
          </a:prstGeom>
        </p:spPr>
      </p:pic>
      <p:pic>
        <p:nvPicPr>
          <p:cNvPr id="10" name="Content Placeholder 12" descr="image-296856-1586362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3810000" cy="2057400"/>
          </a:xfrm>
          <a:prstGeom prst="rect">
            <a:avLst/>
          </a:prstGeom>
        </p:spPr>
      </p:pic>
      <p:pic>
        <p:nvPicPr>
          <p:cNvPr id="16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076325"/>
            <a:ext cx="3810000" cy="20383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00200" y="3200400"/>
            <a:ext cx="9765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গোলাপ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84409" y="3200400"/>
            <a:ext cx="6783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গাদা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0" y="6096000"/>
            <a:ext cx="13019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রজনীগন্ধা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77000" y="6172200"/>
            <a:ext cx="7633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টগর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23878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ফসলের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উদাহরন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12" descr="image-296856-1586362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30" y="3962400"/>
            <a:ext cx="3653139" cy="2057400"/>
          </a:xfrm>
          <a:prstGeom prst="rect">
            <a:avLst/>
          </a:prstGeom>
        </p:spPr>
      </p:pic>
      <p:pic>
        <p:nvPicPr>
          <p:cNvPr id="9" name="Content Placeholder 12" descr="image-296856-1586362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02" y="4038600"/>
            <a:ext cx="2781396" cy="2057400"/>
          </a:xfrm>
          <a:prstGeom prst="rect">
            <a:avLst/>
          </a:prstGeom>
        </p:spPr>
      </p:pic>
      <p:pic>
        <p:nvPicPr>
          <p:cNvPr id="10" name="Content Placeholder 12" descr="image-296856-1586362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76325"/>
            <a:ext cx="3810000" cy="2038350"/>
          </a:xfrm>
          <a:prstGeom prst="rect">
            <a:avLst/>
          </a:prstGeom>
        </p:spPr>
      </p:pic>
      <p:pic>
        <p:nvPicPr>
          <p:cNvPr id="16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083" y="1076325"/>
            <a:ext cx="3621434" cy="20383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00200" y="3200400"/>
            <a:ext cx="6960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আম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84409" y="3200400"/>
            <a:ext cx="6126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লিচু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0" y="6096000"/>
            <a:ext cx="8803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কাঁঠাল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77000" y="6172200"/>
            <a:ext cx="9332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পেঁয়ারা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602</Words>
  <Application>Microsoft Office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আসসালামু আলাইকুম</vt:lpstr>
      <vt:lpstr>Slide 2</vt:lpstr>
      <vt:lpstr>Slide 3</vt:lpstr>
      <vt:lpstr>Slide 4</vt:lpstr>
      <vt:lpstr>   </vt:lpstr>
      <vt:lpstr>Slide 6</vt:lpstr>
      <vt:lpstr>Slide 7</vt:lpstr>
      <vt:lpstr>   </vt:lpstr>
      <vt:lpstr>   </vt:lpstr>
      <vt:lpstr>   </vt:lpstr>
      <vt:lpstr>   </vt:lpstr>
      <vt:lpstr>   </vt:lpstr>
      <vt:lpstr>   </vt:lpstr>
      <vt:lpstr>   </vt:lpstr>
      <vt:lpstr>  </vt:lpstr>
      <vt:lpstr>  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 আলাইকুম</dc:title>
  <dc:creator>Anik Rahman</dc:creator>
  <cp:lastModifiedBy>Anik Rahman</cp:lastModifiedBy>
  <cp:revision>198</cp:revision>
  <dcterms:created xsi:type="dcterms:W3CDTF">2006-08-16T00:00:00Z</dcterms:created>
  <dcterms:modified xsi:type="dcterms:W3CDTF">2022-04-01T10:08:25Z</dcterms:modified>
</cp:coreProperties>
</file>