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5" r:id="rId3"/>
    <p:sldMasterId id="2147483713" r:id="rId4"/>
    <p:sldMasterId id="2147483743" r:id="rId5"/>
    <p:sldMasterId id="2147483755" r:id="rId6"/>
    <p:sldMasterId id="2147483773" r:id="rId7"/>
    <p:sldMasterId id="2147483790" r:id="rId8"/>
  </p:sldMasterIdLst>
  <p:sldIdLst>
    <p:sldId id="256" r:id="rId9"/>
    <p:sldId id="271" r:id="rId10"/>
    <p:sldId id="258" r:id="rId11"/>
    <p:sldId id="259" r:id="rId12"/>
    <p:sldId id="260" r:id="rId13"/>
    <p:sldId id="261" r:id="rId14"/>
    <p:sldId id="262" r:id="rId15"/>
    <p:sldId id="272" r:id="rId16"/>
    <p:sldId id="274" r:id="rId17"/>
    <p:sldId id="273" r:id="rId18"/>
    <p:sldId id="265" r:id="rId19"/>
    <p:sldId id="266" r:id="rId20"/>
    <p:sldId id="267" r:id="rId21"/>
    <p:sldId id="268" r:id="rId22"/>
    <p:sldId id="269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67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801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7652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182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955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1957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2229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322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016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468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7415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8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141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334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9944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037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93826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7616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598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15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25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22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4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5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53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95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35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05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50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5500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70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6088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69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25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41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511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96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215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324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08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40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95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288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429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879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0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185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738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633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510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26288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43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54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560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705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279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8999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42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5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087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467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555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428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938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457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019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492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202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4541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575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576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890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61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536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723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906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062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5312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961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188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453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187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2107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4964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798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0245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138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448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9263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836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84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355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9503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1838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8565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60202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191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548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157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86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273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66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58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088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082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382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657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80324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447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27211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938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04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7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1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9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78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3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7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3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2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C46205C-8AA0-4BB9-ADBB-5361A2F9CC8E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F96801E-4C6C-4B95-B65E-ED2AA768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976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5" y="18872"/>
            <a:ext cx="6317968" cy="68391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32762" y="79856"/>
            <a:ext cx="6261733" cy="6778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3333" l="6875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675">
            <a:off x="3086214" y="287613"/>
            <a:ext cx="1350130" cy="1350130"/>
          </a:xfrm>
          <a:prstGeom prst="rect">
            <a:avLst/>
          </a:prstGeom>
        </p:spPr>
      </p:pic>
      <p:pic>
        <p:nvPicPr>
          <p:cNvPr id="6" name="Picture 2" descr="C:\Users\Sanjoy\Pictures\corui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990" y="180388"/>
            <a:ext cx="1550987" cy="155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7810" y="4772905"/>
            <a:ext cx="11297717" cy="1862048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sz="11500" b="1" dirty="0" err="1" smtClean="0">
                <a:ln w="57150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 smtClean="0">
              <a:ln w="57150">
                <a:solidFill>
                  <a:srgbClr val="FF0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17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201" y="1237958"/>
            <a:ext cx="198354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প্রারম্ভিক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টিসু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কাণ্ডের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অগ্রভাগের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শীর্ষদেশের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1281" y="1237958"/>
            <a:ext cx="18426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প্রাইমারি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ভ্রূণ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বস্থায়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কাণ্ডের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শীর্ষের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আমৃত্যু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বিভাজনক্ষম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44470" y="1114847"/>
            <a:ext cx="185651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সেকেণ্ডারি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ভ্রূণ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বস্থার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কর্ক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ক্যাম্বিয়াম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062" y="1660039"/>
            <a:ext cx="1870427" cy="4563899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287841"/>
            <a:ext cx="2335717" cy="49360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3379" y="403463"/>
            <a:ext cx="907472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টিস্যুকে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0928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5496" y="325416"/>
            <a:ext cx="806334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টিস্যুকে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5841" y="1023389"/>
            <a:ext cx="3344203" cy="912985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শীর্ষস্থ</a:t>
            </a:r>
            <a:r>
              <a:rPr lang="en-US" sz="25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US" sz="45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7300" dirty="0" smtClean="0">
                <a:solidFill>
                  <a:srgbClr val="7030A0"/>
                </a:solidFill>
              </a:rPr>
              <a:t/>
            </a:r>
            <a:br>
              <a:rPr lang="en-US" sz="7300" dirty="0" smtClean="0">
                <a:solidFill>
                  <a:srgbClr val="7030A0"/>
                </a:solidFill>
              </a:rPr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7644" y="2313432"/>
            <a:ext cx="2267296" cy="37719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কাণ্ড</a:t>
            </a:r>
            <a:r>
              <a:rPr lang="en-US" sz="3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শাখা-প্রশাখার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শীর্ষে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প্রাইমারি</a:t>
            </a:r>
            <a:r>
              <a:rPr lang="en-US" sz="3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US" sz="3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</a:t>
            </a:r>
            <a:r>
              <a:rPr lang="bn-IN" sz="3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্যু</a:t>
            </a:r>
            <a:endParaRPr lang="en-US" sz="3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তেরি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871" y="2141982"/>
            <a:ext cx="1620325" cy="4114800"/>
          </a:xfrm>
          <a:prstGeom prst="rect">
            <a:avLst/>
          </a:prstGeom>
          <a:pattFill prst="sphere">
            <a:fgClr>
              <a:srgbClr val="C00000"/>
            </a:fgClr>
            <a:bgClr>
              <a:schemeClr val="bg1"/>
            </a:bgClr>
          </a:pattFill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984417" y="2313432"/>
            <a:ext cx="2398481" cy="37647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মাঝখানে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প্রাইমারী</a:t>
            </a:r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11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</a:t>
            </a: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পাইন,হর্সটেইল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পত্রমূল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পর্বসন্ধির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পর্বমধ্যের</a:t>
            </a:r>
            <a:r>
              <a:rPr lang="en-US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গোড়ায়</a:t>
            </a:r>
            <a:r>
              <a:rPr lang="en-US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3830" y="1495651"/>
            <a:ext cx="3314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নিবেশিত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808" y="1750096"/>
            <a:ext cx="1761300" cy="45066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806376" y="837110"/>
            <a:ext cx="304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পার্শ্বীয়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endParaRPr lang="en-US" sz="36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9521963" y="1603138"/>
            <a:ext cx="2230868" cy="46536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কাণ্ডের</a:t>
            </a:r>
            <a:r>
              <a:rPr lang="en-US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পার্শ্ব</a:t>
            </a:r>
            <a:r>
              <a:rPr lang="en-US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লম্বালম্বিভাবে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সেকেণ্ডারী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উদাঃ-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ইন্টারফেসিকুলার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ক্যাম্বিয়াম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45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3782" y="466582"/>
            <a:ext cx="996141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টিস্যুকে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65711" y="1230930"/>
            <a:ext cx="2481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endParaRPr lang="en-US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5711" y="2108347"/>
            <a:ext cx="2116183" cy="431153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তলে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বিভাজিত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ঘনত্বে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উদাঃ-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এন্ডোস্পার্ম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মজ্জা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1559" y="1667020"/>
            <a:ext cx="249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প্লেট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endParaRPr lang="en-US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91559" y="2599483"/>
            <a:ext cx="2765821" cy="34896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তলে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বিভাজিত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প্লেটের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আয়তনে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44" y="1869851"/>
            <a:ext cx="1856769" cy="42193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29092" y="1230930"/>
            <a:ext cx="2558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রিব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endParaRPr lang="en-US" sz="36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421661" y="1990185"/>
            <a:ext cx="2499904" cy="428712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কোষগুলো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তলে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বিভাজিত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কোষগুলো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রৈখিক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সজ্জাক্রমে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একসারিতে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বুকের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পাঁজরের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উদাঃ-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কাণ্ডের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মজ্জারশ্মি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বর্ধিষ্ণু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936" y="2428874"/>
            <a:ext cx="1679169" cy="399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28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43065" y="366900"/>
            <a:ext cx="10510375" cy="692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289" y="1460695"/>
            <a:ext cx="2410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প্রোটোডার্ম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832337" y="1044689"/>
            <a:ext cx="2230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প্রোক্যাম্বিয়াম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9021671" y="1430577"/>
            <a:ext cx="2784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গ্রাউণ্ড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মেরিস্টেম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5115" y="2310980"/>
            <a:ext cx="2121830" cy="36226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কোষসমূহ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0" indent="0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উদাঃ-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মূল,কাণ্ড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প্রশাখার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38" y="2243138"/>
            <a:ext cx="1903399" cy="409120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207799" y="1777780"/>
            <a:ext cx="2047902" cy="45565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ক্যাম্বিয়াম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জাইলেম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ফ্লোয়েম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্যু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</a:p>
          <a:p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জাইলেম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ফ্লোয়েম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সম্মিলিত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4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241" y="1985962"/>
            <a:ext cx="2256279" cy="4524637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9930324" y="2243138"/>
            <a:ext cx="1696148" cy="40803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বারবার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বিভাজিত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কট্রেক্স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মজ্জা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মজ্জারশ্মি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97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453188" y="3374102"/>
            <a:ext cx="9061026" cy="32067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কোষপ্রাচীরের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৷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</a:p>
          <a:p>
            <a:pPr algn="ctr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প্রোক্যাম্বিয়াম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্যু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algn="ctr"/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টিস্যুগুলো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7" y="91066"/>
            <a:ext cx="2535382" cy="2681515"/>
          </a:xfrm>
          <a:prstGeom prst="rect">
            <a:avLst/>
          </a:prstGeom>
        </p:spPr>
      </p:pic>
      <p:pic>
        <p:nvPicPr>
          <p:cNvPr id="4" name="Picture 2" descr="C:\Users\User\Desktop\New folder (2)\ppt\question\using.twitter.for_.trivia.question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989" y="162236"/>
            <a:ext cx="3088030" cy="273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ertical Scroll 4"/>
          <p:cNvSpPr/>
          <p:nvPr/>
        </p:nvSpPr>
        <p:spPr>
          <a:xfrm>
            <a:off x="2994307" y="162236"/>
            <a:ext cx="5697682" cy="2539176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13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13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11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7244" y="3901022"/>
            <a:ext cx="101155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পরিপূর্ণতায়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কার্যাবলীর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229100" y="490948"/>
            <a:ext cx="3271837" cy="25545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bn-BD" sz="8000" dirty="0" smtClean="0">
                <a:ln w="28575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dirty="0" smtClean="0">
              <a:ln w="28575">
                <a:solidFill>
                  <a:srgbClr val="FFFF00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" y="472434"/>
            <a:ext cx="3949462" cy="2484846"/>
          </a:xfrm>
          <a:prstGeom prst="rect">
            <a:avLst/>
          </a:prstGeom>
        </p:spPr>
      </p:pic>
      <p:pic>
        <p:nvPicPr>
          <p:cNvPr id="6" name="Picture 3" descr="E:\question\app_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6" y="393840"/>
            <a:ext cx="2939770" cy="274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37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88"/>
            <a:ext cx="12192000" cy="6872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99" y="5288340"/>
            <a:ext cx="11272837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9600" dirty="0" err="1" smtClean="0">
                <a:ln w="57150"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n w="57150">
                <a:solidFill>
                  <a:srgbClr val="FF0000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41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6024178" y="2754171"/>
            <a:ext cx="5779896" cy="38193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936546" y="405287"/>
            <a:ext cx="4767506" cy="1893204"/>
            <a:chOff x="6140134" y="146764"/>
            <a:chExt cx="4444740" cy="2111527"/>
          </a:xfrm>
          <a:solidFill>
            <a:srgbClr val="7030A0"/>
          </a:solidFill>
        </p:grpSpPr>
        <p:sp>
          <p:nvSpPr>
            <p:cNvPr id="16" name="Oval Callout 15"/>
            <p:cNvSpPr/>
            <p:nvPr/>
          </p:nvSpPr>
          <p:spPr>
            <a:xfrm>
              <a:off x="6140134" y="146764"/>
              <a:ext cx="4444740" cy="2111527"/>
            </a:xfrm>
            <a:prstGeom prst="wedgeEllipseCallout">
              <a:avLst>
                <a:gd name="adj1" fmla="val -50905"/>
                <a:gd name="adj2" fmla="val 77418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23226" y="452301"/>
              <a:ext cx="3878556" cy="1569660"/>
            </a:xfrm>
            <a:prstGeom prst="rect">
              <a:avLst/>
            </a:prstGeom>
            <a:grpFill/>
          </p:spPr>
          <p:txBody>
            <a:bodyPr wrap="square" rtlCol="0">
              <a:prstTxWarp prst="textWave2">
                <a:avLst/>
              </a:prstTxWarp>
              <a:spAutoFit/>
            </a:bodyPr>
            <a:lstStyle/>
            <a:p>
              <a:pPr algn="ctr"/>
              <a:r>
                <a:rPr lang="en-US" sz="9600" dirty="0" err="1" smtClean="0"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NikoshLightBAN" panose="02000000000000000000" pitchFamily="2" charset="0"/>
                  <a:cs typeface="NikoshLightBAN" panose="02000000000000000000" pitchFamily="2" charset="0"/>
                </a:rPr>
                <a:t>পরিচিতি</a:t>
              </a:r>
              <a:endParaRPr lang="en-US" sz="9600" dirty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LightBAN" panose="02000000000000000000" pitchFamily="2" charset="0"/>
                <a:cs typeface="NikoshLightBAN" panose="02000000000000000000" pitchFamily="2" charset="0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424705" y="2754171"/>
            <a:ext cx="5511841" cy="38193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818405" y="2754171"/>
            <a:ext cx="4472327" cy="864769"/>
          </a:xfrm>
          <a:prstGeom prst="downArrow">
            <a:avLst>
              <a:gd name="adj1" fmla="val 50000"/>
              <a:gd name="adj2" fmla="val 4531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6650297" y="2787103"/>
            <a:ext cx="4564382" cy="863705"/>
          </a:xfrm>
          <a:prstGeom prst="downArrow">
            <a:avLst>
              <a:gd name="adj1" fmla="val 50000"/>
              <a:gd name="adj2" fmla="val 4436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846888" y="2739611"/>
            <a:ext cx="1955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4155" y="2804130"/>
            <a:ext cx="2260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শিক্ষক</a:t>
            </a:r>
            <a:endParaRPr lang="en-US" sz="5400" dirty="0">
              <a:solidFill>
                <a:srgbClr val="FF000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9061" y="3544097"/>
            <a:ext cx="551184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সম্মিলনী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ঝিকরগাছা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 নং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০১৭১৫-২১৪৩৯১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 mail- ab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214391@gmail.com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60902" y="3466943"/>
            <a:ext cx="5779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bn-BD" sz="6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-১ম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০৮ </a:t>
            </a:r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টিস্যুতন্ত্র</a:t>
            </a:r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BD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9392448">
            <a:off x="530528" y="726750"/>
            <a:ext cx="1292876" cy="6596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পাঠ-1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41" y="64855"/>
            <a:ext cx="1911626" cy="2522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4919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1"/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005" y="193963"/>
            <a:ext cx="3107909" cy="389985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216525" y="400050"/>
            <a:ext cx="4726093" cy="3380465"/>
            <a:chOff x="6248362" y="193963"/>
            <a:chExt cx="5694256" cy="415636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362" y="193963"/>
              <a:ext cx="5694256" cy="415636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534400" y="3671455"/>
              <a:ext cx="2951018" cy="67887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10" y="3408654"/>
            <a:ext cx="4223038" cy="320086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888730" y="5275386"/>
            <a:ext cx="3340563" cy="130012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US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89964" y="3122852"/>
            <a:ext cx="3497089" cy="3408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60" y="193963"/>
            <a:ext cx="3272504" cy="2863441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 rot="18603321">
            <a:off x="7207683" y="2844574"/>
            <a:ext cx="883426" cy="2149977"/>
          </a:xfrm>
          <a:prstGeom prst="downArrow">
            <a:avLst/>
          </a:prstGeom>
          <a:solidFill>
            <a:srgbClr val="FF00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4068475">
            <a:off x="5671973" y="3062689"/>
            <a:ext cx="883426" cy="2552443"/>
          </a:xfrm>
          <a:prstGeom prst="downArrow">
            <a:avLst/>
          </a:prstGeom>
          <a:solidFill>
            <a:srgbClr val="FF00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6242622">
            <a:off x="6033808" y="2422482"/>
            <a:ext cx="883426" cy="1486608"/>
          </a:xfrm>
          <a:prstGeom prst="downArrow">
            <a:avLst/>
          </a:prstGeom>
          <a:solidFill>
            <a:srgbClr val="FF00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3709815">
            <a:off x="6549079" y="2316607"/>
            <a:ext cx="883426" cy="937275"/>
          </a:xfrm>
          <a:prstGeom prst="downArrow">
            <a:avLst/>
          </a:prstGeom>
          <a:solidFill>
            <a:srgbClr val="FF00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5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14935" y="428386"/>
            <a:ext cx="11506588" cy="3400149"/>
            <a:chOff x="-114935" y="428386"/>
            <a:chExt cx="11506588" cy="3400149"/>
          </a:xfrm>
        </p:grpSpPr>
        <p:sp>
          <p:nvSpPr>
            <p:cNvPr id="3" name="Rectangle 2"/>
            <p:cNvSpPr/>
            <p:nvPr/>
          </p:nvSpPr>
          <p:spPr>
            <a:xfrm>
              <a:off x="604829" y="3118110"/>
              <a:ext cx="4253113" cy="707886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600450" y="428386"/>
              <a:ext cx="588645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আমাদের</a:t>
              </a:r>
              <a:r>
                <a:rPr lang="en-US" sz="6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6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6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- </a:t>
              </a:r>
              <a:endPara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60497" y="3120649"/>
              <a:ext cx="5331156" cy="70788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prstTxWarp prst="textWave2">
                <a:avLst/>
              </a:prstTxWarp>
              <a:spAutoFit/>
            </a:bodyPr>
            <a:lstStyle/>
            <a:p>
              <a:pPr algn="ctr"/>
              <a:r>
                <a:rPr lang="en-US" sz="4000" dirty="0" err="1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টিস্যু</a:t>
              </a:r>
              <a:r>
                <a:rPr lang="en-US" sz="40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000" dirty="0" err="1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টিস্যুতন্ত্র</a:t>
              </a:r>
              <a:endPara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Oval Callout 5"/>
            <p:cNvSpPr/>
            <p:nvPr/>
          </p:nvSpPr>
          <p:spPr>
            <a:xfrm rot="19749077">
              <a:off x="-114935" y="821995"/>
              <a:ext cx="3849063" cy="1195785"/>
            </a:xfrm>
            <a:prstGeom prst="wedgeEllipseCallout">
              <a:avLst>
                <a:gd name="adj1" fmla="val 2145"/>
                <a:gd name="adj2" fmla="val 158974"/>
              </a:avLst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4">
                <a:avLst/>
              </a:prstTxWarp>
            </a:bodyPr>
            <a:lstStyle/>
            <a:p>
              <a:pPr algn="ctr"/>
              <a:r>
                <a:rPr lang="en-US" sz="5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</a:t>
              </a:r>
              <a:r>
                <a:rPr lang="en-US" sz="5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ফল</a:t>
              </a:r>
              <a:endPara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821257" y="1578177"/>
              <a:ext cx="5444836" cy="11218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ভাজক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টিস্যু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756" y="626455"/>
            <a:ext cx="2455471" cy="22076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1243" y="4115075"/>
            <a:ext cx="10238508" cy="258532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;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92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0790" y="1651927"/>
            <a:ext cx="4114800" cy="5109091"/>
            <a:chOff x="820390" y="692728"/>
            <a:chExt cx="4114800" cy="5109091"/>
          </a:xfrm>
        </p:grpSpPr>
        <p:sp>
          <p:nvSpPr>
            <p:cNvPr id="2" name="TextBox 1"/>
            <p:cNvSpPr txBox="1"/>
            <p:nvPr/>
          </p:nvSpPr>
          <p:spPr>
            <a:xfrm>
              <a:off x="820390" y="692728"/>
              <a:ext cx="4114800" cy="5109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স্থান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উৎপত্তি,একই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ভিন্ন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রকম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দেখতে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রকম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কার্যাবলী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সম্পন্ন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অবিচ্ছিন্ন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কোষ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সমষ্টিকে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কোষগুচ্ছ</a:t>
              </a:r>
              <a:r>
                <a:rPr lang="en-US" sz="3200" b="1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32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কোষপুঞ্জ</a:t>
              </a:r>
              <a:r>
                <a:rPr lang="en-US" sz="32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32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টিস্যু</a:t>
              </a:r>
              <a:r>
                <a:rPr lang="en-US" sz="3200" b="1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3200" b="1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en-US" sz="32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</a:p>
            <a:p>
              <a:pPr algn="just"/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                        </a:t>
              </a:r>
            </a:p>
            <a:p>
              <a:pPr algn="just"/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টিস্যু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সৃষ্টির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কারণ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উদ্ভিদ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দেহ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গঠনকারী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কোষের</a:t>
              </a:r>
              <a:r>
                <a:rPr lang="en-US" sz="3200" b="1" dirty="0" smtClean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শ্রমবিভাগ</a:t>
              </a:r>
              <a:r>
                <a:rPr lang="en-US" sz="3200" b="1" dirty="0" smtClean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smtClean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       </a:t>
              </a:r>
            </a:p>
            <a:p>
              <a:pPr algn="just"/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কোষ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টিস্যু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অঙ্গ</a:t>
              </a:r>
              <a:r>
                <a:rPr lang="en-US" sz="32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                                              	</a:t>
              </a:r>
              <a:r>
                <a:rPr lang="en-US" sz="3200" b="1" dirty="0" err="1" smtClean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তন্ত্র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</a:t>
              </a:r>
              <a:r>
                <a:rPr lang="en-US" sz="3200" b="1" dirty="0" err="1" smtClean="0">
                  <a:solidFill>
                    <a:schemeClr val="accent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দেহ</a:t>
              </a:r>
              <a:endParaRPr lang="en-US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dirty="0"/>
            </a:p>
          </p:txBody>
        </p:sp>
        <p:sp>
          <p:nvSpPr>
            <p:cNvPr id="3" name="Right Arrow 2"/>
            <p:cNvSpPr/>
            <p:nvPr/>
          </p:nvSpPr>
          <p:spPr>
            <a:xfrm>
              <a:off x="3425536" y="4530312"/>
              <a:ext cx="685800" cy="3714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Arrow 3"/>
            <p:cNvSpPr/>
            <p:nvPr/>
          </p:nvSpPr>
          <p:spPr>
            <a:xfrm>
              <a:off x="1885253" y="4530312"/>
              <a:ext cx="716429" cy="425634"/>
            </a:xfrm>
            <a:prstGeom prst="rightArrow">
              <a:avLst>
                <a:gd name="adj1" fmla="val 50000"/>
                <a:gd name="adj2" fmla="val 5393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2377167" y="5015764"/>
              <a:ext cx="772287" cy="37147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1121933" y="5010715"/>
              <a:ext cx="685386" cy="481052"/>
            </a:xfrm>
            <a:prstGeom prst="rightArrow">
              <a:avLst>
                <a:gd name="adj1" fmla="val 34277"/>
                <a:gd name="adj2" fmla="val 342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469" y="0"/>
            <a:ext cx="7245531" cy="67610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7417" y="510878"/>
            <a:ext cx="282632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81604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236" y="1123623"/>
            <a:ext cx="26739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বিভাজনে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কোষগুচ্ছ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</a:t>
            </a:r>
          </a:p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বিভাজিত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মেরিস্টেম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কাণ্ডের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শাখা-প্রশাখার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বর্ধিষ্ণু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অগ্রভাগে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44891" y="1046678"/>
            <a:ext cx="505691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কোষগুলো </a:t>
            </a:r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জীবিত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bn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সমব্যাসীয়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কোষগুলোর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বিভাজনক্ষমতা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আছে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কোষপ্রাচীরে </a:t>
            </a:r>
            <a:r>
              <a:rPr lang="bn-IN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সেলুলোজ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থাকে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কোষগুলো </a:t>
            </a:r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ষড়ভূজাকার</a:t>
            </a:r>
            <a:endPara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অপেক্ষাকৃত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দানাদার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আন্তঃকোষীয়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ফাঁক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বিপাকীয়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endParaRPr lang="en-US" sz="3600" b="1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655" y="831235"/>
            <a:ext cx="3365162" cy="4186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819" y="538848"/>
            <a:ext cx="2450762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3282" y="400347"/>
            <a:ext cx="3380509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86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9999" y="918256"/>
            <a:ext cx="345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55" y="3252823"/>
            <a:ext cx="6741749" cy="3299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838" y="225841"/>
            <a:ext cx="7806128" cy="30269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88635" y="2981251"/>
            <a:ext cx="2827824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1352" y="1954734"/>
            <a:ext cx="39410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ক্যালাস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6266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8776" y="722555"/>
            <a:ext cx="11236458" cy="5658946"/>
            <a:chOff x="383300" y="899315"/>
            <a:chExt cx="11236458" cy="5658946"/>
          </a:xfrm>
        </p:grpSpPr>
        <p:sp>
          <p:nvSpPr>
            <p:cNvPr id="4" name="TextBox 3"/>
            <p:cNvSpPr txBox="1"/>
            <p:nvPr/>
          </p:nvSpPr>
          <p:spPr>
            <a:xfrm>
              <a:off x="4796657" y="899315"/>
              <a:ext cx="1585913" cy="52322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ভাজক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টিস্যু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0148" y="3205744"/>
              <a:ext cx="1928813" cy="52322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উৎপত্তি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অনুসারে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86138" y="3198063"/>
              <a:ext cx="2085975" cy="523220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অবস্থান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অনুসারে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00738" y="3170636"/>
              <a:ext cx="2738666" cy="5232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কোষ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বিভাজন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অনুসারে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558252" y="3170636"/>
              <a:ext cx="1986048" cy="52322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অনুসারে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3300" y="4625848"/>
              <a:ext cx="2722360" cy="83099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457200" indent="-457200">
                <a:buAutoNum type="arabicParenR"/>
              </a:pP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ভাজক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টিস্যু</a:t>
              </a:r>
              <a:endParaRPr lang="en-US" sz="24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457200" indent="-457200">
                <a:buAutoNum type="arabicParenR"/>
              </a:pP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সেকেন্ডারী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ভাজক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টিস্যু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37880" y="4632367"/>
              <a:ext cx="3244690" cy="12003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457200" indent="-457200" algn="ctr">
                <a:buAutoNum type="arabicParenR"/>
              </a:pP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শির্ষস্থ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ভাজক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টিস্যু</a:t>
              </a:r>
              <a:endParaRPr lang="en-US" sz="24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২)  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নিবেশিত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ভাজক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টিস্যু</a:t>
              </a:r>
              <a:endParaRPr lang="en-US" sz="24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৩) 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পার্শীয়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ভাজক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টিস্যু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64503" y="4602898"/>
              <a:ext cx="2557462" cy="120032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marL="457200" indent="-457200" algn="ctr">
                <a:buAutoNum type="arabicParenR"/>
              </a:pPr>
              <a:r>
                <a:rPr lang="en-US" sz="24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মাস</a:t>
              </a:r>
              <a:r>
                <a: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ভাজক</a:t>
              </a:r>
              <a:r>
                <a: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টিস্যু</a:t>
              </a:r>
              <a:endPara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457200" indent="-457200" algn="ctr">
                <a:buAutoNum type="arabicParenR"/>
              </a:pPr>
              <a:r>
                <a:rPr lang="en-US" sz="24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প্লেট</a:t>
              </a:r>
              <a:r>
                <a: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ভাজক</a:t>
              </a:r>
              <a:r>
                <a: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টিস্যু</a:t>
              </a:r>
              <a:endPara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457200" indent="-457200" algn="ctr">
                <a:buAutoNum type="arabicParenR"/>
              </a:pPr>
              <a:r>
                <a:rPr lang="en-US" sz="24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রিব</a:t>
              </a:r>
              <a:r>
                <a: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ভাজক</a:t>
              </a:r>
              <a:r>
                <a:rPr lang="en-US" sz="2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টিস্যু</a:t>
              </a:r>
              <a:endPara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389725" y="4602898"/>
              <a:ext cx="2230033" cy="120032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457200" indent="-457200" algn="ctr">
                <a:buAutoNum type="arabicParenR"/>
              </a:pP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প্রোটোডার্ম</a:t>
              </a:r>
              <a:endParaRPr lang="en-US" sz="24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457200" indent="-457200" algn="ctr">
                <a:buAutoNum type="arabicParenR"/>
              </a:pP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প্রোক্যাম্বিয়াম</a:t>
              </a:r>
              <a:endParaRPr lang="en-US" sz="24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457200" indent="-457200" algn="ctr">
                <a:buAutoNum type="arabicParenR"/>
              </a:pP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গ্রাউন্ড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মেরিস্টেম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51532" y="6035041"/>
              <a:ext cx="4332464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নজরে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ভাজক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টিস্যুর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প্রোকারভেদ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5361013" y="1464919"/>
              <a:ext cx="214313" cy="112063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4530786" y="3721284"/>
              <a:ext cx="278731" cy="91108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1464554" y="3728965"/>
              <a:ext cx="178509" cy="87393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10387013" y="2528495"/>
              <a:ext cx="235459" cy="67067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7180276" y="2585558"/>
              <a:ext cx="201309" cy="62018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4293281" y="2483539"/>
              <a:ext cx="176701" cy="73771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1230457" y="2457446"/>
              <a:ext cx="234097" cy="75198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Down Arrow 20"/>
            <p:cNvSpPr/>
            <p:nvPr/>
          </p:nvSpPr>
          <p:spPr>
            <a:xfrm rot="16200000">
              <a:off x="5888887" y="-2136063"/>
              <a:ext cx="140074" cy="932709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10387013" y="3653689"/>
              <a:ext cx="235459" cy="97393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7466782" y="3693856"/>
              <a:ext cx="230457" cy="85902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229819" y="687994"/>
            <a:ext cx="2549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6893240" y="670370"/>
            <a:ext cx="4611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টিস্যুকে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04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 rot="19852514">
            <a:off x="2349211" y="1105530"/>
            <a:ext cx="5902036" cy="2230582"/>
          </a:xfrm>
          <a:prstGeom prst="cloudCallout">
            <a:avLst>
              <a:gd name="adj1" fmla="val -6326"/>
              <a:gd name="adj2" fmla="val 11468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9529801">
            <a:off x="2988937" y="1505345"/>
            <a:ext cx="4622584" cy="11079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6652" y="4792225"/>
            <a:ext cx="1054330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শ্রেনীবিন্যাস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00" y="293555"/>
            <a:ext cx="2247900" cy="3183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472" y="293555"/>
            <a:ext cx="3303489" cy="31839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57159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ppt/theme/theme4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5.xml><?xml version="1.0" encoding="utf-8"?>
<a:theme xmlns:a="http://schemas.openxmlformats.org/drawingml/2006/main" name="1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6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7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591</Words>
  <Application>Microsoft Office PowerPoint</Application>
  <PresentationFormat>Widescreen</PresentationFormat>
  <Paragraphs>125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Corbel</vt:lpstr>
      <vt:lpstr>Garamond</vt:lpstr>
      <vt:lpstr>NikoshBAN</vt:lpstr>
      <vt:lpstr>NikoshLightBAN</vt:lpstr>
      <vt:lpstr>Trebuchet MS</vt:lpstr>
      <vt:lpstr>Verdana</vt:lpstr>
      <vt:lpstr>Wingdings</vt:lpstr>
      <vt:lpstr>Wingdings 3</vt:lpstr>
      <vt:lpstr>Office Theme</vt:lpstr>
      <vt:lpstr>Facet</vt:lpstr>
      <vt:lpstr>Slice</vt:lpstr>
      <vt:lpstr>Basis</vt:lpstr>
      <vt:lpstr>1_Basis</vt:lpstr>
      <vt:lpstr>Organic</vt:lpstr>
      <vt:lpstr>1_Facet</vt:lpstr>
      <vt:lpstr>1_Slice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55</cp:revision>
  <dcterms:created xsi:type="dcterms:W3CDTF">2020-11-05T02:10:15Z</dcterms:created>
  <dcterms:modified xsi:type="dcterms:W3CDTF">2022-04-10T10:32:05Z</dcterms:modified>
</cp:coreProperties>
</file>