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7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8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9.xml" ContentType="application/vnd.openxmlformats-officedocument.theme+xml"/>
  <Override PartName="/ppt/media/image2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4" r:id="rId3"/>
    <p:sldMasterId id="2147483729" r:id="rId4"/>
    <p:sldMasterId id="2147483747" r:id="rId5"/>
    <p:sldMasterId id="2147483765" r:id="rId6"/>
    <p:sldMasterId id="2147483783" r:id="rId7"/>
    <p:sldMasterId id="2147483801" r:id="rId8"/>
    <p:sldMasterId id="2147483837" r:id="rId9"/>
  </p:sldMasterIdLst>
  <p:sldIdLst>
    <p:sldId id="256" r:id="rId10"/>
    <p:sldId id="270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5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636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6797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514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470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608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108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16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86976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239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801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078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371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8902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9200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0159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771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226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448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551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6551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60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371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48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304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7236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181706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6298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0772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854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276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445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68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9613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262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208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5703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639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472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5140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252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3794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8460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39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092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428098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3996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791241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8245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9843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05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41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10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659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854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9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72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07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14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6397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245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2453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201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08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47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58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8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846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81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3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25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554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484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04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595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008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58224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81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38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84680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48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210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784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280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922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411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382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743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1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269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001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209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966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936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757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64406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750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443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34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7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120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557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3422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2098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3081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321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2029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9031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957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8158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4471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811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3300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9782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800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8500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05377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025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5617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964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8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658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3115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427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487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974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930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53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1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564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309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339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546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202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589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743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552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243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862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0772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904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512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9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6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7.xml"/><Relationship Id="rId21" Type="http://schemas.openxmlformats.org/officeDocument/2006/relationships/image" Target="../media/image15.png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image" Target="../media/image1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19" Type="http://schemas.openxmlformats.org/officeDocument/2006/relationships/image" Target="../media/image17.png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5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23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4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000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3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369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28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D127265-F86C-4414-902D-4483BB22C752}" type="datetimeFigureOut">
              <a:rPr lang="en-US" smtClean="0"/>
              <a:t>4/10/2022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82AA40-C81F-4A99-8095-6CA75BA8E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190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4909" y="2123420"/>
            <a:ext cx="10011509" cy="4734580"/>
            <a:chOff x="2463828" y="887104"/>
            <a:chExt cx="10011509" cy="47345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10535" y="1335434"/>
              <a:ext cx="4364802" cy="42862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3828" y="1004602"/>
              <a:ext cx="4270486" cy="42862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7246" y="887104"/>
              <a:ext cx="3525859" cy="4521247"/>
            </a:xfrm>
            <a:prstGeom prst="rect">
              <a:avLst/>
            </a:prstGeom>
            <a:effectLst>
              <a:softEdge rad="317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388" t="45851" r="29759"/>
            <a:stretch/>
          </p:blipFill>
          <p:spPr>
            <a:xfrm rot="1048713">
              <a:off x="7322677" y="3396516"/>
              <a:ext cx="1733266" cy="2201128"/>
            </a:xfrm>
            <a:prstGeom prst="rect">
              <a:avLst/>
            </a:prstGeom>
            <a:effectLst>
              <a:softEdge rad="127000"/>
            </a:effectLst>
          </p:spPr>
        </p:pic>
      </p:grpSp>
      <p:sp>
        <p:nvSpPr>
          <p:cNvPr id="4" name="TextBox 3"/>
          <p:cNvSpPr txBox="1"/>
          <p:nvPr/>
        </p:nvSpPr>
        <p:spPr>
          <a:xfrm>
            <a:off x="385424" y="-91842"/>
            <a:ext cx="10929497" cy="284798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bn-IN" dirty="0" smtClean="0">
                <a:ln w="57150">
                  <a:solidFill>
                    <a:srgbClr val="FFFF00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dirty="0">
              <a:ln w="57150">
                <a:solidFill>
                  <a:srgbClr val="FFFF00"/>
                </a:solidFill>
              </a:ln>
              <a:solidFill>
                <a:srgbClr val="C0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3403" flipH="1">
            <a:off x="7885690" y="1936397"/>
            <a:ext cx="1839223" cy="14936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1843793"/>
            <a:ext cx="1974878" cy="14578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3403">
            <a:off x="3254027" y="1494073"/>
            <a:ext cx="2230203" cy="14936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50172" y="1843793"/>
            <a:ext cx="2089337" cy="157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33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1354 -0.00277 L 0.11146 -0.00277 L 0.17448 0.10625 L 0.11146 0.21412 L -0.01354 0.21412 L -0.07656 0.10625 L -0.01354 -0.00277 Z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79323" y="1742648"/>
            <a:ext cx="5015346" cy="46637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39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9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sz="39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কাণ্ডের</a:t>
            </a:r>
            <a:r>
              <a:rPr lang="en-US" sz="39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ছিদ্রযুক্ত</a:t>
            </a:r>
            <a:r>
              <a:rPr lang="en-US" sz="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ছিদ্রগুলো</a:t>
            </a:r>
            <a:r>
              <a:rPr lang="en-US" sz="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আণুবীক্ষণিক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অর্ধচন্দ্রাকৃতির</a:t>
            </a:r>
            <a:r>
              <a:rPr lang="en-US" sz="3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রক্ষীকোষ</a:t>
            </a:r>
            <a:r>
              <a:rPr lang="en-US" sz="3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বেষ্টিত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3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পত্ররন্ধ্রের</a:t>
            </a:r>
            <a:r>
              <a:rPr lang="en-US" sz="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বায়ুকুঠুরী</a:t>
            </a:r>
            <a:r>
              <a:rPr lang="en-US" sz="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5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ক্লোরোপ্লাষ্ট</a:t>
            </a:r>
            <a:r>
              <a:rPr lang="en-US" sz="3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বহিঃত্বকীয়</a:t>
            </a:r>
            <a:r>
              <a:rPr lang="en-US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3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বেষ্টিত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720" y="595745"/>
            <a:ext cx="4571097" cy="29663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8125" y="1034762"/>
            <a:ext cx="196734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পত্ররন্ধ্র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20981" y="326876"/>
            <a:ext cx="2701637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ত্বকীয়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রন্ধ্র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82831" y="3562084"/>
            <a:ext cx="5905361" cy="252006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গ্যাসীয়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বাষ্পাকারে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রক্ষীকোষ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পত্ররন্ধ্রের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খোলা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রক্ষীকোষের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ক্লোরোপ্লাষ্ট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শ্বসন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সালোকসংশ্লেষণ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প্রস্বেদনে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9193" y="2854198"/>
            <a:ext cx="99752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0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513173" y="1001268"/>
            <a:ext cx="5915336" cy="54041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নির্মোচন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তরলাকারে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গাটেশন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কচু,কচুরিপানা,টমেটো,দোপাটি,স্ট্রবেরী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বেলায়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আর্দ্র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ঘটনাটি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18" y="1202600"/>
            <a:ext cx="5112328" cy="50014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27896" y="324574"/>
            <a:ext cx="3408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হাইডাথোড</a:t>
            </a:r>
            <a:endParaRPr lang="en-US" sz="5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1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462187" y="3929061"/>
            <a:ext cx="11301984" cy="238990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কিউটিকল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এপিডার্মিস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হাইডাথোড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6" y="387927"/>
            <a:ext cx="2535382" cy="2316306"/>
          </a:xfrm>
          <a:prstGeom prst="rect">
            <a:avLst/>
          </a:prstGeom>
        </p:spPr>
      </p:pic>
      <p:sp>
        <p:nvSpPr>
          <p:cNvPr id="4" name="Vertical Scroll 3"/>
          <p:cNvSpPr/>
          <p:nvPr/>
        </p:nvSpPr>
        <p:spPr>
          <a:xfrm>
            <a:off x="2836718" y="570799"/>
            <a:ext cx="6404264" cy="2948719"/>
          </a:xfrm>
          <a:prstGeom prst="verticalScroll">
            <a:avLst/>
          </a:prstGeom>
          <a:solidFill>
            <a:schemeClr val="tx2">
              <a:lumMod val="1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13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13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E:\question\14869132-3d-people--man-person-with-a-book-question-and-answ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0" b="15303"/>
          <a:stretch/>
        </p:blipFill>
        <p:spPr bwMode="auto">
          <a:xfrm>
            <a:off x="9448800" y="499629"/>
            <a:ext cx="2452694" cy="220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09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7475" y="3145797"/>
            <a:ext cx="8846779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স্নিগ্ধা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কচু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কিনারায়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শিক্ষককে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আসলো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রন্ধ্রের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রন্ধ্র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উর্ধ্ব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নিম্নত্বকে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  <a:p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এপিব্লেমা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                                                 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শল্ক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                                      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২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উদ্দীপকে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নির্দেশিত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রন্ধ্রটির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চিত্রসহ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৩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ঘ)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জৈবনিক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রন্ধ্র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৪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20056" y="0"/>
            <a:ext cx="7798526" cy="2633579"/>
            <a:chOff x="2407570" y="76256"/>
            <a:chExt cx="7798526" cy="4648144"/>
          </a:xfrm>
        </p:grpSpPr>
        <p:sp>
          <p:nvSpPr>
            <p:cNvPr id="4" name="Isosceles Triangle 3"/>
            <p:cNvSpPr/>
            <p:nvPr/>
          </p:nvSpPr>
          <p:spPr>
            <a:xfrm>
              <a:off x="2407570" y="76256"/>
              <a:ext cx="7798526" cy="202183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accent6">
                  <a:lumMod val="90000"/>
                  <a:alpha val="3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বাড়ির কাজ </a:t>
              </a:r>
              <a:endPara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895600" y="2098094"/>
              <a:ext cx="6822467" cy="2626306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accent1">
                  <a:shade val="50000"/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6"/>
            <p:cNvGrpSpPr/>
            <p:nvPr/>
          </p:nvGrpSpPr>
          <p:grpSpPr>
            <a:xfrm>
              <a:off x="3185160" y="2819400"/>
              <a:ext cx="1867989" cy="1120745"/>
              <a:chOff x="4572379" y="3007117"/>
              <a:chExt cx="1867989" cy="112074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572379" y="3007117"/>
                <a:ext cx="901338" cy="54598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>
                    <a:shade val="50000"/>
                    <a:alpha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539030" y="3007117"/>
                <a:ext cx="901338" cy="54598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>
                    <a:shade val="50000"/>
                    <a:alpha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572379" y="3581882"/>
                <a:ext cx="901338" cy="54598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>
                    <a:shade val="50000"/>
                    <a:alpha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539030" y="3581882"/>
                <a:ext cx="901338" cy="54598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>
                    <a:shade val="50000"/>
                    <a:alpha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5715000" y="2392680"/>
              <a:ext cx="1312818" cy="1907303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543800" y="2804160"/>
              <a:ext cx="1867989" cy="1120745"/>
              <a:chOff x="4572379" y="3007117"/>
              <a:chExt cx="1867989" cy="1120745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4572379" y="3007117"/>
                <a:ext cx="901338" cy="54598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>
                    <a:shade val="50000"/>
                    <a:alpha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539030" y="3007117"/>
                <a:ext cx="901338" cy="54598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>
                    <a:shade val="50000"/>
                    <a:alpha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572379" y="3581882"/>
                <a:ext cx="901338" cy="54598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>
                    <a:shade val="50000"/>
                    <a:alpha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539030" y="3581882"/>
                <a:ext cx="901338" cy="54598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1">
                    <a:shade val="50000"/>
                    <a:alpha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037" y="138544"/>
            <a:ext cx="2038708" cy="28540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6" y="138545"/>
            <a:ext cx="1912659" cy="28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333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flower-template-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9855" y="2644170"/>
            <a:ext cx="7398328" cy="156966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9600" dirty="0" err="1" smtClean="0">
                <a:ln w="57150">
                  <a:solidFill>
                    <a:srgbClr val="FF000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n w="57150">
                <a:solidFill>
                  <a:srgbClr val="FF000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25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6024178" y="2754171"/>
            <a:ext cx="5779896" cy="38193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936546" y="405287"/>
            <a:ext cx="4767506" cy="1893204"/>
            <a:chOff x="6140134" y="146764"/>
            <a:chExt cx="4444740" cy="2111527"/>
          </a:xfrm>
          <a:solidFill>
            <a:srgbClr val="FF0000"/>
          </a:solidFill>
        </p:grpSpPr>
        <p:sp>
          <p:nvSpPr>
            <p:cNvPr id="16" name="Oval Callout 15"/>
            <p:cNvSpPr/>
            <p:nvPr/>
          </p:nvSpPr>
          <p:spPr>
            <a:xfrm>
              <a:off x="6140134" y="146764"/>
              <a:ext cx="4444740" cy="2111527"/>
            </a:xfrm>
            <a:prstGeom prst="wedgeEllipseCallout">
              <a:avLst>
                <a:gd name="adj1" fmla="val -50905"/>
                <a:gd name="adj2" fmla="val 77418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23226" y="452301"/>
              <a:ext cx="3878556" cy="1569660"/>
            </a:xfrm>
            <a:prstGeom prst="rect">
              <a:avLst/>
            </a:prstGeom>
            <a:grpFill/>
          </p:spPr>
          <p:txBody>
            <a:bodyPr wrap="square" rtlCol="0">
              <a:prstTxWarp prst="textWave2">
                <a:avLst/>
              </a:prstTxWarp>
              <a:spAutoFit/>
            </a:bodyPr>
            <a:lstStyle/>
            <a:p>
              <a:pPr algn="ctr"/>
              <a:r>
                <a:rPr lang="en-US" sz="9600" dirty="0" err="1" smtClean="0">
                  <a:solidFill>
                    <a:srgbClr val="00206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NikoshLightBAN" panose="02000000000000000000" pitchFamily="2" charset="0"/>
                  <a:cs typeface="NikoshLightBAN" panose="02000000000000000000" pitchFamily="2" charset="0"/>
                </a:rPr>
                <a:t>পরিচিতি</a:t>
              </a:r>
              <a:endParaRPr lang="en-US" sz="9600" dirty="0"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LightBAN" panose="02000000000000000000" pitchFamily="2" charset="0"/>
                <a:cs typeface="NikoshLightBAN" panose="02000000000000000000" pitchFamily="2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424705" y="2754171"/>
            <a:ext cx="5511841" cy="38193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953555" y="2727011"/>
            <a:ext cx="4472327" cy="864769"/>
          </a:xfrm>
          <a:prstGeom prst="downArrow">
            <a:avLst>
              <a:gd name="adj1" fmla="val 50000"/>
              <a:gd name="adj2" fmla="val 453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589752" y="2753599"/>
            <a:ext cx="4564382" cy="863705"/>
          </a:xfrm>
          <a:prstGeom prst="downArrow">
            <a:avLst>
              <a:gd name="adj1" fmla="val 50000"/>
              <a:gd name="adj2" fmla="val 4436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786343" y="2706107"/>
            <a:ext cx="19556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39305" y="2776970"/>
            <a:ext cx="2260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শিক্ষক</a:t>
            </a:r>
            <a:endParaRPr lang="en-US" sz="5400" dirty="0">
              <a:solidFill>
                <a:srgbClr val="FF0000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9061" y="3544097"/>
            <a:ext cx="551184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অসীম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সম্মিলনী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ডিগ্রি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ঝিকরগাছা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 নং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০১৭১৫-২১৪৩৯১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 mail- ab</a:t>
            </a:r>
            <a:r>
              <a:rPr lang="en-US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214391@gmail.com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60902" y="3466943"/>
            <a:ext cx="577989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BD" sz="6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-১ম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০৮ </a:t>
            </a: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টিস্যুতন্ত্র</a:t>
            </a:r>
            <a:r>
              <a:rPr lang="bn-BD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9392448">
            <a:off x="530528" y="726750"/>
            <a:ext cx="1292876" cy="6596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পাঠ-২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40" y="-9164"/>
            <a:ext cx="2189018" cy="28890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313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57" y="374073"/>
            <a:ext cx="7202708" cy="4807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39975" y="114417"/>
            <a:ext cx="3964776" cy="47841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40557" y="5638800"/>
            <a:ext cx="11602061" cy="775855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ত্বকীয়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কলাতন্ত্র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6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3592" y="3114286"/>
            <a:ext cx="4253113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07492" y="72573"/>
            <a:ext cx="47064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7672" y="3188479"/>
            <a:ext cx="5331156" cy="70788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4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টিস্যুতন্ত্র</a:t>
            </a:r>
            <a:endParaRPr lang="en-US" sz="4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 rot="19749077">
            <a:off x="-10834" y="858963"/>
            <a:ext cx="4287388" cy="1140653"/>
          </a:xfrm>
          <a:prstGeom prst="wedgeEllipseCallout">
            <a:avLst>
              <a:gd name="adj1" fmla="val -1436"/>
              <a:gd name="adj2" fmla="val 175128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7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401291" y="1704108"/>
            <a:ext cx="6054436" cy="121792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ত্বকীয়</a:t>
            </a:r>
            <a:r>
              <a:rPr lang="en-US" sz="7200" i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কলাতন্ত্র</a:t>
            </a:r>
            <a:endParaRPr lang="en-US" sz="7200" i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84674" y="461609"/>
            <a:ext cx="2673927" cy="2246912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840416" y="4162816"/>
            <a:ext cx="10954512" cy="24517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ত্বকীয়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টিস্যুতন্ত্র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;  </a:t>
            </a:r>
          </a:p>
          <a:p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এপিডার্মিস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ত্বকীয়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রন্ধ্র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উপাঙ্গসমূহের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 indent="0">
              <a:buFont typeface="Arial" panose="020B0604020202020204" pitchFamily="34" charset="0"/>
              <a:buNone/>
            </a:pP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84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rgbClr val="FF0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8690" y="374348"/>
            <a:ext cx="1759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টিস্যুতন্ত্র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725" y="1359233"/>
            <a:ext cx="41563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শারীরবৃত্তীয়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সম্পাদানকারী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স্যাকস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টিস্যুতন্ত্রকে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এপিডার্মাল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ত্বকীয়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টিস্যুতন্ত্র</a:t>
            </a:r>
            <a:endParaRPr lang="en-US" sz="3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 indent="0" algn="just">
              <a:buFont typeface="Arial" panose="020B0604020202020204" pitchFamily="34" charset="0"/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গ্রাউন্ড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টিস্যুতন্ত্র</a:t>
            </a:r>
            <a:endParaRPr lang="en-US" sz="32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" indent="0" algn="just">
              <a:buFont typeface="Arial" panose="020B0604020202020204" pitchFamily="34" charset="0"/>
              <a:buNone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ভাস্কুলার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টিস্যুতন্ত্র</a:t>
            </a:r>
            <a:endParaRPr lang="en-US" sz="3200" dirty="0" smtClean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1205345"/>
            <a:ext cx="3532909" cy="5016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বহিরাবরণ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কাণ্ড,শাখা-প্রশাখা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পাতা,মূল,ফুল,ফল,বীজ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ত্বককে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এপিডার্মিস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ত্বককে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এপিব্লেমা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শীর্ষক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ভাজক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51820" y="1205345"/>
            <a:ext cx="257694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ত্বকীয়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টিস্যুতন্ত্রকে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এপিডার্মিস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ত্বকীয়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উপাঙ্গসমূহ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ত্বকীয়</a:t>
            </a:r>
            <a:r>
              <a:rPr lang="en-US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রন্ধ্র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486399" y="497459"/>
            <a:ext cx="338051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ত্বকীয়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টিস্যুতন্ত্র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873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757168"/>
            <a:ext cx="6844146" cy="550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4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একসারি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প্যারেনকাইমা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কোষগুলো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কোষগুলোর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আন্তঃকোষীয়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ফাঁক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সাইটোপ্লাজম</a:t>
            </a:r>
            <a:r>
              <a: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কোষগহ্বর</a:t>
            </a:r>
            <a:r>
              <a:rPr lang="en-US" sz="2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বর্ণহীন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প্লাস্টিড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লিউকোপ্লাস্ট</a:t>
            </a:r>
            <a:r>
              <a: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কিউটিন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সুবেরিনের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কিউটিকল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কিউটিকল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Cycas,Pinus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লিগনিন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42909" y="640913"/>
            <a:ext cx="4516581" cy="6217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প্রতিরক্ষক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32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শোষণে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প্রসারণ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বিকাশে</a:t>
            </a:r>
            <a:r>
              <a:rPr lang="en-US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42621" y="640913"/>
            <a:ext cx="4405745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এপিডার্মিস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31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1399309"/>
            <a:ext cx="11637818" cy="52370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1" y="346363"/>
            <a:ext cx="7038109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ত্বকীয়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উপাঙ্গসমুহ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8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5414" y="1212134"/>
            <a:ext cx="38238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i.এককোষী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বহুকোষী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উপাঙ্গ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এককোষী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অশাখান্বিত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কিউটিকলবিহীন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iii.বহকোষী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শাখান্বিত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iv.কিউটিকলযুক্ত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কাণ্ড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গ্রন্থিবিহীন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52275"/>
            <a:ext cx="2396836" cy="2289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8205" y="387926"/>
            <a:ext cx="414250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ট্রাইকোম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4456" y="3194394"/>
            <a:ext cx="32558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i.পাতলা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ঝিল্লী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সদৃশ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বহুকোষী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চ্যাপ্টা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ii.প্রকৃতির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উপাঙ্গ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প্রস্বেদনের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কলশপত্রী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72" y="1120087"/>
            <a:ext cx="2465832" cy="1949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32078" y="318654"/>
            <a:ext cx="2798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শল্ক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49492" y="1149651"/>
            <a:ext cx="39762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i.এককোষী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লম্বা,সূঁচালো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ট্রাইকোম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ii.বিষাক্ত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iii.প্রাণীর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ত্বকে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উদাঃ-আলকুশি,বিচ্ছুটি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546" y="4162178"/>
            <a:ext cx="2784763" cy="20792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22061" y="318654"/>
            <a:ext cx="3643466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দংশক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রোম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63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0485" y="1539202"/>
            <a:ext cx="60128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বৃন্তক,বহুকোষী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ট্রাইকোম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বৃন্ত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মস্তক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আঠালো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জীবজন্তুর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777" y="3652194"/>
            <a:ext cx="4544290" cy="26129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77674" y="3835309"/>
            <a:ext cx="50907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ধারক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প্রশস্ত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ট্রাইকোম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উদাঃ-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Mesembrayanthemum</a:t>
            </a:r>
            <a:r>
              <a:rPr lang="en-US" sz="28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crystallinum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(Ice Plant/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08" y="1539202"/>
            <a:ext cx="4041647" cy="22310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53746" y="595496"/>
            <a:ext cx="3990109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থলি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485" y="526472"/>
            <a:ext cx="5237018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গ্রন্থিরোম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কোলেটার্স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1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7.xml><?xml version="1.0" encoding="utf-8"?>
<a:theme xmlns:a="http://schemas.openxmlformats.org/drawingml/2006/main" name="1_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8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9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571</Words>
  <Application>Microsoft Office PowerPoint</Application>
  <PresentationFormat>Widescreen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37" baseType="lpstr">
      <vt:lpstr>Arial</vt:lpstr>
      <vt:lpstr>Bookman Old Style</vt:lpstr>
      <vt:lpstr>Calibri</vt:lpstr>
      <vt:lpstr>Calibri Light</vt:lpstr>
      <vt:lpstr>Century Gothic</vt:lpstr>
      <vt:lpstr>Garamond</vt:lpstr>
      <vt:lpstr>NikoshBAN</vt:lpstr>
      <vt:lpstr>NikoshLightBAN</vt:lpstr>
      <vt:lpstr>Rockwell</vt:lpstr>
      <vt:lpstr>Trebuchet MS</vt:lpstr>
      <vt:lpstr>Tw Cen MT</vt:lpstr>
      <vt:lpstr>Verdana</vt:lpstr>
      <vt:lpstr>Wingdings</vt:lpstr>
      <vt:lpstr>Wingdings 3</vt:lpstr>
      <vt:lpstr>Office Theme</vt:lpstr>
      <vt:lpstr>Facet</vt:lpstr>
      <vt:lpstr>1_Facet</vt:lpstr>
      <vt:lpstr>Ion</vt:lpstr>
      <vt:lpstr>Organic</vt:lpstr>
      <vt:lpstr>Damask</vt:lpstr>
      <vt:lpstr>1_Ion</vt:lpstr>
      <vt:lpstr>Droplet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41</cp:revision>
  <dcterms:created xsi:type="dcterms:W3CDTF">2020-11-05T12:38:36Z</dcterms:created>
  <dcterms:modified xsi:type="dcterms:W3CDTF">2022-04-10T10:44:46Z</dcterms:modified>
</cp:coreProperties>
</file>