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22"/>
  </p:notesMasterIdLst>
  <p:sldIdLst>
    <p:sldId id="276" r:id="rId3"/>
    <p:sldId id="275" r:id="rId4"/>
    <p:sldId id="278" r:id="rId5"/>
    <p:sldId id="282" r:id="rId6"/>
    <p:sldId id="257" r:id="rId7"/>
    <p:sldId id="258" r:id="rId8"/>
    <p:sldId id="262" r:id="rId9"/>
    <p:sldId id="259" r:id="rId10"/>
    <p:sldId id="263" r:id="rId11"/>
    <p:sldId id="260" r:id="rId12"/>
    <p:sldId id="266" r:id="rId13"/>
    <p:sldId id="264" r:id="rId14"/>
    <p:sldId id="267" r:id="rId15"/>
    <p:sldId id="268" r:id="rId16"/>
    <p:sldId id="269" r:id="rId17"/>
    <p:sldId id="271" r:id="rId18"/>
    <p:sldId id="273" r:id="rId19"/>
    <p:sldId id="27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qSrNCGdao+dOGD63MvsBA==" hashData="xeLIRt1FjsNVpcsJqFQkF3rJYZMJlwblyvLigi9Qt9FSIgjPj5ixODvE/Gbkne6wPFC/Ek+ycWTM0c+gXXSdW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C66FF"/>
    <a:srgbClr val="17A96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2253F-033B-4F26-849E-620F20CA590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77757-C51D-4A4D-8825-923FF826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8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92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51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8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7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93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9DB8-3926-4A0C-9076-2C1198739B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E37E-1198-4689-B915-3EFD19535DB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0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1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DEBB094-9243-4873-91B6-5531B4F2C0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FE71AE9B-C5F5-4194-8AB3-0085E4FF8B70}" type="datetimeFigureOut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0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 b="163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199017"/>
            <a:ext cx="12192000" cy="165898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266" y="-47105"/>
            <a:ext cx="3465402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তিশা </a:t>
            </a:r>
            <a:r>
              <a:rPr lang="en-US" sz="1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509006" y="10931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কার্যপত্র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0369" y="316026"/>
            <a:ext cx="4131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2017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31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996" y="1352845"/>
            <a:ext cx="27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২০,০০০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497" y="162981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22,000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3120" y="197170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১৫,000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3125" y="2330994"/>
            <a:ext cx="275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2,00,000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3125" y="2639567"/>
            <a:ext cx="2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৫,০০০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3123" y="2946445"/>
            <a:ext cx="383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1,07,000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3123" y="3253323"/>
            <a:ext cx="474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15,000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122" y="3617716"/>
            <a:ext cx="3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2,50,000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3120" y="3929876"/>
            <a:ext cx="27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                1,00,000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8504" y="4218536"/>
            <a:ext cx="38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20,000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3495" y="4482328"/>
            <a:ext cx="109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0093" y="4480275"/>
            <a:ext cx="11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3,77,000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7919" y="4364710"/>
            <a:ext cx="10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3305" y="4370020"/>
            <a:ext cx="125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84988"/>
              </p:ext>
            </p:extLst>
          </p:nvPr>
        </p:nvGraphicFramePr>
        <p:xfrm>
          <a:off x="0" y="625836"/>
          <a:ext cx="12192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17480947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7258715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425547108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3959956231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3701241065"/>
                    </a:ext>
                  </a:extLst>
                </a:gridCol>
                <a:gridCol w="1054826">
                  <a:extLst>
                    <a:ext uri="{9D8B030D-6E8A-4147-A177-3AD203B41FA5}">
                      <a16:colId xmlns:a16="http://schemas.microsoft.com/office/drawing/2014/main" val="2746832831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47010024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577537802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54667793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33943244"/>
                    </a:ext>
                  </a:extLst>
                </a:gridCol>
                <a:gridCol w="1206137">
                  <a:extLst>
                    <a:ext uri="{9D8B030D-6E8A-4147-A177-3AD203B41FA5}">
                      <a16:colId xmlns:a16="http://schemas.microsoft.com/office/drawing/2014/main" val="402849531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রেওয়ামিল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সমন্বয়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সমন্বিত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রেওয়ামিল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63815"/>
                  </a:ext>
                </a:extLst>
              </a:tr>
              <a:tr h="346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97347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61274" y="1346001"/>
            <a:ext cx="0" cy="546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4018" y="1362436"/>
            <a:ext cx="0" cy="5430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16233" y="1268169"/>
            <a:ext cx="0" cy="54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4624" y="1389275"/>
            <a:ext cx="0" cy="5419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7897" y="1396552"/>
            <a:ext cx="0" cy="543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9052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05749" y="1389275"/>
            <a:ext cx="0" cy="540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42218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800310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989030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1769" y="464000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68727" y="462742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50343" y="4763254"/>
            <a:ext cx="181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খরচ-দালান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66106" y="5005235"/>
            <a:ext cx="196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অবচয়-দালান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69108" y="5260987"/>
            <a:ext cx="19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61152" y="5507688"/>
            <a:ext cx="18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61112" y="5726790"/>
            <a:ext cx="180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খরচ-আসবাব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68112" y="5975268"/>
            <a:ext cx="197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অবচয়-আসবা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-17497" y="1643984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-17498" y="197361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0" y="2306852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-17499" y="297126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-43125" y="265459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-17500" y="330173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-8749" y="362675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0" y="3946690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-8750" y="4270589"/>
            <a:ext cx="12243867" cy="1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0" y="4569197"/>
            <a:ext cx="12209497" cy="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65" y="5047846"/>
            <a:ext cx="12163307" cy="2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0" y="5309109"/>
            <a:ext cx="12166372" cy="39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555808"/>
            <a:ext cx="12200747" cy="4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5795464"/>
            <a:ext cx="12209497" cy="45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-971" y="6047353"/>
            <a:ext cx="12201718" cy="43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30469" y="6273522"/>
            <a:ext cx="12231216" cy="6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6793362"/>
            <a:ext cx="12192000" cy="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14612" y="473764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21853" y="500329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9048" y="527425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09045" y="60135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37424" y="548134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01582" y="572996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7575" y="6251435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3512602" y="6516076"/>
            <a:ext cx="8718327" cy="4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743054" y="196236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866255" y="328594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772159" y="646510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23,500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91333" y="646510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23,500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787058" y="131719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54649" y="132927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746014" y="161831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22,000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154649" y="164008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22,000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21939" y="193021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254642" y="199491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609341" y="228395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2,00,000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58314" y="227285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2,00,000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846771" y="262910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042240" y="26501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718420" y="294139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929723" y="296234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819795" y="326342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18,500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950441" y="328634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18,500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25693" y="360823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2,50,000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275830" y="36185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2,50,000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660975" y="39107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1,00,000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072895" y="394318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1,00,000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58785" y="422475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1396295" y="425810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73048" y="473764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91344" y="472784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953765" y="501491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526433" y="501491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41742" y="528536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1491521" y="530716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783961" y="550843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043943" y="5553077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848793" y="57832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128902" y="57832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939150" y="60135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1554051" y="604656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966429" y="624795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63,500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46693" y="644688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3,90,500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689564" y="645491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3,90,500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863837" y="646556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923659" y="647728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047061" y="647728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3,47,000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1290004" y="648014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3,47,000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1407940" y="625846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63,500</a:t>
            </a:r>
          </a:p>
        </p:txBody>
      </p:sp>
      <p:cxnSp>
        <p:nvCxnSpPr>
          <p:cNvPr id="154" name="Straight Connector 153"/>
          <p:cNvCxnSpPr/>
          <p:nvPr/>
        </p:nvCxnSpPr>
        <p:spPr>
          <a:xfrm>
            <a:off x="3510157" y="6752745"/>
            <a:ext cx="8709461" cy="1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1318466" y="6415897"/>
            <a:ext cx="6522293" cy="251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2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35" y="65414"/>
            <a:ext cx="57768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তিশা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সার্ভিসিং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রেওয়ামিল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নিম্নরূপ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8754" y="345328"/>
            <a:ext cx="57831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তিশা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সার্ভিসিং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8754" y="625903"/>
            <a:ext cx="57831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রেওয়ামিল, ৩১ডিসেম্বর ২০১৭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68754" y="965703"/>
          <a:ext cx="57831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948">
                  <a:extLst>
                    <a:ext uri="{9D8B030D-6E8A-4147-A177-3AD203B41FA5}">
                      <a16:colId xmlns:a16="http://schemas.microsoft.com/office/drawing/2014/main" val="2908441060"/>
                    </a:ext>
                  </a:extLst>
                </a:gridCol>
                <a:gridCol w="1433349">
                  <a:extLst>
                    <a:ext uri="{9D8B030D-6E8A-4147-A177-3AD203B41FA5}">
                      <a16:colId xmlns:a16="http://schemas.microsoft.com/office/drawing/2014/main" val="2859367465"/>
                    </a:ext>
                  </a:extLst>
                </a:gridCol>
                <a:gridCol w="1124837">
                  <a:extLst>
                    <a:ext uri="{9D8B030D-6E8A-4147-A177-3AD203B41FA5}">
                      <a16:colId xmlns:a16="http://schemas.microsoft.com/office/drawing/2014/main" val="2424885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5617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2847" y="1257727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২০,০০০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2045" y="1509672"/>
            <a:ext cx="384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প্রাপ্য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22,000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2045" y="1851508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অগ্রিম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১৫,000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7083" y="2210794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দালানকোঠা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2,00,000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6362" y="2519367"/>
            <a:ext cx="388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ভাড়া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৫,০০০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4794" y="2826245"/>
            <a:ext cx="528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সেবা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1,07,000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4794" y="3133123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15,000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7083" y="3497516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মূলধন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2,50,000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794" y="3809676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                                      1,00,000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5568" y="4179008"/>
            <a:ext cx="524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প্রদেয়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20,000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23287" y="448011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3361" y="449116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43520" y="4627158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5230" y="4627158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3287" y="435517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7955" y="435517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6670" y="4939318"/>
            <a:ext cx="76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সমন্বয়সমূহ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(1)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দালানকোঠার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2.5%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ধার্য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(2)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বকেয়া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3,500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(3)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অগ্রিম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অতিক্রান্ত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10,000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(4)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5%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ধার্য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6426" y="55649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করণীয়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7027" y="5568363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নির্ণয়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02717" y="5881685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সমন্বয়গুলির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জাবেদা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ব্যাখ্যার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2717" y="6200187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বিশিষ্ট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কার্যপত্র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80170" y="1509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2596426" y="905817"/>
            <a:ext cx="6899266" cy="4090673"/>
          </a:xfrm>
          <a:prstGeom prst="frame">
            <a:avLst>
              <a:gd name="adj1" fmla="val 2636"/>
            </a:avLst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104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266" y="-47105"/>
            <a:ext cx="3465402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তিশা </a:t>
            </a:r>
            <a:r>
              <a:rPr lang="en-US" sz="1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509006" y="10931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কার্যপত্র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0369" y="316026"/>
            <a:ext cx="4131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2017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31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996" y="1352845"/>
            <a:ext cx="27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২০,০০০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497" y="162981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22,000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3120" y="197170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১৫,000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3125" y="2330994"/>
            <a:ext cx="275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2,00,000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3125" y="2639567"/>
            <a:ext cx="2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৫,০০০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3123" y="2946445"/>
            <a:ext cx="383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1,07,000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3123" y="3253323"/>
            <a:ext cx="474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15,000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122" y="3617716"/>
            <a:ext cx="3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2,50,000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3120" y="3929876"/>
            <a:ext cx="27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                1,00,000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8504" y="4218536"/>
            <a:ext cx="38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20,000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3495" y="4482328"/>
            <a:ext cx="109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0093" y="4480275"/>
            <a:ext cx="11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3,77,000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7919" y="4364710"/>
            <a:ext cx="10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3305" y="4370020"/>
            <a:ext cx="125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84988"/>
              </p:ext>
            </p:extLst>
          </p:nvPr>
        </p:nvGraphicFramePr>
        <p:xfrm>
          <a:off x="0" y="625836"/>
          <a:ext cx="12192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17480947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7258715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425547108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3959956231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3701241065"/>
                    </a:ext>
                  </a:extLst>
                </a:gridCol>
                <a:gridCol w="1054826">
                  <a:extLst>
                    <a:ext uri="{9D8B030D-6E8A-4147-A177-3AD203B41FA5}">
                      <a16:colId xmlns:a16="http://schemas.microsoft.com/office/drawing/2014/main" val="2746832831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47010024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577537802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54667793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33943244"/>
                    </a:ext>
                  </a:extLst>
                </a:gridCol>
                <a:gridCol w="1206137">
                  <a:extLst>
                    <a:ext uri="{9D8B030D-6E8A-4147-A177-3AD203B41FA5}">
                      <a16:colId xmlns:a16="http://schemas.microsoft.com/office/drawing/2014/main" val="402849531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রেওয়ামিল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সমন্বয়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সমন্বিত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রেওয়ামিল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63815"/>
                  </a:ext>
                </a:extLst>
              </a:tr>
              <a:tr h="346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97347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61274" y="1346001"/>
            <a:ext cx="0" cy="546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4018" y="1362436"/>
            <a:ext cx="0" cy="5430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16233" y="1268169"/>
            <a:ext cx="0" cy="54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4624" y="1389275"/>
            <a:ext cx="0" cy="5419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7897" y="1396552"/>
            <a:ext cx="0" cy="543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9052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05749" y="1389275"/>
            <a:ext cx="0" cy="540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42218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800310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989030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1769" y="464000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68727" y="462742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-17497" y="1643984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-17498" y="197361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0" y="2306852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-17499" y="297126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-43125" y="265459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-17500" y="330173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-8749" y="362675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0" y="3946690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-8750" y="4270589"/>
            <a:ext cx="12243867" cy="1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0" y="4569197"/>
            <a:ext cx="12209497" cy="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65" y="5047846"/>
            <a:ext cx="12163307" cy="2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0" y="5309109"/>
            <a:ext cx="12166372" cy="39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555808"/>
            <a:ext cx="12200747" cy="4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5795464"/>
            <a:ext cx="12209497" cy="45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-971" y="6047353"/>
            <a:ext cx="12201718" cy="43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30469" y="6273522"/>
            <a:ext cx="12231216" cy="6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6793362"/>
            <a:ext cx="12192000" cy="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512602" y="6516076"/>
            <a:ext cx="8718327" cy="4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510157" y="6752745"/>
            <a:ext cx="8709461" cy="1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35" y="65414"/>
            <a:ext cx="57768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তিশা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সার্ভিসিং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রেওয়ামিল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নিম্নরূপ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8754" y="345328"/>
            <a:ext cx="57831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তিশা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সার্ভিসিং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8754" y="625903"/>
            <a:ext cx="57831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রেওয়ামিল, ৩১ডিসেম্বর ২০১৭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68754" y="965703"/>
          <a:ext cx="57831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948">
                  <a:extLst>
                    <a:ext uri="{9D8B030D-6E8A-4147-A177-3AD203B41FA5}">
                      <a16:colId xmlns:a16="http://schemas.microsoft.com/office/drawing/2014/main" val="2908441060"/>
                    </a:ext>
                  </a:extLst>
                </a:gridCol>
                <a:gridCol w="1433349">
                  <a:extLst>
                    <a:ext uri="{9D8B030D-6E8A-4147-A177-3AD203B41FA5}">
                      <a16:colId xmlns:a16="http://schemas.microsoft.com/office/drawing/2014/main" val="2859367465"/>
                    </a:ext>
                  </a:extLst>
                </a:gridCol>
                <a:gridCol w="1124837">
                  <a:extLst>
                    <a:ext uri="{9D8B030D-6E8A-4147-A177-3AD203B41FA5}">
                      <a16:colId xmlns:a16="http://schemas.microsoft.com/office/drawing/2014/main" val="2424885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5617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2847" y="1257727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২০,০০০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2045" y="1509672"/>
            <a:ext cx="384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প্রাপ্য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22,000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2045" y="1851508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অগ্রিম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১৫,000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7083" y="2210794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দালানকোঠা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2,00,000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6362" y="2519367"/>
            <a:ext cx="388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ভাড়া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৫,০০০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4794" y="2826245"/>
            <a:ext cx="528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সেবা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1,07,000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4794" y="3133123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15,000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7083" y="3497516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মূলধন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2,50,000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794" y="3809676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                                      1,00,000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5568" y="4179008"/>
            <a:ext cx="524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প্রদেয়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20,000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23287" y="448011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3361" y="449116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43520" y="4627158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5230" y="4627158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3287" y="435517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7955" y="435517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6670" y="4939318"/>
            <a:ext cx="76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সমন্বয়সমূহ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(1)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দালানকোঠার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2.5%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ধার্য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(2)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বকেয়া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3,500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(3)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অগ্রিম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অতিক্রান্ত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10,000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(4)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5%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ধার্য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6426" y="55649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করণীয়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7027" y="5568363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নির্ণয়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02717" y="5881685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সমন্বয়গুলির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জাবেদা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ব্যাখ্যার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2717" y="6200187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বিশিষ্ট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কার্যপত্র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কর।</a:t>
            </a:r>
          </a:p>
        </p:txBody>
      </p:sp>
      <p:sp>
        <p:nvSpPr>
          <p:cNvPr id="34" name="Frame 33"/>
          <p:cNvSpPr/>
          <p:nvPr/>
        </p:nvSpPr>
        <p:spPr>
          <a:xfrm>
            <a:off x="2407090" y="4902065"/>
            <a:ext cx="8046726" cy="739773"/>
          </a:xfrm>
          <a:prstGeom prst="frame">
            <a:avLst>
              <a:gd name="adj1" fmla="val 7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266" y="-47105"/>
            <a:ext cx="3465402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তিশা </a:t>
            </a:r>
            <a:r>
              <a:rPr lang="en-US" sz="1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509006" y="10931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কার্যপত্র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0369" y="316026"/>
            <a:ext cx="4131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2017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31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996" y="1352845"/>
            <a:ext cx="27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২০,০০০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497" y="162981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22,000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3120" y="197170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১৫,000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3125" y="2330994"/>
            <a:ext cx="275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2,00,000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3125" y="2639567"/>
            <a:ext cx="2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৫,০০০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3123" y="2946445"/>
            <a:ext cx="383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1,07,000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3123" y="3253323"/>
            <a:ext cx="474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15,000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122" y="3617716"/>
            <a:ext cx="3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2,50,000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3120" y="3929876"/>
            <a:ext cx="27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                1,00,000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8504" y="4218536"/>
            <a:ext cx="38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20,000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3495" y="4482328"/>
            <a:ext cx="109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0093" y="4480275"/>
            <a:ext cx="11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3,77,000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7919" y="4364710"/>
            <a:ext cx="10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3305" y="4370020"/>
            <a:ext cx="125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84988"/>
              </p:ext>
            </p:extLst>
          </p:nvPr>
        </p:nvGraphicFramePr>
        <p:xfrm>
          <a:off x="0" y="625836"/>
          <a:ext cx="12192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17480947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7258715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425547108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3959956231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3701241065"/>
                    </a:ext>
                  </a:extLst>
                </a:gridCol>
                <a:gridCol w="1054826">
                  <a:extLst>
                    <a:ext uri="{9D8B030D-6E8A-4147-A177-3AD203B41FA5}">
                      <a16:colId xmlns:a16="http://schemas.microsoft.com/office/drawing/2014/main" val="2746832831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47010024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577537802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54667793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33943244"/>
                    </a:ext>
                  </a:extLst>
                </a:gridCol>
                <a:gridCol w="1206137">
                  <a:extLst>
                    <a:ext uri="{9D8B030D-6E8A-4147-A177-3AD203B41FA5}">
                      <a16:colId xmlns:a16="http://schemas.microsoft.com/office/drawing/2014/main" val="402849531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রেওয়ামিল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সমন্বয়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সমন্বিত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রেওয়ামিল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63815"/>
                  </a:ext>
                </a:extLst>
              </a:tr>
              <a:tr h="346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97347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61274" y="1346001"/>
            <a:ext cx="0" cy="546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4018" y="1362436"/>
            <a:ext cx="0" cy="5430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16233" y="1268169"/>
            <a:ext cx="0" cy="54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4624" y="1389275"/>
            <a:ext cx="0" cy="5419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7897" y="1396552"/>
            <a:ext cx="0" cy="543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9052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05749" y="1389275"/>
            <a:ext cx="0" cy="540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42218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800310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989030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1769" y="464000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68727" y="462742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50343" y="4763254"/>
            <a:ext cx="181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খরচ-দালান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66106" y="5005235"/>
            <a:ext cx="196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অবচয়-দালান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69108" y="5260987"/>
            <a:ext cx="19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61152" y="5507688"/>
            <a:ext cx="18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61112" y="5726790"/>
            <a:ext cx="180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খরচ-আসবাব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68112" y="5975268"/>
            <a:ext cx="197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অবচয়-আসবা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-17497" y="1643984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-17498" y="197361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0" y="2306852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-17499" y="297126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-43125" y="265459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-17500" y="3301733"/>
            <a:ext cx="12209497" cy="2759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-8749" y="362675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0" y="3946690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-8750" y="4270589"/>
            <a:ext cx="12243867" cy="1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-8751" y="4584895"/>
            <a:ext cx="12209497" cy="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65" y="5047846"/>
            <a:ext cx="12163307" cy="2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0" y="5309109"/>
            <a:ext cx="12166372" cy="39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555808"/>
            <a:ext cx="12200747" cy="4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5795464"/>
            <a:ext cx="12209497" cy="45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-971" y="6047353"/>
            <a:ext cx="12201718" cy="43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30469" y="6273522"/>
            <a:ext cx="12231216" cy="6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6793362"/>
            <a:ext cx="12192000" cy="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512602" y="6516076"/>
            <a:ext cx="8718327" cy="4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510157" y="6752745"/>
            <a:ext cx="8709461" cy="1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2466124" y="2325060"/>
            <a:ext cx="398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খরচ-দালানকোঠা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5,000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2477950" y="2615726"/>
            <a:ext cx="402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5,000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2604225" y="3169724"/>
            <a:ext cx="384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3,500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654763" y="3484007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3,500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685396" y="3912771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10,000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821067" y="4215563"/>
            <a:ext cx="393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10,000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682015" y="4542279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-আসবাবপত্র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5,000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749123" y="4804950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অবচয়-আসবাবপত্র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5,000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0576" y="472694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05394" y="499675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1349" y="525021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2700" y="331552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23" name="Frame 22"/>
          <p:cNvSpPr/>
          <p:nvPr/>
        </p:nvSpPr>
        <p:spPr>
          <a:xfrm>
            <a:off x="3510157" y="3315528"/>
            <a:ext cx="1022155" cy="369332"/>
          </a:xfrm>
          <a:prstGeom prst="fram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0916" y="551992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62914" y="195442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34" name="Frame 33"/>
          <p:cNvSpPr/>
          <p:nvPr/>
        </p:nvSpPr>
        <p:spPr>
          <a:xfrm>
            <a:off x="4532312" y="1999150"/>
            <a:ext cx="925585" cy="307702"/>
          </a:xfrm>
          <a:prstGeom prst="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4789" y="577859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06403" y="600605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-3808" y="330670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28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7 -0.00787 L -0.40326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40156 0.003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40886 -0.00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3" y="-2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41094 -0.01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41914 -0.0145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-7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41524 -0.01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41002 0.0023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11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41211 -0.0004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3" grpId="0"/>
      <p:bldP spid="4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5" grpId="0"/>
      <p:bldP spid="69" grpId="0"/>
      <p:bldP spid="21" grpId="0"/>
      <p:bldP spid="70" grpId="0"/>
      <p:bldP spid="23" grpId="0" animBg="1"/>
      <p:bldP spid="24" grpId="0"/>
      <p:bldP spid="72" grpId="0"/>
      <p:bldP spid="34" grpId="0" animBg="1"/>
      <p:bldP spid="39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266" y="-47105"/>
            <a:ext cx="3465402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তিশা </a:t>
            </a:r>
            <a:r>
              <a:rPr lang="en-US" sz="1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509006" y="10931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কার্যপত্র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0369" y="316026"/>
            <a:ext cx="4131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2017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31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996" y="1352845"/>
            <a:ext cx="27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২০,০০০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497" y="162981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22,000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3120" y="197170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১৫,000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3125" y="2330994"/>
            <a:ext cx="275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2,00,000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3125" y="2639567"/>
            <a:ext cx="2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৫,০০০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3123" y="2946445"/>
            <a:ext cx="383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1,07,000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52867" y="3292331"/>
            <a:ext cx="474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15,000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122" y="3617716"/>
            <a:ext cx="3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2,50,000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3120" y="3929876"/>
            <a:ext cx="27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                1,00,000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8504" y="4218536"/>
            <a:ext cx="38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20,000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3495" y="4482328"/>
            <a:ext cx="109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0093" y="4480275"/>
            <a:ext cx="11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3,77,000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7919" y="4364710"/>
            <a:ext cx="10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3305" y="4370020"/>
            <a:ext cx="125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84988"/>
              </p:ext>
            </p:extLst>
          </p:nvPr>
        </p:nvGraphicFramePr>
        <p:xfrm>
          <a:off x="0" y="625836"/>
          <a:ext cx="12192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17480947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7258715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425547108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3959956231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3701241065"/>
                    </a:ext>
                  </a:extLst>
                </a:gridCol>
                <a:gridCol w="1054826">
                  <a:extLst>
                    <a:ext uri="{9D8B030D-6E8A-4147-A177-3AD203B41FA5}">
                      <a16:colId xmlns:a16="http://schemas.microsoft.com/office/drawing/2014/main" val="2746832831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47010024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577537802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54667793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33943244"/>
                    </a:ext>
                  </a:extLst>
                </a:gridCol>
                <a:gridCol w="1206137">
                  <a:extLst>
                    <a:ext uri="{9D8B030D-6E8A-4147-A177-3AD203B41FA5}">
                      <a16:colId xmlns:a16="http://schemas.microsoft.com/office/drawing/2014/main" val="402849531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রেওয়ামিল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সমন্বয়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সমন্বিত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রেওয়ামিল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63815"/>
                  </a:ext>
                </a:extLst>
              </a:tr>
              <a:tr h="346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97347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61274" y="1346001"/>
            <a:ext cx="0" cy="546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4018" y="1362436"/>
            <a:ext cx="0" cy="5430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16233" y="1268169"/>
            <a:ext cx="0" cy="54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4624" y="1389275"/>
            <a:ext cx="0" cy="5419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7897" y="1396552"/>
            <a:ext cx="0" cy="543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9052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05749" y="1389275"/>
            <a:ext cx="0" cy="540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42218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800310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989030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1769" y="464000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68727" y="462742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50343" y="4763254"/>
            <a:ext cx="181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খরচ-দালান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66106" y="5005235"/>
            <a:ext cx="196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অবচয়-দালান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69108" y="5260987"/>
            <a:ext cx="19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61152" y="5507688"/>
            <a:ext cx="18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61112" y="5726790"/>
            <a:ext cx="180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খরচ-আসবাব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68112" y="5975268"/>
            <a:ext cx="197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অবচয়-আসবা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-17497" y="1643984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-17498" y="197361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0" y="2306852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-17499" y="297126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-43125" y="265459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-17500" y="330173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-8749" y="362675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0" y="3946690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-8750" y="4270589"/>
            <a:ext cx="12243867" cy="1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0" y="4569197"/>
            <a:ext cx="12209497" cy="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65" y="5047846"/>
            <a:ext cx="12163307" cy="2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0" y="5309109"/>
            <a:ext cx="12166372" cy="39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555808"/>
            <a:ext cx="12200747" cy="4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5795464"/>
            <a:ext cx="12209497" cy="45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-971" y="6047353"/>
            <a:ext cx="12201718" cy="43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30469" y="6273522"/>
            <a:ext cx="12231216" cy="6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6793362"/>
            <a:ext cx="12192000" cy="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14612" y="473764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21853" y="500329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9048" y="527425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09045" y="60135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37424" y="548134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01582" y="572996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3512602" y="6516076"/>
            <a:ext cx="8718327" cy="4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743054" y="196236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866255" y="328594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787058" y="131719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746014" y="161831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22,000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21939" y="193021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609341" y="228395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2,00,000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846771" y="262910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718420" y="294139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819795" y="326342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18,500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25693" y="360823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2,50,000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660975" y="39107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1,00,000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58785" y="422475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73048" y="473764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953765" y="501491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41742" y="528536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783961" y="550843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848793" y="57832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939150" y="60135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cxnSp>
        <p:nvCxnSpPr>
          <p:cNvPr id="154" name="Straight Connector 153"/>
          <p:cNvCxnSpPr/>
          <p:nvPr/>
        </p:nvCxnSpPr>
        <p:spPr>
          <a:xfrm>
            <a:off x="3510157" y="6752745"/>
            <a:ext cx="8709461" cy="1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ame 4"/>
          <p:cNvSpPr/>
          <p:nvPr/>
        </p:nvSpPr>
        <p:spPr>
          <a:xfrm>
            <a:off x="1561274" y="1999150"/>
            <a:ext cx="3896623" cy="33184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1561273" y="3275238"/>
            <a:ext cx="3907385" cy="419502"/>
          </a:xfrm>
          <a:prstGeom prst="fram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61274" y="625836"/>
            <a:ext cx="1948883" cy="5643247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19015" y="625836"/>
            <a:ext cx="1938882" cy="5643247"/>
          </a:xfrm>
          <a:prstGeom prst="rect">
            <a:avLst/>
          </a:prstGeom>
          <a:solidFill>
            <a:schemeClr val="accent5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7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9" grpId="0"/>
      <p:bldP spid="111" grpId="0"/>
      <p:bldP spid="113" grpId="0"/>
      <p:bldP spid="115" grpId="0"/>
      <p:bldP spid="117" grpId="0"/>
      <p:bldP spid="119" grpId="0"/>
      <p:bldP spid="121" grpId="0"/>
      <p:bldP spid="123" grpId="0"/>
      <p:bldP spid="126" grpId="0"/>
      <p:bldP spid="128" grpId="0"/>
      <p:bldP spid="130" grpId="0"/>
      <p:bldP spid="132" grpId="0"/>
      <p:bldP spid="138" grpId="0"/>
      <p:bldP spid="140" grpId="0"/>
      <p:bldP spid="142" grpId="0"/>
      <p:bldP spid="5" grpId="0" animBg="1"/>
      <p:bldP spid="21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266" y="-47105"/>
            <a:ext cx="3465402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তিশা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সার্ভিসিং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9006" y="10931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কার্যপত্র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0369" y="316026"/>
            <a:ext cx="4131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2017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31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ডিসেম্বর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তারিখে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সমাপ্ত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বছরের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প্রস্তুতকৃত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996" y="1352845"/>
            <a:ext cx="27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২০,০০০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497" y="162981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প্রাপ্য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22,000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3120" y="197170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অগ্রিম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১৫,000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3125" y="2330994"/>
            <a:ext cx="275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দালানকোঠা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2,00,000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3125" y="2639567"/>
            <a:ext cx="2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ভাড়া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৫,০০০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3123" y="2946445"/>
            <a:ext cx="383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সেবা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1,07,000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3123" y="3253323"/>
            <a:ext cx="474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15,000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122" y="3617716"/>
            <a:ext cx="3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মূলধন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2,50,000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3120" y="3929876"/>
            <a:ext cx="27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                 1,00,000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8504" y="4218536"/>
            <a:ext cx="38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প্রদেয়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20,000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3495" y="4482328"/>
            <a:ext cx="109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0093" y="4480275"/>
            <a:ext cx="11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3,77,000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7919" y="4364710"/>
            <a:ext cx="10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3305" y="4370020"/>
            <a:ext cx="125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------------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625836"/>
          <a:ext cx="12192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17480947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7258715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425547108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3959956231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3701241065"/>
                    </a:ext>
                  </a:extLst>
                </a:gridCol>
                <a:gridCol w="1054826">
                  <a:extLst>
                    <a:ext uri="{9D8B030D-6E8A-4147-A177-3AD203B41FA5}">
                      <a16:colId xmlns:a16="http://schemas.microsoft.com/office/drawing/2014/main" val="2746832831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47010024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577537802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54667793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33943244"/>
                    </a:ext>
                  </a:extLst>
                </a:gridCol>
                <a:gridCol w="1206137">
                  <a:extLst>
                    <a:ext uri="{9D8B030D-6E8A-4147-A177-3AD203B41FA5}">
                      <a16:colId xmlns:a16="http://schemas.microsoft.com/office/drawing/2014/main" val="402849531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রেওয়ামিল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সমন্বয়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সমন্বিত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রেওয়ামিল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63815"/>
                  </a:ext>
                </a:extLst>
              </a:tr>
              <a:tr h="346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97347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61274" y="1346001"/>
            <a:ext cx="0" cy="546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4018" y="1362436"/>
            <a:ext cx="0" cy="5430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16233" y="1268169"/>
            <a:ext cx="0" cy="54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4624" y="1389275"/>
            <a:ext cx="0" cy="5419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7897" y="1396552"/>
            <a:ext cx="0" cy="543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9052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05749" y="1389275"/>
            <a:ext cx="0" cy="540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42218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800310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989030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1769" y="464000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68727" y="462742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50343" y="4763254"/>
            <a:ext cx="181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খরচ-দালান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66106" y="5005235"/>
            <a:ext cx="196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পুঞ্জীভূত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অবচয়-দালান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       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69108" y="5260987"/>
            <a:ext cx="19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বকেয়া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    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61152" y="5507688"/>
            <a:ext cx="18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খরচ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61112" y="5726790"/>
            <a:ext cx="180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খরচ-আসবাব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68112" y="5975268"/>
            <a:ext cx="197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পুঞ্জীভূত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অবচয়-আসবা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-17497" y="1643984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-17498" y="197361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0" y="2306852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-17499" y="297126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-43125" y="265459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-17500" y="330173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-8749" y="362675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0" y="3946690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-8750" y="4270589"/>
            <a:ext cx="12243867" cy="1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0" y="4569197"/>
            <a:ext cx="12209497" cy="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65" y="5047846"/>
            <a:ext cx="12163307" cy="2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0" y="5309109"/>
            <a:ext cx="12166372" cy="39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555808"/>
            <a:ext cx="12200747" cy="4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5795464"/>
            <a:ext cx="12209497" cy="45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-971" y="6047353"/>
            <a:ext cx="12201718" cy="43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30469" y="6273522"/>
            <a:ext cx="12231216" cy="6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6793362"/>
            <a:ext cx="12192000" cy="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14612" y="473764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21853" y="500329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9048" y="527425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09045" y="60135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37424" y="548134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01582" y="572996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7575" y="6251435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নীট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3512602" y="6516076"/>
            <a:ext cx="8718327" cy="4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743054" y="196236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866255" y="328594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787058" y="131719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746014" y="161831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22,000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21939" y="193021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609341" y="228395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2,00,000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846771" y="262910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042240" y="26501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718420" y="294139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929723" y="296234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819795" y="326342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18,500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950441" y="328634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18,500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25693" y="360823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2,50,000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660975" y="39107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1,00,000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58785" y="422475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73048" y="473764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91344" y="472784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953765" y="501491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41742" y="528536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783961" y="550843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043943" y="5553077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848793" y="57832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128902" y="57832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939150" y="60135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966429" y="624795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63,500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863837" y="646556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923659" y="647728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1,07,000</a:t>
            </a:r>
          </a:p>
        </p:txBody>
      </p:sp>
      <p:cxnSp>
        <p:nvCxnSpPr>
          <p:cNvPr id="154" name="Straight Connector 153"/>
          <p:cNvCxnSpPr/>
          <p:nvPr/>
        </p:nvCxnSpPr>
        <p:spPr>
          <a:xfrm>
            <a:off x="3510157" y="6752745"/>
            <a:ext cx="8709461" cy="1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1318466" y="6415897"/>
            <a:ext cx="6522293" cy="251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1561274" y="625836"/>
            <a:ext cx="1948883" cy="5693738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519015" y="625836"/>
            <a:ext cx="1938882" cy="5693738"/>
          </a:xfrm>
          <a:prstGeom prst="rect">
            <a:avLst/>
          </a:prstGeom>
          <a:solidFill>
            <a:schemeClr val="accent5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5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16" grpId="0"/>
      <p:bldP spid="118" grpId="0"/>
      <p:bldP spid="120" grpId="0"/>
      <p:bldP spid="129" grpId="0"/>
      <p:bldP spid="139" grpId="0"/>
      <p:bldP spid="141" grpId="0"/>
      <p:bldP spid="144" grpId="0"/>
      <p:bldP spid="147" grpId="0"/>
      <p:bldP spid="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266" y="-47105"/>
            <a:ext cx="3465402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তিশা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সার্ভিসিং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9006" y="10931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কার্যপত্র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0369" y="316026"/>
            <a:ext cx="4131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2017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31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ডিসেম্বর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তারিখে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সমাপ্ত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বছরের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প্রস্তুতকৃত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996" y="1352845"/>
            <a:ext cx="27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২০,০০০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497" y="162981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প্রাপ্য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22,000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3120" y="197170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অগ্রিম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১৫,000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3125" y="2330994"/>
            <a:ext cx="275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দালানকোঠা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2,00,000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3125" y="2639567"/>
            <a:ext cx="2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ভাড়া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৫,০০০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3123" y="2946445"/>
            <a:ext cx="383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সেবা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1,07,000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3123" y="3253323"/>
            <a:ext cx="474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15,000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122" y="3617716"/>
            <a:ext cx="3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মূলধন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2,50,000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3120" y="3929876"/>
            <a:ext cx="27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                 1,00,000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8504" y="4218536"/>
            <a:ext cx="38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প্রদেয়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20,000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3495" y="4482328"/>
            <a:ext cx="109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0093" y="4480275"/>
            <a:ext cx="11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3,77,000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7919" y="4364710"/>
            <a:ext cx="10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3305" y="4370020"/>
            <a:ext cx="125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------------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625836"/>
          <a:ext cx="12192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17480947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7258715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425547108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3959956231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3701241065"/>
                    </a:ext>
                  </a:extLst>
                </a:gridCol>
                <a:gridCol w="1054826">
                  <a:extLst>
                    <a:ext uri="{9D8B030D-6E8A-4147-A177-3AD203B41FA5}">
                      <a16:colId xmlns:a16="http://schemas.microsoft.com/office/drawing/2014/main" val="2746832831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47010024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577537802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54667793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33943244"/>
                    </a:ext>
                  </a:extLst>
                </a:gridCol>
                <a:gridCol w="1206137">
                  <a:extLst>
                    <a:ext uri="{9D8B030D-6E8A-4147-A177-3AD203B41FA5}">
                      <a16:colId xmlns:a16="http://schemas.microsoft.com/office/drawing/2014/main" val="402849531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রেওয়ামিল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সমন্বয়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সমন্বিত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রেওয়ামিল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63815"/>
                  </a:ext>
                </a:extLst>
              </a:tr>
              <a:tr h="346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97347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61274" y="1346001"/>
            <a:ext cx="0" cy="546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4018" y="1362436"/>
            <a:ext cx="0" cy="5430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16233" y="1268169"/>
            <a:ext cx="0" cy="54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4624" y="1389275"/>
            <a:ext cx="0" cy="5419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7897" y="1396552"/>
            <a:ext cx="0" cy="543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9052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05749" y="1389275"/>
            <a:ext cx="0" cy="540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42218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800310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989030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1769" y="464000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68727" y="462742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50343" y="4763254"/>
            <a:ext cx="181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খরচ-দালান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66106" y="5005235"/>
            <a:ext cx="196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পুঞ্জীভূত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অবচয়-দালান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       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69108" y="5260987"/>
            <a:ext cx="19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বকেয়া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    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61152" y="5507688"/>
            <a:ext cx="18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খরচ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61112" y="5726790"/>
            <a:ext cx="180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খরচ-আসবাব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68112" y="5975268"/>
            <a:ext cx="197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পুঞ্জীভূত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অবচয়-আসবা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-17497" y="1643984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-17498" y="197361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0" y="2306852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-17499" y="297126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-43125" y="265459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-17500" y="330173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-8749" y="362675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0" y="3946690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-8750" y="4270589"/>
            <a:ext cx="12243867" cy="1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0" y="4569197"/>
            <a:ext cx="12209497" cy="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65" y="5047846"/>
            <a:ext cx="12163307" cy="2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0" y="5309109"/>
            <a:ext cx="12166372" cy="39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555808"/>
            <a:ext cx="12200747" cy="4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5795464"/>
            <a:ext cx="12209497" cy="45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-971" y="6047353"/>
            <a:ext cx="12201718" cy="43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30469" y="6273522"/>
            <a:ext cx="12231216" cy="6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6793362"/>
            <a:ext cx="12192000" cy="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14612" y="473764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21853" y="500329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9048" y="527425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09045" y="60135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37424" y="548134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01582" y="572996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7575" y="6251435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নীট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3512602" y="6516076"/>
            <a:ext cx="8718327" cy="4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743054" y="196236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866255" y="328594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772159" y="646510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23,500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91333" y="646510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23,500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787058" y="131719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54649" y="132927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746014" y="161831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22,000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154649" y="164008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22,000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21939" y="193021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254642" y="199491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609341" y="228395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2,00,000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58314" y="227285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2,00,000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846771" y="262910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042240" y="26501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718420" y="294139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929723" y="296234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819795" y="326342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18,500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950441" y="328634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18,500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25693" y="360823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2,50,000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275830" y="36185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2,50,000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660975" y="39107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1,00,000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072895" y="394318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1,00,000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58785" y="422475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1396295" y="425810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73048" y="473764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91344" y="472784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953765" y="501491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526433" y="501491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41742" y="528536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1491521" y="530716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783961" y="550843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043943" y="5553077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848793" y="57832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128902" y="57832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939150" y="60135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1554051" y="604656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966429" y="624795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63,500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46693" y="644688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3,90,500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689564" y="645491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3,90,500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863837" y="646556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923659" y="647728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047061" y="647728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3,47,000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1290004" y="648014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3,47,000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1407940" y="625846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63,500</a:t>
            </a:r>
          </a:p>
        </p:txBody>
      </p:sp>
      <p:cxnSp>
        <p:nvCxnSpPr>
          <p:cNvPr id="154" name="Straight Connector 153"/>
          <p:cNvCxnSpPr/>
          <p:nvPr/>
        </p:nvCxnSpPr>
        <p:spPr>
          <a:xfrm>
            <a:off x="3510157" y="6752745"/>
            <a:ext cx="8709461" cy="1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1318466" y="6415897"/>
            <a:ext cx="6522293" cy="251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1561274" y="625836"/>
            <a:ext cx="1948883" cy="5693738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519015" y="625836"/>
            <a:ext cx="1938882" cy="5693738"/>
          </a:xfrm>
          <a:prstGeom prst="rect">
            <a:avLst/>
          </a:prstGeom>
          <a:solidFill>
            <a:schemeClr val="accent5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7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7" grpId="0"/>
      <p:bldP spid="110" grpId="0"/>
      <p:bldP spid="112" grpId="0"/>
      <p:bldP spid="114" grpId="0"/>
      <p:bldP spid="122" grpId="0"/>
      <p:bldP spid="124" grpId="0"/>
      <p:bldP spid="127" grpId="0"/>
      <p:bldP spid="131" grpId="0"/>
      <p:bldP spid="133" grpId="0"/>
      <p:bldP spid="143" grpId="0"/>
      <p:bldP spid="145" grpId="0"/>
      <p:bldP spid="146" grpId="0"/>
      <p:bldP spid="149" grpId="0"/>
      <p:bldP spid="150" grpId="0"/>
      <p:bldP spid="1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266" y="-47105"/>
            <a:ext cx="3465402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তিশা </a:t>
            </a:r>
            <a:r>
              <a:rPr lang="en-US" sz="1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1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509006" y="10931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কার্যপত্র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0369" y="316026"/>
            <a:ext cx="4131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2017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31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996" y="1352845"/>
            <a:ext cx="27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২০,০০০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497" y="162981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22,000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3120" y="1971708"/>
            <a:ext cx="27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১৫,000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3125" y="2330994"/>
            <a:ext cx="275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2,00,000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3125" y="2639567"/>
            <a:ext cx="2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৫,০০০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3123" y="2946445"/>
            <a:ext cx="383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1,07,000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3123" y="3253323"/>
            <a:ext cx="474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15,000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122" y="3617716"/>
            <a:ext cx="3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2,50,000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3120" y="3929876"/>
            <a:ext cx="27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                1,00,000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8504" y="4218536"/>
            <a:ext cx="38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20,000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3495" y="4482328"/>
            <a:ext cx="109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0093" y="4480275"/>
            <a:ext cx="11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3,77,000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7919" y="4364710"/>
            <a:ext cx="10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3305" y="4370020"/>
            <a:ext cx="125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84988"/>
              </p:ext>
            </p:extLst>
          </p:nvPr>
        </p:nvGraphicFramePr>
        <p:xfrm>
          <a:off x="0" y="625836"/>
          <a:ext cx="12192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17480947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7258715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425547108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3959956231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3701241065"/>
                    </a:ext>
                  </a:extLst>
                </a:gridCol>
                <a:gridCol w="1054826">
                  <a:extLst>
                    <a:ext uri="{9D8B030D-6E8A-4147-A177-3AD203B41FA5}">
                      <a16:colId xmlns:a16="http://schemas.microsoft.com/office/drawing/2014/main" val="2746832831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47010024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577537802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54667793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33943244"/>
                    </a:ext>
                  </a:extLst>
                </a:gridCol>
                <a:gridCol w="1206137">
                  <a:extLst>
                    <a:ext uri="{9D8B030D-6E8A-4147-A177-3AD203B41FA5}">
                      <a16:colId xmlns:a16="http://schemas.microsoft.com/office/drawing/2014/main" val="402849531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রেওয়ামিল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সমন্বয়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সমন্বিত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রেওয়ামিল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63815"/>
                  </a:ext>
                </a:extLst>
              </a:tr>
              <a:tr h="346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97347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61274" y="1346001"/>
            <a:ext cx="0" cy="546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4018" y="1362436"/>
            <a:ext cx="0" cy="5430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16233" y="1268169"/>
            <a:ext cx="0" cy="54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4624" y="1389275"/>
            <a:ext cx="0" cy="5419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7897" y="1396552"/>
            <a:ext cx="0" cy="543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9052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05749" y="1389275"/>
            <a:ext cx="0" cy="540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42218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800310" y="1379229"/>
            <a:ext cx="0" cy="542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989030" y="1372557"/>
            <a:ext cx="0" cy="54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1769" y="464000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68727" y="462742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50343" y="4763254"/>
            <a:ext cx="181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খরচ-দালান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66106" y="5005235"/>
            <a:ext cx="196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অবচয়-দালান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69108" y="5260987"/>
            <a:ext cx="19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61152" y="5507688"/>
            <a:ext cx="18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61112" y="5726790"/>
            <a:ext cx="180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খরচ-আসবাব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68112" y="5975268"/>
            <a:ext cx="197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অবচয়-আসবা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-17497" y="1643984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-17498" y="197361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0" y="2306852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-17499" y="297126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-43125" y="265459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-17500" y="3301733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-8749" y="3626757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0" y="3946690"/>
            <a:ext cx="12209497" cy="2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-8750" y="4270589"/>
            <a:ext cx="12243867" cy="1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0" y="4569197"/>
            <a:ext cx="12209497" cy="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65" y="5047846"/>
            <a:ext cx="12163307" cy="2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0" y="5309109"/>
            <a:ext cx="12166372" cy="39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555808"/>
            <a:ext cx="12200747" cy="4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5795464"/>
            <a:ext cx="12209497" cy="45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-971" y="6047353"/>
            <a:ext cx="12201718" cy="43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30469" y="6273522"/>
            <a:ext cx="12231216" cy="6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6793362"/>
            <a:ext cx="12192000" cy="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14612" y="473764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21853" y="500329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9048" y="527425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09045" y="60135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37424" y="548134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01582" y="572996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7575" y="6251435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3512602" y="6516076"/>
            <a:ext cx="8718327" cy="4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743054" y="196236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866255" y="328594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772159" y="646510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23,500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91333" y="646510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23,500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787058" y="131719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54649" y="132927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746014" y="161831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22,000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154649" y="164008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22,000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21939" y="193021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254642" y="199491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609341" y="228395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2,00,000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58314" y="227285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2,00,000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846771" y="262910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042240" y="26501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718420" y="294139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929723" y="296234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819795" y="326342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18,500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950441" y="328634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18,500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25693" y="360823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2,50,000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275830" y="36185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2,50,000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660975" y="39107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1,00,000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072895" y="394318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1,00,000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58785" y="422475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1396295" y="425810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73048" y="473764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91344" y="472784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953765" y="501491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526433" y="501491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41742" y="528536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1491521" y="530716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3,500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783961" y="550843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043943" y="5553077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10,000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848793" y="57832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128902" y="57832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939150" y="60135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1554051" y="604656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966429" y="624795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63,500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46693" y="644688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3,90,500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689564" y="645491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3,90,500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863837" y="646556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923659" y="647728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1,07,000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047061" y="647728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3,47,000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1290004" y="648014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3,47,000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1407940" y="625846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63,500</a:t>
            </a:r>
          </a:p>
        </p:txBody>
      </p:sp>
      <p:cxnSp>
        <p:nvCxnSpPr>
          <p:cNvPr id="154" name="Straight Connector 153"/>
          <p:cNvCxnSpPr/>
          <p:nvPr/>
        </p:nvCxnSpPr>
        <p:spPr>
          <a:xfrm>
            <a:off x="3510157" y="6752745"/>
            <a:ext cx="8709461" cy="1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1318466" y="6415897"/>
            <a:ext cx="6522293" cy="251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0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4053" y="5649686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-656" y="0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t="17524" r="23337" b="1048"/>
          <a:stretch/>
        </p:blipFill>
        <p:spPr>
          <a:xfrm>
            <a:off x="-656" y="-15389"/>
            <a:ext cx="2725448" cy="3006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79106" y="3375587"/>
            <a:ext cx="5612239" cy="3482413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হিসাববিজ্ঞান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আলাউদ্দিন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চড়াইকোল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01716250757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 tapanmondol72@gmail.com</a:t>
            </a:r>
          </a:p>
          <a:p>
            <a:pPr algn="ctr"/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92F82-58EF-473B-800C-C340BBF267D8}"/>
              </a:ext>
            </a:extLst>
          </p:cNvPr>
          <p:cNvSpPr txBox="1"/>
          <p:nvPr/>
        </p:nvSpPr>
        <p:spPr>
          <a:xfrm>
            <a:off x="3047344" y="-1538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3771A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8BBEF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1668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3460" y="1567545"/>
            <a:ext cx="9065079" cy="303711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কার্যপত্র</a:t>
            </a:r>
          </a:p>
          <a:p>
            <a:pPr algn="ctr"/>
            <a:r>
              <a:rPr lang="en-US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(Worksheet)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5D3D0-6A3C-41E2-9C0E-3D73516453A1}"/>
              </a:ext>
            </a:extLst>
          </p:cNvPr>
          <p:cNvSpPr txBox="1"/>
          <p:nvPr/>
        </p:nvSpPr>
        <p:spPr>
          <a:xfrm>
            <a:off x="600903" y="5842337"/>
            <a:ext cx="4918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একাদশ-দ্বাদশ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0E38C8D8-2015-480A-BE8C-37E0CFFC84AA}"/>
              </a:ext>
            </a:extLst>
          </p:cNvPr>
          <p:cNvSpPr/>
          <p:nvPr/>
        </p:nvSpPr>
        <p:spPr>
          <a:xfrm>
            <a:off x="7897091" y="100722"/>
            <a:ext cx="4228108" cy="1144422"/>
          </a:xfrm>
          <a:prstGeom prst="roundRect">
            <a:avLst>
              <a:gd name="adj" fmla="val 50000"/>
            </a:avLst>
          </a:prstGeom>
          <a:solidFill>
            <a:srgbClr val="E7E6E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33913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33913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33913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33913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1D90F-75B0-424F-A4CF-70AFFB361D84}"/>
              </a:ext>
            </a:extLst>
          </p:cNvPr>
          <p:cNvSpPr txBox="1"/>
          <p:nvPr/>
        </p:nvSpPr>
        <p:spPr>
          <a:xfrm>
            <a:off x="6120141" y="5842337"/>
            <a:ext cx="2911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অধ্যায়</a:t>
            </a:r>
          </a:p>
        </p:txBody>
      </p:sp>
    </p:spTree>
    <p:extLst>
      <p:ext uri="{BB962C8B-B14F-4D97-AF65-F5344CB8AC3E}">
        <p14:creationId xmlns:p14="http://schemas.microsoft.com/office/powerpoint/2010/main" val="132253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58725" y="1408039"/>
            <a:ext cx="6413326" cy="140291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8464" y="3002830"/>
            <a:ext cx="8213848" cy="1818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পাঠ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কার্যপত্র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35" y="65414"/>
            <a:ext cx="57768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তিশা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রেওয়ামিল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8754" y="345328"/>
            <a:ext cx="57831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তিশা </a:t>
            </a:r>
            <a:r>
              <a:rPr lang="en-US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68754" y="625903"/>
            <a:ext cx="57831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রেওয়ামিল, ৩১ডিসেম্বর ২০১৭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85438"/>
              </p:ext>
            </p:extLst>
          </p:nvPr>
        </p:nvGraphicFramePr>
        <p:xfrm>
          <a:off x="3168754" y="965703"/>
          <a:ext cx="57831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948">
                  <a:extLst>
                    <a:ext uri="{9D8B030D-6E8A-4147-A177-3AD203B41FA5}">
                      <a16:colId xmlns:a16="http://schemas.microsoft.com/office/drawing/2014/main" val="2908441060"/>
                    </a:ext>
                  </a:extLst>
                </a:gridCol>
                <a:gridCol w="1433349">
                  <a:extLst>
                    <a:ext uri="{9D8B030D-6E8A-4147-A177-3AD203B41FA5}">
                      <a16:colId xmlns:a16="http://schemas.microsoft.com/office/drawing/2014/main" val="2859367465"/>
                    </a:ext>
                  </a:extLst>
                </a:gridCol>
                <a:gridCol w="1124837">
                  <a:extLst>
                    <a:ext uri="{9D8B030D-6E8A-4147-A177-3AD203B41FA5}">
                      <a16:colId xmlns:a16="http://schemas.microsoft.com/office/drawing/2014/main" val="2424885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5617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2847" y="1257727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২০,০০০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2045" y="1509672"/>
            <a:ext cx="384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22,000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2045" y="1851508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১৫,000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7083" y="2210794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2,00,000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6362" y="2519367"/>
            <a:ext cx="388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৫,০০০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4794" y="2826245"/>
            <a:ext cx="528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1,07,000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4794" y="3133123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15,000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7083" y="3497516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2,50,000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794" y="3809676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                                     1,00,000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5568" y="4179008"/>
            <a:ext cx="524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20,000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23287" y="448011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3361" y="449116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43520" y="4627158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5230" y="4627158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3287" y="435517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7955" y="435517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6670" y="4939318"/>
            <a:ext cx="76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সমন্বয়সমূহ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(1)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2.5%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(2)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3,500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(3)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10,000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(4)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5%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6426" y="55649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7027" y="5568363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02717" y="5881685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সমন্বয়গুলির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2717" y="6200187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(গ) 10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কার্যপত্র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257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968" y="1344044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                      1,00,000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9125" y="2040469"/>
            <a:ext cx="582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সমন্বয়সমূহ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(4)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5%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1367" y="2514001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968" y="2510881"/>
            <a:ext cx="640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126" y="55947"/>
            <a:ext cx="5822185" cy="12863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1039660" y="3407079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7033" y="3394624"/>
            <a:ext cx="68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1500" y="3373739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5289" y="3816932"/>
            <a:ext cx="4743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 1,00,000×5%= 5,000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6995" y="4292981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(ii)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5289" y="4832298"/>
            <a:ext cx="832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                                                         1,00,000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62921" y="5355518"/>
            <a:ext cx="828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5,000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8635" y="5917605"/>
            <a:ext cx="834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আসবাবপত্র                                                        95,000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625" y="5643737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71985" y="6218082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======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9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35" y="65414"/>
            <a:ext cx="57768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তিশা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সার্ভিসিং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রেওয়ামিল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নিম্নরূপ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8753" y="345328"/>
            <a:ext cx="578313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তিশা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সার্ভিসিং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8753" y="625903"/>
            <a:ext cx="578313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রেওয়ামিল, ৩১ডিসেম্বর ২০১৭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68754" y="965703"/>
          <a:ext cx="57831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948">
                  <a:extLst>
                    <a:ext uri="{9D8B030D-6E8A-4147-A177-3AD203B41FA5}">
                      <a16:colId xmlns:a16="http://schemas.microsoft.com/office/drawing/2014/main" val="2908441060"/>
                    </a:ext>
                  </a:extLst>
                </a:gridCol>
                <a:gridCol w="1433349">
                  <a:extLst>
                    <a:ext uri="{9D8B030D-6E8A-4147-A177-3AD203B41FA5}">
                      <a16:colId xmlns:a16="http://schemas.microsoft.com/office/drawing/2014/main" val="2859367465"/>
                    </a:ext>
                  </a:extLst>
                </a:gridCol>
                <a:gridCol w="1124837">
                  <a:extLst>
                    <a:ext uri="{9D8B030D-6E8A-4147-A177-3AD203B41FA5}">
                      <a16:colId xmlns:a16="http://schemas.microsoft.com/office/drawing/2014/main" val="2424885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5617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2847" y="1257727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২০,০০০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2045" y="1509672"/>
            <a:ext cx="384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প্রাপ্য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22,000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2045" y="1851508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অগ্রিম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১৫,000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7083" y="2210794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দালানকোঠা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2,00,000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6362" y="2519367"/>
            <a:ext cx="388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ভাড়া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৫,০০০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4794" y="2826245"/>
            <a:ext cx="528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সেবা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1,07,000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4794" y="3133123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15,000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7083" y="3497516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মূলধন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2,50,000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794" y="3809676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                                      1,00,000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5568" y="4179008"/>
            <a:ext cx="524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প্রদেয়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20,000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23287" y="448011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3361" y="449116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43520" y="4627158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5230" y="4627158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3287" y="435517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7955" y="435517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6670" y="4939318"/>
            <a:ext cx="76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সমন্বয়সমূহ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(1)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দালানকোঠার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2.5%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ধার্য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(2)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বকেয়া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3,500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(3)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অগ্রিম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অতিক্রান্ত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10,000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(4)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5%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ধার্য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6426" y="55649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করণীয়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7027" y="5568363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নির্ণয়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02717" y="5881685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সমন্বয়গুলির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জাবেদা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ব্যাখ্যার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2717" y="6200187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বিশিষ্ট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কার্যপত্র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কর।</a:t>
            </a:r>
          </a:p>
        </p:txBody>
      </p:sp>
      <p:sp>
        <p:nvSpPr>
          <p:cNvPr id="3" name="Frame 2"/>
          <p:cNvSpPr>
            <a:spLocks/>
          </p:cNvSpPr>
          <p:nvPr/>
        </p:nvSpPr>
        <p:spPr>
          <a:xfrm>
            <a:off x="2447777" y="4900680"/>
            <a:ext cx="7948247" cy="718513"/>
          </a:xfrm>
          <a:prstGeom prst="frame">
            <a:avLst>
              <a:gd name="adj1" fmla="val 1034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387027" y="5881685"/>
            <a:ext cx="4668203" cy="369332"/>
          </a:xfrm>
          <a:prstGeom prst="fram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7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776" y="-13747"/>
            <a:ext cx="6026861" cy="845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3941862" y="832116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১৫,000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1862" y="1139337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2,00,000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1862" y="1415509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15,000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1862" y="1722730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                                     1,00,000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1463" y="2047311"/>
            <a:ext cx="761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সমন্বয়সমূহ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(1)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2.5%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(2)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3,500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(3)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10,000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(4)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5%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031" y="280175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9896" y="2730506"/>
            <a:ext cx="2451312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তিশা </a:t>
            </a:r>
            <a:r>
              <a:rPr lang="en-US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9896" y="2986424"/>
            <a:ext cx="2451312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90861"/>
              </p:ext>
            </p:extLst>
          </p:nvPr>
        </p:nvGraphicFramePr>
        <p:xfrm>
          <a:off x="752516" y="3316506"/>
          <a:ext cx="101091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31">
                  <a:extLst>
                    <a:ext uri="{9D8B030D-6E8A-4147-A177-3AD203B41FA5}">
                      <a16:colId xmlns:a16="http://schemas.microsoft.com/office/drawing/2014/main" val="482065849"/>
                    </a:ext>
                  </a:extLst>
                </a:gridCol>
                <a:gridCol w="5581482">
                  <a:extLst>
                    <a:ext uri="{9D8B030D-6E8A-4147-A177-3AD203B41FA5}">
                      <a16:colId xmlns:a16="http://schemas.microsoft.com/office/drawing/2014/main" val="543837295"/>
                    </a:ext>
                  </a:extLst>
                </a:gridCol>
                <a:gridCol w="799009">
                  <a:extLst>
                    <a:ext uri="{9D8B030D-6E8A-4147-A177-3AD203B41FA5}">
                      <a16:colId xmlns:a16="http://schemas.microsoft.com/office/drawing/2014/main" val="2064785937"/>
                    </a:ext>
                  </a:extLst>
                </a:gridCol>
                <a:gridCol w="1482219">
                  <a:extLst>
                    <a:ext uri="{9D8B030D-6E8A-4147-A177-3AD203B41FA5}">
                      <a16:colId xmlns:a16="http://schemas.microsoft.com/office/drawing/2014/main" val="3053042549"/>
                    </a:ext>
                  </a:extLst>
                </a:gridCol>
                <a:gridCol w="1459058">
                  <a:extLst>
                    <a:ext uri="{9D8B030D-6E8A-4147-A177-3AD203B41FA5}">
                      <a16:colId xmlns:a16="http://schemas.microsoft.com/office/drawing/2014/main" val="3743212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solidFill>
                      <a:srgbClr val="92D05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92D05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0444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01351" y="3719429"/>
            <a:ext cx="623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খরচ-দালানকোঠা 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5,000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9570" y="4067144"/>
            <a:ext cx="738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5,000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2983" y="4482843"/>
            <a:ext cx="631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3,500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5255" y="4818965"/>
            <a:ext cx="733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3,500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1351" y="5285512"/>
            <a:ext cx="625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10,000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5255" y="5615181"/>
            <a:ext cx="758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10,000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35816" y="6027161"/>
            <a:ext cx="634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-আসবাবপত্র  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5,000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75255" y="6411397"/>
            <a:ext cx="735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-আসবাবপত্র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5,000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2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35" y="65414"/>
            <a:ext cx="57768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তিশা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সার্ভিসিং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রেওয়ামিল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নিম্নরূপ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8754" y="345328"/>
            <a:ext cx="57831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তিশা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সার্ভিসিং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8754" y="625903"/>
            <a:ext cx="57831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রেওয়ামিল, ৩১ডিসেম্বর ২০১৭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68754" y="965703"/>
          <a:ext cx="57831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948">
                  <a:extLst>
                    <a:ext uri="{9D8B030D-6E8A-4147-A177-3AD203B41FA5}">
                      <a16:colId xmlns:a16="http://schemas.microsoft.com/office/drawing/2014/main" val="2908441060"/>
                    </a:ext>
                  </a:extLst>
                </a:gridCol>
                <a:gridCol w="1433349">
                  <a:extLst>
                    <a:ext uri="{9D8B030D-6E8A-4147-A177-3AD203B41FA5}">
                      <a16:colId xmlns:a16="http://schemas.microsoft.com/office/drawing/2014/main" val="2859367465"/>
                    </a:ext>
                  </a:extLst>
                </a:gridCol>
                <a:gridCol w="1124837">
                  <a:extLst>
                    <a:ext uri="{9D8B030D-6E8A-4147-A177-3AD203B41FA5}">
                      <a16:colId xmlns:a16="http://schemas.microsoft.com/office/drawing/2014/main" val="2424885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5617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2847" y="1257727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২০,০০০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2045" y="1509672"/>
            <a:ext cx="384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প্রাপ্য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22,000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2045" y="1851508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অগ্রিম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১৫,000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7083" y="2210794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দালানকোঠা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2,00,000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6362" y="2519367"/>
            <a:ext cx="388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ভাড়া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৫,০০০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4794" y="2826245"/>
            <a:ext cx="528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সেবা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1,07,000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4794" y="3133123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15,000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7083" y="3497516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মূলধন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2,50,000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794" y="3809676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                                      1,00,000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5568" y="4179008"/>
            <a:ext cx="524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প্রদেয়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20,000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23287" y="448011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3361" y="449116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3,77,000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43520" y="4627158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5230" y="4627158"/>
            <a:ext cx="10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======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3287" y="435517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7955" y="435517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6670" y="4939318"/>
            <a:ext cx="76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সমন্বয়সমূহ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(1)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দালানকোঠার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2.5%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ধার্য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(2)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বকেয়া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3,500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(3)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অগ্রিম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বীমা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অতিক্রান্ত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10,000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(4)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5%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ধার্য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6426" y="55649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করণীয়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7027" y="5568363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অবচয়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আসবাবপত্রের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নির্ণয়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02717" y="5881685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সমন্বয়গুলির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সমন্বয়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জাবেদা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ব্যাখ্যার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2717" y="6200187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বিশিষ্ট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কার্যপত্র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কর।</a:t>
            </a:r>
          </a:p>
        </p:txBody>
      </p:sp>
      <p:sp>
        <p:nvSpPr>
          <p:cNvPr id="3" name="Frame 2"/>
          <p:cNvSpPr/>
          <p:nvPr/>
        </p:nvSpPr>
        <p:spPr>
          <a:xfrm>
            <a:off x="2761845" y="6211233"/>
            <a:ext cx="5169969" cy="39335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873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6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3.4|3.3|3.1|16.2|10.5|8.5|3.7|10.6|4.2|30.1|2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0.2|4.3|3.4|1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63.7|4.8|25|3.5|63|13.1|16.6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4.7|34.6|27.7|3|20.7|26.1|4.3|6.8|1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5|17.6|12.7|43.8|3.8|2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7|4.8|4|4|5.4|5.7|18.6|1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6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" id="{71F52594-FF54-4C14-A3F1-02B6F57A75E5}" vid="{709A81A9-FA18-4AEB-A9F7-0E5D4D0BCD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1674</Words>
  <Application>Microsoft Office PowerPoint</Application>
  <PresentationFormat>Widescreen</PresentationFormat>
  <Paragraphs>703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Segoe Print</vt:lpstr>
      <vt:lpstr>Times New Roman</vt:lpstr>
      <vt:lpstr>Office Theme</vt:lpstr>
      <vt:lpstr>Theme6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155</cp:revision>
  <dcterms:created xsi:type="dcterms:W3CDTF">2020-07-16T02:35:57Z</dcterms:created>
  <dcterms:modified xsi:type="dcterms:W3CDTF">2022-04-10T02:26:45Z</dcterms:modified>
</cp:coreProperties>
</file>