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2" r:id="rId2"/>
    <p:sldId id="273" r:id="rId3"/>
    <p:sldId id="274" r:id="rId4"/>
    <p:sldId id="278" r:id="rId5"/>
    <p:sldId id="279" r:id="rId6"/>
    <p:sldId id="259" r:id="rId7"/>
    <p:sldId id="260" r:id="rId8"/>
    <p:sldId id="261" r:id="rId9"/>
    <p:sldId id="277" r:id="rId10"/>
    <p:sldId id="262" r:id="rId11"/>
    <p:sldId id="263" r:id="rId12"/>
    <p:sldId id="271" r:id="rId13"/>
    <p:sldId id="264" r:id="rId14"/>
    <p:sldId id="265" r:id="rId15"/>
    <p:sldId id="266" r:id="rId16"/>
    <p:sldId id="267" r:id="rId17"/>
    <p:sldId id="268" r:id="rId18"/>
    <p:sldId id="27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F6661-8A3F-4A21-95AB-4FB141699A0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06280-CBBD-4ED1-95CE-7F81B9EB7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3E11C-1612-4F46-95A5-2A80F37DC1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9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8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6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2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0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9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1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1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38F829-195A-9341-84F5-7D9F031E113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B90483-ADD7-9B44-B281-BE749FAE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Wikipedi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92" y="88900"/>
            <a:ext cx="1210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SUNDARBAN MOHILA COLLEGE </a:t>
            </a:r>
            <a:endParaRPr lang="en-US" sz="4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Video_count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2069" t="4918" r="12529"/>
          <a:stretch/>
        </p:blipFill>
        <p:spPr>
          <a:xfrm>
            <a:off x="46893" y="796787"/>
            <a:ext cx="12109938" cy="51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681DC0-D4D1-4040-9FAB-3D7CDC6C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31" y="1027906"/>
            <a:ext cx="10515600" cy="3067844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কাঠামোঃ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অবকাঠামোতে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হয়।ওয়েবসাইটের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কাঠামো।ওয়েবসাইটে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আসবে,সে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কাঠামোতে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9F13B3-2600-3947-8A7F-9189105D7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930" y="1167071"/>
            <a:ext cx="8478441" cy="4462464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বিভক্তঃ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১.মূল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২.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সেকশন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৩.উপ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সেকশন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13187AB-D37D-C947-84EE-8FBBE128A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03" y="3227414"/>
            <a:ext cx="9233296" cy="29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58A092-48AC-8346-8722-E8E67BA50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981" y="3425031"/>
            <a:ext cx="10515600" cy="2924969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পেইজঃ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সেকশনঃ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পেইজের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পেইজগুলোকে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সেকশন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সেকশনঃ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সেকশন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সেকশন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পেইজের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সেকশন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8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7B511E-205F-C641-92BA-03A33665F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2977" y="1763375"/>
            <a:ext cx="8692753" cy="3619104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লিনিয়ার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সিকুয়েন্সিয়াল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হায়ারার্কিক্যাল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হাইব্রিড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কম্বিনেশন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লিংকড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98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1F966E-16E7-BC45-A58F-9CB611D1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270" y="7786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লিনিয়ার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কাঠামোঃ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পেইজগুলো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অনুক্রমে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পেইজের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নির্দেশিত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লিনিয়ার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বলে।এই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পেইজগুলোতে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b="1" dirty="0"/>
              <a:t>Next, Previous, Fast, Last, Back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লিংক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থাকে।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GB" sz="3200" b="1" dirty="0"/>
              <a:t>www.youtube.com</a:t>
            </a:r>
            <a:endParaRPr lang="en-US" sz="3200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D1824CA-7E01-7742-95A8-F3BE0841C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71" y="4150712"/>
            <a:ext cx="6593681" cy="19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BE2D87-803C-7444-9B81-45D650C6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4" y="1157805"/>
            <a:ext cx="10522226" cy="3623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কাঠামোঃ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হোম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পেইজগুলো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শাখা-প্রশাকায়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বলে।এই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/>
              <a:t>সহজ</a:t>
            </a:r>
            <a:r>
              <a:rPr lang="en-GB" sz="2800" dirty="0"/>
              <a:t> ও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উদাহরনঃ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smtClean="0"/>
              <a:t>www.facebook.com </a:t>
            </a:r>
            <a:endParaRPr 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7172ED0-8A82-6846-BAA4-C0E4CAD98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22" y="3931482"/>
            <a:ext cx="7455099" cy="21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91EB29-8D35-D746-9A25-545681614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620" y="764881"/>
            <a:ext cx="103893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হাইব্রিড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কাঠামোঃ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হাইব্রিড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বলে।বড়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প্রতিষ্টানের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থাকে।এ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স্পেস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কমানোর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GB" dirty="0" smtClean="0"/>
              <a:t>  </a:t>
            </a:r>
            <a:r>
              <a:rPr lang="en-GB" dirty="0" smtClean="0">
                <a:solidFill>
                  <a:schemeClr val="tx1"/>
                </a:solidFill>
              </a:rPr>
              <a:t>www.google.com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120CC65-6155-FC45-965D-617F34AB1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41" y="3983864"/>
            <a:ext cx="4689873" cy="207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318C12-E1FE-9B49-86EC-988437D5E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203" y="1088679"/>
            <a:ext cx="1044992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কাঠামোঃ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সার্ভারে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নেটওয়ার্কি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লিংক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বলে।এ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কাঠামোতে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পেইজের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অন্যটির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লিংক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hlinkClick r:id="rId2"/>
              </a:rPr>
              <a:t>www.Wikipedia</a:t>
            </a:r>
            <a:r>
              <a:rPr lang="en-GB" dirty="0">
                <a:solidFill>
                  <a:schemeClr val="tx1"/>
                </a:solidFill>
              </a:rPr>
              <a:t>. com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E2AD908-83AD-B14C-BDCE-7F037B132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35861" y="4239940"/>
            <a:ext cx="3703290" cy="180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b="1" u="heavy" dirty="0" smtClean="0">
              <a:effectLst/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b="1" u="heavy" dirty="0" smtClean="0"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</a:t>
            </a:r>
            <a:endParaRPr lang="en-US" sz="4800" b="1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effectLst/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SutonnyMJ" pitchFamily="2" charset="0"/>
                <a:ea typeface="Times New Roman" panose="02020603050405020304" pitchFamily="18" charset="0"/>
              </a:rPr>
              <a:t>	</a:t>
            </a:r>
            <a:endParaRPr lang="en-US" sz="4000" b="1" dirty="0"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506" y="768233"/>
            <a:ext cx="2458291" cy="123201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2173278-D2B9-C545-8281-7B06DBD03088}"/>
              </a:ext>
            </a:extLst>
          </p:cNvPr>
          <p:cNvSpPr txBox="1">
            <a:spLocks/>
          </p:cNvSpPr>
          <p:nvPr/>
        </p:nvSpPr>
        <p:spPr>
          <a:xfrm>
            <a:off x="874644" y="3148976"/>
            <a:ext cx="10866782" cy="948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সৃজণশীল</a:t>
            </a:r>
            <a:r>
              <a:rPr lang="en-GB" sz="9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9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GB" sz="9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1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ওয়েবসাইটও</a:t>
            </a:r>
            <a:r>
              <a:rPr lang="en-US" sz="1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1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1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”............</a:t>
            </a:r>
            <a:r>
              <a:rPr lang="en-US" sz="1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1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1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55" y="642252"/>
            <a:ext cx="2458291" cy="123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572" y="2792844"/>
            <a:ext cx="6619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259" y="0"/>
            <a:ext cx="6288741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47168" y="2562011"/>
            <a:ext cx="4142644" cy="92333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-1" y="63501"/>
            <a:ext cx="12192001" cy="1493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87342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Aero" pitchFamily="2" charset="0"/>
              </a:rPr>
              <a:t>       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5592803" cy="520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08" y="1587500"/>
            <a:ext cx="6930192" cy="520699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5" y="3632198"/>
            <a:ext cx="3225183" cy="2311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26904" y="1188007"/>
            <a:ext cx="310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tarikcec@gmail.com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61199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-: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697162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তরিকুল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রামপাল,বাগেরহাট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০১৭১১-৯৫৯১৫৪ 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dirty="0" smtClean="0"/>
              <a:t> tarikcec@gmail.com</a:t>
            </a:r>
            <a:endParaRPr lang="en-US" sz="2000" dirty="0"/>
          </a:p>
        </p:txBody>
      </p:sp>
      <p:pic>
        <p:nvPicPr>
          <p:cNvPr id="8" name="Picture 2" descr="I:\TARIK\TARIK\TARIK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4" y="143345"/>
            <a:ext cx="1473200" cy="1289505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1201" y="161199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-: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791201" y="2571266"/>
            <a:ext cx="63070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93713" indent="-36513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87425" indent="-73025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481138" indent="-109538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974850" indent="-146050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একাদশ/দ্বাদশ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GB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GB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1১-04-2022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/>
          </a:p>
          <a:p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2855" y="6488668"/>
            <a:ext cx="310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tarikcec@gmail.com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77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18483" r="8432" b="5590"/>
          <a:stretch/>
        </p:blipFill>
        <p:spPr>
          <a:xfrm>
            <a:off x="1616765" y="1683025"/>
            <a:ext cx="8468139" cy="4293705"/>
          </a:xfrm>
          <a:prstGeom prst="rect">
            <a:avLst/>
          </a:prstGeom>
        </p:spPr>
      </p:pic>
      <p:sp>
        <p:nvSpPr>
          <p:cNvPr id="5" name="Scroll: Horizontal 6">
            <a:extLst>
              <a:ext uri="{FF2B5EF4-FFF2-40B4-BE49-F238E27FC236}">
                <a16:creationId xmlns:a16="http://schemas.microsoft.com/office/drawing/2014/main" xmlns="" id="{3D577474-5FB2-F34E-AE57-FFE721DC29D2}"/>
              </a:ext>
            </a:extLst>
          </p:cNvPr>
          <p:cNvSpPr/>
          <p:nvPr/>
        </p:nvSpPr>
        <p:spPr>
          <a:xfrm>
            <a:off x="2412904" y="365125"/>
            <a:ext cx="6875860" cy="13179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7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" t="18016" r="1054" b="4653"/>
          <a:stretch/>
        </p:blipFill>
        <p:spPr>
          <a:xfrm>
            <a:off x="967409" y="1749286"/>
            <a:ext cx="9793357" cy="4373218"/>
          </a:xfrm>
          <a:prstGeom prst="rect">
            <a:avLst/>
          </a:prstGeom>
        </p:spPr>
      </p:pic>
      <p:sp>
        <p:nvSpPr>
          <p:cNvPr id="5" name="Scroll: Horizontal 6">
            <a:extLst>
              <a:ext uri="{FF2B5EF4-FFF2-40B4-BE49-F238E27FC236}">
                <a16:creationId xmlns:a16="http://schemas.microsoft.com/office/drawing/2014/main" xmlns="" id="{3D577474-5FB2-F34E-AE57-FFE721DC29D2}"/>
              </a:ext>
            </a:extLst>
          </p:cNvPr>
          <p:cNvSpPr/>
          <p:nvPr/>
        </p:nvSpPr>
        <p:spPr>
          <a:xfrm>
            <a:off x="2830711" y="365125"/>
            <a:ext cx="6875860" cy="1490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22720A6-3465-F14D-8C1C-57175C616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59" y="3429000"/>
            <a:ext cx="4993482" cy="275034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ACF6311-C8A9-C947-843B-D5B1CD230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95" y="2911079"/>
            <a:ext cx="4426409" cy="3268266"/>
          </a:xfrm>
          <a:prstGeom prst="rect">
            <a:avLst/>
          </a:prstGeom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3D577474-5FB2-F34E-AE57-FFE721DC29D2}"/>
              </a:ext>
            </a:extLst>
          </p:cNvPr>
          <p:cNvSpPr/>
          <p:nvPr/>
        </p:nvSpPr>
        <p:spPr>
          <a:xfrm>
            <a:off x="2830711" y="365125"/>
            <a:ext cx="6875860" cy="24977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7818D9A-99AF-C245-9CAA-89EA0654A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6" y="2582778"/>
            <a:ext cx="5505284" cy="353505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F87C5DF2-FBC3-4C4B-BF19-BD54A5071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62" y="3428999"/>
            <a:ext cx="4680695" cy="2688829"/>
          </a:xfrm>
          <a:prstGeom prst="rect">
            <a:avLst/>
          </a:prstGeom>
        </p:spPr>
      </p:pic>
      <p:sp>
        <p:nvSpPr>
          <p:cNvPr id="5" name="Scroll: Horizontal 6">
            <a:extLst>
              <a:ext uri="{FF2B5EF4-FFF2-40B4-BE49-F238E27FC236}">
                <a16:creationId xmlns:a16="http://schemas.microsoft.com/office/drawing/2014/main" xmlns="" id="{3D577474-5FB2-F34E-AE57-FFE721DC29D2}"/>
              </a:ext>
            </a:extLst>
          </p:cNvPr>
          <p:cNvSpPr/>
          <p:nvPr/>
        </p:nvSpPr>
        <p:spPr>
          <a:xfrm>
            <a:off x="2830711" y="365125"/>
            <a:ext cx="6875860" cy="1490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FBEB18-0A3E-FE4F-8E4D-C7992759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247" y="742124"/>
            <a:ext cx="9085658" cy="1378225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/>
            </a:r>
            <a:br>
              <a:rPr lang="en-GB" sz="8000" b="1" dirty="0" smtClean="0"/>
            </a:br>
            <a:r>
              <a:rPr lang="en-GB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-:</a:t>
            </a:r>
            <a:r>
              <a:rPr lang="en-GB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br>
              <a:rPr lang="en-GB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GB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GB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5148" y="2809462"/>
            <a:ext cx="9157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GB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7C6B35E-C3B7-3743-9468-D76BCC3E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795130"/>
            <a:ext cx="10404872" cy="316041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                                 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# </a:t>
            </a:r>
            <a:r>
              <a:rPr lang="en-GB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GB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বলতেপারবে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GB" b="1" dirty="0" smtClean="0"/>
              <a:t># </a:t>
            </a:r>
            <a:r>
              <a:rPr lang="en-GB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GB" b="1" dirty="0" smtClean="0"/>
              <a:t># </a:t>
            </a:r>
            <a:r>
              <a:rPr lang="en-GB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কাঠমো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421</Words>
  <Application>Microsoft Office PowerPoint</Application>
  <PresentationFormat>Widescreen</PresentationFormat>
  <Paragraphs>60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Aero</vt:lpstr>
      <vt:lpstr>Aharoni</vt:lpstr>
      <vt:lpstr>Arial</vt:lpstr>
      <vt:lpstr>Calibri</vt:lpstr>
      <vt:lpstr>Garamond</vt:lpstr>
      <vt:lpstr>NikoshBAN</vt:lpstr>
      <vt:lpstr>SutonnyMJ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-:আমাদের আজকের পাঠ:-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MD TARIKUL ISLAM</dc:creator>
  <cp:lastModifiedBy>MD TARIKUL ISLAM</cp:lastModifiedBy>
  <cp:revision>45</cp:revision>
  <dcterms:modified xsi:type="dcterms:W3CDTF">2022-04-11T14:31:55Z</dcterms:modified>
</cp:coreProperties>
</file>