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1" r:id="rId2"/>
    <p:sldId id="281" r:id="rId3"/>
    <p:sldId id="294" r:id="rId4"/>
    <p:sldId id="257" r:id="rId5"/>
    <p:sldId id="256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84" r:id="rId14"/>
    <p:sldId id="267" r:id="rId15"/>
    <p:sldId id="285" r:id="rId16"/>
    <p:sldId id="286" r:id="rId17"/>
    <p:sldId id="287" r:id="rId18"/>
    <p:sldId id="266" r:id="rId19"/>
    <p:sldId id="268" r:id="rId20"/>
    <p:sldId id="269" r:id="rId21"/>
    <p:sldId id="270" r:id="rId22"/>
    <p:sldId id="288" r:id="rId23"/>
    <p:sldId id="289" r:id="rId24"/>
    <p:sldId id="290" r:id="rId25"/>
    <p:sldId id="29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notesMaster" Target="notesMasters/notesMaster1.xml" /><Relationship Id="rId30" Type="http://schemas.openxmlformats.org/officeDocument/2006/relationships/theme" Target="theme/theme1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29841-44A0-488B-BA88-258A504AFA50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DE48C-6870-43E5-90D7-AB3E5DC22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21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B3D6C-5EE7-496B-8460-1F220CB7B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57B34-E5EC-4AF2-9C41-5A36398EF4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B7D79-CFF3-4B6F-9F73-A993CA002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025E-9C75-4E2D-8CB1-72BEAD14D142}" type="datetime1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34B4A-F115-4969-B903-C677C62DF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A4137-229C-4B24-80BC-136BE4A6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08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1A0C6-FF25-41B1-BC66-31FDC3348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7BAD63-11FC-4F76-A292-E34D57D1C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37EE4-FBF3-48F3-93F6-D3F349955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11C8-5091-4EF9-985A-808E599FE89E}" type="datetime1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DA296-DA4D-4110-97DF-309D543A8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25825-F784-4487-8DBD-7BCACB1C7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2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B6186F-06E0-4569-A9EA-1B7F301820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DAB1E-9914-4A57-9424-CDF0CF0CA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EF176-4AD1-41FF-8C2B-3D723B9D8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FAF7-FD86-484E-A148-32B2F19A3F81}" type="datetime1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31BEA-FB4E-4A68-B83F-0295DAF9D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8FF73-9A27-4457-80ED-1B317EDB0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6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9C85B-136B-4047-8616-FB099D312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DB03B-5A70-4400-B7F4-B9D2D4803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99A0D-9CAD-4DD6-9C56-63B13044A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3659-76B5-4994-9F22-F3DB981FD605}" type="datetime1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D563E-4CB1-4A4F-9BEF-B6F439DD9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3093C-8D96-41D7-82BF-F6877E3CA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6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EA0AF-3DC0-4C9D-9187-08B3BD537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C4B4E-5318-4B9C-A382-FBD230716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9FD70-CB1A-4E09-B021-38474D222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4F7E-CAD2-4875-A4AD-94BC0EB4C24B}" type="datetime1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9DC06-A35E-4E83-9883-CFD192D56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3D416-3B9F-41A3-A0CD-6FCBA725D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42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31749-603D-4523-BB95-D9D2F0EEC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0BCF9-E4E5-4948-9105-EB8CD7C4B3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B7CCED-0A92-4D6D-B0C2-485DC6590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D891C3-FE2A-4C3E-A05B-410AEA3B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EF72-6F5F-4E49-B419-8ED3F81FDCE7}" type="datetime1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4987D-6286-42AD-8DD6-F65CB4CF1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767CD-D785-4AEF-9662-84656F8D2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6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2AFC1-CA30-48FA-B483-CFF69DCA4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3CE48-4799-4CD2-BCFD-F6D98F60E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AADE48-D634-4A0E-BF7D-32D8F9BBF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255AAD-47C7-484C-98FE-168711E87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6DD585-ED24-4D83-ABD3-0D15B79683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B91629-D89A-4B04-BF92-88501D048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E29C-645B-40FA-B6E5-4BC7A0700DB2}" type="datetime1">
              <a:rPr lang="en-US" smtClean="0"/>
              <a:t>4/11/2022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CC68A8-065B-4E5E-80DE-229BA3EFD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41D75A-33E4-4913-91FA-69A2F3BD0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1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C11BB-CE42-40E6-9ED3-B11600CA2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84721D-3CB9-46C0-82F2-567482549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8CFE4-A58D-43F1-B99E-54389C20CBBF}" type="datetime1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5F2EC9-9B15-42CF-892B-717C68C5A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BBFEF9-C7D0-4EE0-ABCC-23BA91EBF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7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11FB3F-09AC-4B80-9830-6C1413DEF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D0A4-8EE3-42AD-B943-4FACA3F451F4}" type="datetime1">
              <a:rPr lang="en-US" smtClean="0"/>
              <a:t>4/11/2022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EF8C1C-9D28-48D1-BBC0-507D2FC5C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86C33-5885-4863-B0DB-64AECE9D6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1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179F8-8F33-4BD9-9286-E13B6C348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60A67-FFAF-4806-A42F-C60FE621E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9234FD-208C-42EC-8B8F-38F2E63BD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9D3AA-9B13-4557-9AED-4C9AC889B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B4D9-DD29-40D2-9DC1-1F4137A990C0}" type="datetime1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85BAF-60F9-4A10-B532-396D2F604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E6BD73-A3E0-458D-840E-8AB84B8F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91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F2E4A-6430-41AF-8419-A90C23777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98115F-5107-448C-89A0-D6E3E408B5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510022-AC0D-4C63-84F7-C65FBFFFB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6857B-DC86-41DB-87B6-F34144117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2785-AF39-4E13-9662-DD343D369B06}" type="datetime1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B8F5E6-5E2E-404D-8808-5C7D25017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B7D566-4921-45ED-8FB8-0C878EC6A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57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E5F58C-A928-48A6-8352-6FD7F9B39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3E0B2-F875-49FE-8331-381F5899F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2A190-B033-4958-8A9E-13D43B79BB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AF934-8D73-42BC-AFF3-E14C0FCC5AA4}" type="datetime1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0D205-7E29-456C-8C79-FE8557F9CA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Shahnaz ferdaushi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32BC2-3453-4C01-9793-6F7B3117D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86EB4-EDAC-4A71-A82A-CB7DBE7DB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8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 /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1.vml" /><Relationship Id="rId4" Type="http://schemas.openxmlformats.org/officeDocument/2006/relationships/image" Target="../media/image13.wmf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gif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gif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jp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7585E2-FBAC-40AD-8D4C-FBC991F9F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57" y="204372"/>
            <a:ext cx="11724285" cy="64492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33E9349-DF7C-441E-B469-97992827AD62}"/>
              </a:ext>
            </a:extLst>
          </p:cNvPr>
          <p:cNvSpPr/>
          <p:nvPr/>
        </p:nvSpPr>
        <p:spPr>
          <a:xfrm>
            <a:off x="5542588" y="1752647"/>
            <a:ext cx="60596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6078D3-D88A-49F6-8AA1-D517221BF304}"/>
              </a:ext>
            </a:extLst>
          </p:cNvPr>
          <p:cNvSpPr/>
          <p:nvPr/>
        </p:nvSpPr>
        <p:spPr>
          <a:xfrm>
            <a:off x="7167370" y="3195794"/>
            <a:ext cx="2321405" cy="1563891"/>
          </a:xfrm>
          <a:prstGeom prst="rect">
            <a:avLst/>
          </a:prstGeom>
          <a:noFill/>
        </p:spPr>
        <p:txBody>
          <a:bodyPr wrap="none" lIns="85725" tIns="42863" rIns="85725" bIns="42863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9600" b="1" spc="-14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9600" b="1" spc="-141" dirty="0">
              <a:ln/>
              <a:solidFill>
                <a:srgbClr val="FFC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A58E7A-835B-4254-926D-39967FEE3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238" y="773723"/>
            <a:ext cx="1545578" cy="1358750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FC5D26-9010-4868-8370-39ECBB825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939C-0920-48C3-9425-CE6F8000AB3F}" type="datetime1">
              <a:rPr lang="en-US" smtClean="0"/>
              <a:t>4/11/2022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5546804-C25F-44F8-8BB9-9B2DA3AC6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ADE6BDF-8132-4D40-876E-4E4C82A8F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2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00">
              <a:schemeClr val="accent4">
                <a:lumMod val="20000"/>
                <a:lumOff val="80000"/>
              </a:schemeClr>
            </a:gs>
            <a:gs pos="46006">
              <a:srgbClr val="EDE9E0"/>
            </a:gs>
            <a:gs pos="33000">
              <a:schemeClr val="bg1"/>
            </a:gs>
            <a:gs pos="43000">
              <a:schemeClr val="accent1">
                <a:lumMod val="45000"/>
                <a:lumOff val="55000"/>
              </a:schemeClr>
            </a:gs>
            <a:gs pos="75000">
              <a:schemeClr val="bg2"/>
            </a:gs>
            <a:gs pos="5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D803A0-17F9-415C-94F4-1CE8C8F03E7A}"/>
              </a:ext>
            </a:extLst>
          </p:cNvPr>
          <p:cNvSpPr txBox="1"/>
          <p:nvPr/>
        </p:nvSpPr>
        <p:spPr>
          <a:xfrm>
            <a:off x="3015018" y="3107594"/>
            <a:ext cx="71302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৮০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.¶.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৮০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১৬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E47FCC-8987-45BF-B35E-1C57384EEBE6}"/>
              </a:ext>
            </a:extLst>
          </p:cNvPr>
          <p:cNvSpPr txBox="1"/>
          <p:nvPr/>
        </p:nvSpPr>
        <p:spPr>
          <a:xfrm>
            <a:off x="3015018" y="2043533"/>
            <a:ext cx="7847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.¶.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3AC3DC-3132-4CC4-BD03-7D5AC4429033}"/>
              </a:ext>
            </a:extLst>
          </p:cNvPr>
          <p:cNvSpPr txBox="1"/>
          <p:nvPr/>
        </p:nvSpPr>
        <p:spPr>
          <a:xfrm>
            <a:off x="3439514" y="904578"/>
            <a:ext cx="6945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=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E928C-B4D9-4392-BA48-D7F8F3B8B67D}"/>
              </a:ext>
            </a:extLst>
          </p:cNvPr>
          <p:cNvSpPr txBox="1"/>
          <p:nvPr/>
        </p:nvSpPr>
        <p:spPr>
          <a:xfrm>
            <a:off x="3015018" y="1371146"/>
            <a:ext cx="73970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.¶.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=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		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5489C8-176D-45AE-B593-4A0C8FF09AAF}"/>
              </a:ext>
            </a:extLst>
          </p:cNvPr>
          <p:cNvSpPr txBox="1"/>
          <p:nvPr/>
        </p:nvSpPr>
        <p:spPr>
          <a:xfrm>
            <a:off x="3015018" y="4364756"/>
            <a:ext cx="670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.¶.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পিতার বয়স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(১৬ × ৪) বছর = ৬৪ বছর।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98AFC4-3192-4227-938E-7350AADFAA2A}"/>
              </a:ext>
            </a:extLst>
          </p:cNvPr>
          <p:cNvSpPr txBox="1"/>
          <p:nvPr/>
        </p:nvSpPr>
        <p:spPr>
          <a:xfrm>
            <a:off x="2606316" y="5728567"/>
            <a:ext cx="7702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উত্তরঃ কন্যার বয়স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৬ বছর এবং পিতার বয়স ৬৪ বছর।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E0647A7-7F97-474D-8499-578E6950B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0603-3541-470A-A771-13CA44D718E1}" type="datetime1">
              <a:rPr lang="en-US" smtClean="0"/>
              <a:t>4/11/2022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10512EC-7CC6-40BC-B4B0-FE99009E0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1057101-7E93-4183-92E4-8359006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50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5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75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625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375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0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00">
              <a:schemeClr val="accent4">
                <a:lumMod val="20000"/>
                <a:lumOff val="80000"/>
              </a:schemeClr>
            </a:gs>
            <a:gs pos="46006">
              <a:srgbClr val="EDE9E0"/>
            </a:gs>
            <a:gs pos="33000">
              <a:schemeClr val="bg1"/>
            </a:gs>
            <a:gs pos="81000">
              <a:schemeClr val="accent1">
                <a:lumMod val="45000"/>
                <a:lumOff val="55000"/>
              </a:schemeClr>
            </a:gs>
            <a:gs pos="75000">
              <a:schemeClr val="bg2"/>
            </a:gs>
            <a:gs pos="5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AE9AA7-1657-4926-B40C-3764560C22F0}"/>
              </a:ext>
            </a:extLst>
          </p:cNvPr>
          <p:cNvSpPr txBox="1"/>
          <p:nvPr/>
        </p:nvSpPr>
        <p:spPr>
          <a:xfrm>
            <a:off x="3723940" y="476483"/>
            <a:ext cx="5082848" cy="6694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সমাধানটার ভিডিও দেখি-  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7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1C11AA91-D308-4B6C-B9C8-398D9EB304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982100"/>
              </p:ext>
            </p:extLst>
          </p:nvPr>
        </p:nvGraphicFramePr>
        <p:xfrm>
          <a:off x="4408488" y="3362325"/>
          <a:ext cx="32162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Packager Shell Object" showAsIcon="1" r:id="rId3" imgW="3216600" imgH="437760" progId="Package">
                  <p:embed/>
                </p:oleObj>
              </mc:Choice>
              <mc:Fallback>
                <p:oleObj name="Packager Shell Object" showAsIcon="1" r:id="rId3" imgW="3216600" imgH="437760" progId="Package">
                  <p:embed/>
                  <p:pic>
                    <p:nvPicPr>
                      <p:cNvPr id="3" name="Object 2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1C11AA91-D308-4B6C-B9C8-398D9EB304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08488" y="3362325"/>
                        <a:ext cx="321627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57008-CC03-4943-B594-E7C477A6B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D5F75-2C2E-41A1-BADF-10D0DA6306C8}" type="datetime1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98C27-BE5F-4C24-B116-6FD464793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6604C-865A-441B-9744-B558344F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1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00">
              <a:schemeClr val="accent4">
                <a:lumMod val="20000"/>
                <a:lumOff val="80000"/>
              </a:schemeClr>
            </a:gs>
            <a:gs pos="78000">
              <a:srgbClr val="EDE9E0"/>
            </a:gs>
            <a:gs pos="37000">
              <a:schemeClr val="bg1"/>
            </a:gs>
            <a:gs pos="81000">
              <a:schemeClr val="accent1">
                <a:lumMod val="45000"/>
                <a:lumOff val="55000"/>
              </a:schemeClr>
            </a:gs>
            <a:gs pos="75000">
              <a:schemeClr val="bg2"/>
            </a:gs>
            <a:gs pos="8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474130-E1AF-45CF-91EA-7E107A0CF6AD}"/>
              </a:ext>
            </a:extLst>
          </p:cNvPr>
          <p:cNvSpPr txBox="1"/>
          <p:nvPr/>
        </p:nvSpPr>
        <p:spPr>
          <a:xfrm>
            <a:off x="1246693" y="31895"/>
            <a:ext cx="93877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পিতা ও পুত্রের বয়সের সমষ্টি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য়সের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FE71D6-E5EB-4B0C-B934-37444155969E}"/>
              </a:ext>
            </a:extLst>
          </p:cNvPr>
          <p:cNvSpPr txBox="1"/>
          <p:nvPr/>
        </p:nvSpPr>
        <p:spPr>
          <a:xfrm>
            <a:off x="10567416" y="44990"/>
            <a:ext cx="157276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400" b="1" dirty="0">
                <a:ln w="11430"/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24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8AAAFE-FDE8-444F-8754-2118F49D799B}"/>
              </a:ext>
            </a:extLst>
          </p:cNvPr>
          <p:cNvSpPr txBox="1"/>
          <p:nvPr/>
        </p:nvSpPr>
        <p:spPr>
          <a:xfrm>
            <a:off x="0" y="46368"/>
            <a:ext cx="1261918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সমাধানঃ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2D2A31-F887-4D5A-8C3B-8CFCFE308BA2}"/>
              </a:ext>
            </a:extLst>
          </p:cNvPr>
          <p:cNvSpPr txBox="1"/>
          <p:nvPr/>
        </p:nvSpPr>
        <p:spPr>
          <a:xfrm>
            <a:off x="3015018" y="3107594"/>
            <a:ext cx="71302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পুত্রের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৭৫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.¶. পুত্রের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(৭৫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F0A2FE-9E99-41E2-ABC1-A36257AC5139}"/>
              </a:ext>
            </a:extLst>
          </p:cNvPr>
          <p:cNvSpPr txBox="1"/>
          <p:nvPr/>
        </p:nvSpPr>
        <p:spPr>
          <a:xfrm>
            <a:off x="2988426" y="2114259"/>
            <a:ext cx="7847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.¶.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পুত্রের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পুত্রের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12F9D-0304-4868-9660-26DC9F8C784B}"/>
              </a:ext>
            </a:extLst>
          </p:cNvPr>
          <p:cNvSpPr txBox="1"/>
          <p:nvPr/>
        </p:nvSpPr>
        <p:spPr>
          <a:xfrm>
            <a:off x="3439514" y="904578"/>
            <a:ext cx="6945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পুত্রের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=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পুত্রের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110A4D-4587-44B7-B337-EFC15C168031}"/>
              </a:ext>
            </a:extLst>
          </p:cNvPr>
          <p:cNvSpPr txBox="1"/>
          <p:nvPr/>
        </p:nvSpPr>
        <p:spPr>
          <a:xfrm>
            <a:off x="3015018" y="1371147"/>
            <a:ext cx="7397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.¶.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=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পুত্রের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ED148F-EBE4-40C4-B60F-6176252F388E}"/>
              </a:ext>
            </a:extLst>
          </p:cNvPr>
          <p:cNvSpPr txBox="1"/>
          <p:nvPr/>
        </p:nvSpPr>
        <p:spPr>
          <a:xfrm>
            <a:off x="3015018" y="4364756"/>
            <a:ext cx="670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.¶.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পিতার বয়স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(১৫ × ৪) বছর = ৬০ বছর।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1A9FA1-5DDB-4D2A-9329-3F4E4DAEA21C}"/>
              </a:ext>
            </a:extLst>
          </p:cNvPr>
          <p:cNvSpPr txBox="1"/>
          <p:nvPr/>
        </p:nvSpPr>
        <p:spPr>
          <a:xfrm>
            <a:off x="2606316" y="5728567"/>
            <a:ext cx="7702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উত্তরঃ পুত্রের বয়স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৫ বছর এবং পিতার বয়স ৬০ বছর।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E5EC1EF-8917-4C7F-B8BD-1F606811D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304B-2252-4B72-B5EE-65BFAFF225AF}" type="datetime1">
              <a:rPr lang="en-US" smtClean="0"/>
              <a:t>4/11/2022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DA6F94C-F80F-484D-A8D2-B0BA6624B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318D4E9-4260-43B2-9E65-5FDDEFD0C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0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125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625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375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25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1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1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875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1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1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rgbClr val="FFFF00"/>
            </a:gs>
            <a:gs pos="58000">
              <a:schemeClr val="bg1"/>
            </a:gs>
            <a:gs pos="32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D9EDE7B7-2A65-46CE-9DEC-7E126D3D0B8B}"/>
              </a:ext>
            </a:extLst>
          </p:cNvPr>
          <p:cNvSpPr txBox="1"/>
          <p:nvPr/>
        </p:nvSpPr>
        <p:spPr>
          <a:xfrm>
            <a:off x="3581400" y="225767"/>
            <a:ext cx="5259673" cy="923330"/>
          </a:xfrm>
          <a:prstGeom prst="rect">
            <a:avLst/>
          </a:prstGeom>
          <a:gradFill>
            <a:gsLst>
              <a:gs pos="40000">
                <a:schemeClr val="bg1">
                  <a:lumMod val="95000"/>
                </a:schemeClr>
              </a:gs>
              <a:gs pos="98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সমস্যা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1833" y="2789895"/>
            <a:ext cx="11068334" cy="3521119"/>
          </a:xfrm>
          <a:prstGeom prst="rect">
            <a:avLst/>
          </a:prstGeom>
          <a:gradFill>
            <a:gsLst>
              <a:gs pos="40000">
                <a:schemeClr val="bg1">
                  <a:lumMod val="95000"/>
                </a:schemeClr>
              </a:gs>
              <a:gs pos="98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</a:rPr>
              <a:t>(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মা ও কন্যার বয়সের সমষ্টি কন্যার বয়সের কত গুণ ? 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কন্যার বয়স কত বছর ?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মায়ের বয়স কত বছর ?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1175" y="1330744"/>
            <a:ext cx="10918209" cy="1277504"/>
          </a:xfrm>
          <a:prstGeom prst="rect">
            <a:avLst/>
          </a:prstGeom>
          <a:gradFill>
            <a:gsLst>
              <a:gs pos="40000">
                <a:schemeClr val="bg1">
                  <a:lumMod val="95000"/>
                </a:schemeClr>
              </a:gs>
              <a:gs pos="98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 ও কন্যার বয়সের সমষ্টি ৬০ বছর। মায়ের বয়স কন্যার বয়সের ৩ গুণ।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EDA5130-2C38-4E34-843A-B1C90351B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6041-C18D-4E20-9BE5-166F5E1E06F1}" type="datetime1">
              <a:rPr lang="en-US" smtClean="0"/>
              <a:t>4/11/2022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63019E-1F46-4459-A1DE-D3BB27349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189EF85-3B86-43FC-A890-814892A01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41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bg1">
                <a:lumMod val="95000"/>
              </a:schemeClr>
            </a:gs>
            <a:gs pos="98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D6AC23-131A-4EAE-9D20-B96C2AEBFC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0" t="33105" r="57067"/>
          <a:stretch/>
        </p:blipFill>
        <p:spPr>
          <a:xfrm>
            <a:off x="4149599" y="3183491"/>
            <a:ext cx="989136" cy="2249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2B4FE1-BA7A-48D9-974D-1B9D28C1AF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0" t="33105" r="57067"/>
          <a:stretch/>
        </p:blipFill>
        <p:spPr>
          <a:xfrm>
            <a:off x="5390585" y="3189138"/>
            <a:ext cx="989136" cy="2249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7C2116-72F6-42DF-85A2-9A1E63F671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0" t="33105" r="57067"/>
          <a:stretch/>
        </p:blipFill>
        <p:spPr>
          <a:xfrm>
            <a:off x="2929942" y="3183491"/>
            <a:ext cx="989136" cy="2249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lus Sign 4">
            <a:extLst>
              <a:ext uri="{FF2B5EF4-FFF2-40B4-BE49-F238E27FC236}">
                <a16:creationId xmlns:a16="http://schemas.microsoft.com/office/drawing/2014/main" id="{ADA15258-153E-44D6-B171-D6AFA2886A70}"/>
              </a:ext>
            </a:extLst>
          </p:cNvPr>
          <p:cNvSpPr/>
          <p:nvPr/>
        </p:nvSpPr>
        <p:spPr>
          <a:xfrm>
            <a:off x="6607821" y="3999378"/>
            <a:ext cx="567104" cy="622331"/>
          </a:xfrm>
          <a:prstGeom prst="mathPlus">
            <a:avLst>
              <a:gd name="adj1" fmla="val 491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1FD07B-9AD0-43B8-A042-08839F3506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0" t="33105" r="57067"/>
          <a:stretch/>
        </p:blipFill>
        <p:spPr>
          <a:xfrm>
            <a:off x="2110959" y="472196"/>
            <a:ext cx="1180206" cy="22497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86519D-AF37-45BE-BDB2-68BCD7DD7B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0" r="28374"/>
          <a:stretch/>
        </p:blipFill>
        <p:spPr>
          <a:xfrm>
            <a:off x="809620" y="3073051"/>
            <a:ext cx="1279932" cy="253218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Equals 7">
            <a:extLst>
              <a:ext uri="{FF2B5EF4-FFF2-40B4-BE49-F238E27FC236}">
                <a16:creationId xmlns:a16="http://schemas.microsoft.com/office/drawing/2014/main" id="{350487D9-23C7-4850-BE52-C7D2537B3852}"/>
              </a:ext>
            </a:extLst>
          </p:cNvPr>
          <p:cNvSpPr/>
          <p:nvPr/>
        </p:nvSpPr>
        <p:spPr>
          <a:xfrm>
            <a:off x="3635526" y="1995165"/>
            <a:ext cx="567104" cy="382465"/>
          </a:xfrm>
          <a:prstGeom prst="mathEqual">
            <a:avLst>
              <a:gd name="adj1" fmla="val 16624"/>
              <a:gd name="adj2" fmla="val 25554"/>
            </a:avLst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sp>
        <p:nvSpPr>
          <p:cNvPr id="9" name="Equals 8">
            <a:extLst>
              <a:ext uri="{FF2B5EF4-FFF2-40B4-BE49-F238E27FC236}">
                <a16:creationId xmlns:a16="http://schemas.microsoft.com/office/drawing/2014/main" id="{65B183FA-D43B-4C98-9FBF-F74BDB235DBD}"/>
              </a:ext>
            </a:extLst>
          </p:cNvPr>
          <p:cNvSpPr/>
          <p:nvPr/>
        </p:nvSpPr>
        <p:spPr>
          <a:xfrm>
            <a:off x="2153094" y="4076612"/>
            <a:ext cx="567104" cy="382465"/>
          </a:xfrm>
          <a:prstGeom prst="mathEqual">
            <a:avLst>
              <a:gd name="adj1" fmla="val 16624"/>
              <a:gd name="adj2" fmla="val 25554"/>
            </a:avLst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A310EE-B904-4C80-8A19-AC858DAB56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0" t="33105" r="57067"/>
          <a:stretch/>
        </p:blipFill>
        <p:spPr>
          <a:xfrm>
            <a:off x="7356659" y="3214276"/>
            <a:ext cx="989136" cy="2249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Equals 10">
            <a:extLst>
              <a:ext uri="{FF2B5EF4-FFF2-40B4-BE49-F238E27FC236}">
                <a16:creationId xmlns:a16="http://schemas.microsoft.com/office/drawing/2014/main" id="{5CCB483F-C48A-40D6-8C26-58B9B2F6A4A2}"/>
              </a:ext>
            </a:extLst>
          </p:cNvPr>
          <p:cNvSpPr/>
          <p:nvPr/>
        </p:nvSpPr>
        <p:spPr>
          <a:xfrm>
            <a:off x="8597645" y="4161580"/>
            <a:ext cx="567104" cy="382465"/>
          </a:xfrm>
          <a:prstGeom prst="mathEqual">
            <a:avLst>
              <a:gd name="adj1" fmla="val 16624"/>
              <a:gd name="adj2" fmla="val 2555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294EAD-5D61-428C-B2C2-E9FD6F8977FB}"/>
              </a:ext>
            </a:extLst>
          </p:cNvPr>
          <p:cNvSpPr txBox="1"/>
          <p:nvPr/>
        </p:nvSpPr>
        <p:spPr>
          <a:xfrm>
            <a:off x="4468945" y="1880545"/>
            <a:ext cx="1379841" cy="5847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৬০ বছর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F0D066-6CD9-4B5B-8C6C-59BF8FDA7157}"/>
              </a:ext>
            </a:extLst>
          </p:cNvPr>
          <p:cNvSpPr txBox="1"/>
          <p:nvPr/>
        </p:nvSpPr>
        <p:spPr>
          <a:xfrm>
            <a:off x="9525017" y="4115924"/>
            <a:ext cx="1379841" cy="5847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৬০ বছর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0987AB-F34B-4CF8-A856-6884CADACA20}"/>
              </a:ext>
            </a:extLst>
          </p:cNvPr>
          <p:cNvSpPr txBox="1"/>
          <p:nvPr/>
        </p:nvSpPr>
        <p:spPr>
          <a:xfrm>
            <a:off x="4116682" y="5727752"/>
            <a:ext cx="4086457" cy="5847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চার পুত্রের বয়স = ৬০ বছর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07B5FD-D846-4168-BA53-759F7DDC8F40}"/>
              </a:ext>
            </a:extLst>
          </p:cNvPr>
          <p:cNvSpPr txBox="1"/>
          <p:nvPr/>
        </p:nvSpPr>
        <p:spPr>
          <a:xfrm>
            <a:off x="4384742" y="1924039"/>
            <a:ext cx="5013262" cy="5847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75303F-FDEF-4049-BF8F-655CBA0641F8}"/>
              </a:ext>
            </a:extLst>
          </p:cNvPr>
          <p:cNvSpPr txBox="1"/>
          <p:nvPr/>
        </p:nvSpPr>
        <p:spPr>
          <a:xfrm>
            <a:off x="3801456" y="839081"/>
            <a:ext cx="5013262" cy="5847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৬০ 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88B710F-42A7-484B-8949-1B0D378DFA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0" r="28374"/>
          <a:stretch/>
        </p:blipFill>
        <p:spPr>
          <a:xfrm>
            <a:off x="504419" y="364439"/>
            <a:ext cx="1279932" cy="253218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EAE501EC-B359-4597-8FEB-2C7C1D7A5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7B71-CF54-4BA2-835F-456DEA12112C}" type="datetime1">
              <a:rPr lang="en-US" smtClean="0"/>
              <a:t>4/11/2022</a:t>
            </a:fld>
            <a:endParaRPr lang="en-US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5B874B87-7CFE-4FDB-AB2A-12C0C0719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A4087ACB-3E70-4153-8EB1-1D63869F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30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12" grpId="0" animBg="1"/>
      <p:bldP spid="13" grpId="0" animBg="1"/>
      <p:bldP spid="1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FFFF00"/>
            </a:gs>
            <a:gs pos="98000">
              <a:schemeClr val="accent2">
                <a:lumMod val="105000"/>
                <a:satMod val="103000"/>
                <a:tint val="73000"/>
              </a:schemeClr>
            </a:gs>
            <a:gs pos="2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36515" y="288602"/>
            <a:ext cx="2147338" cy="32284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1648" y="1711544"/>
            <a:ext cx="3029802" cy="36848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( ক) নং সমস্যার সমাধান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829" y="2340542"/>
            <a:ext cx="11709780" cy="4380933"/>
          </a:xfrm>
          <a:prstGeom prst="rect">
            <a:avLst/>
          </a:prstGeom>
          <a:gradFill>
            <a:gsLst>
              <a:gs pos="40000">
                <a:schemeClr val="bg1">
                  <a:lumMod val="95000"/>
                </a:schemeClr>
              </a:gs>
              <a:gs pos="98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কন্যার বয়স = কন্যার বয়সের ১ গুণ </a:t>
            </a:r>
          </a:p>
          <a:p>
            <a:pPr algn="ctr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মাতার বয়স = কন্যার বয়সের ৩ গুণ</a:t>
            </a:r>
          </a:p>
          <a:p>
            <a:pPr algn="ctr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মাতা ও কন্যার বয়সের সমষ্টি =কন্যার বয়সের (৩+১)গুণ </a:t>
            </a:r>
          </a:p>
          <a:p>
            <a:pPr algn="ctr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= ৪গুণ</a:t>
            </a:r>
          </a:p>
          <a:p>
            <a:pPr algn="ctr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মাতা ও কন্যার বয়সের সমষ্টি কন্যার বয়সের ৪গুণ।</a:t>
            </a:r>
          </a:p>
          <a:p>
            <a:pPr algn="ctr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506" y="838638"/>
            <a:ext cx="10522425" cy="707886"/>
          </a:xfrm>
          <a:prstGeom prst="rect">
            <a:avLst/>
          </a:prstGeom>
          <a:gradFill>
            <a:gsLst>
              <a:gs pos="82000">
                <a:schemeClr val="bg1">
                  <a:lumMod val="95000"/>
                </a:schemeClr>
              </a:gs>
              <a:gs pos="98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(ক) মাতা ও কন্যার বয়সের সমষ্টি কন্যার বয়সের কত গুণ 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E78513E-93EF-49B0-A6DB-072E51B53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909CC-AAA4-4632-B816-F894B9F3E93C}" type="datetime1">
              <a:rPr lang="en-US" smtClean="0"/>
              <a:t>4/11/2022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5F4B525-8179-4E51-9018-31C721B56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595FDCF-668B-47BF-9FCA-664BD0A63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rgbClr val="FFFF00"/>
            </a:gs>
            <a:gs pos="61000">
              <a:schemeClr val="bg1">
                <a:lumMod val="85000"/>
              </a:schemeClr>
            </a:gs>
            <a:gs pos="100000">
              <a:schemeClr val="bg2">
                <a:lumMod val="9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79569" y="1153237"/>
            <a:ext cx="4367284" cy="4776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নং সমস্যার সমধান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578" y="310966"/>
            <a:ext cx="533627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(খ) কন্যার বয়স কত বছর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5748" y="2142697"/>
            <a:ext cx="7806519" cy="30843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তাহলে,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÷</a:t>
            </a:r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৪) বছর</a:t>
            </a:r>
          </a:p>
          <a:p>
            <a:pPr algn="ctr"/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=১৫বছর </a:t>
            </a:r>
          </a:p>
          <a:p>
            <a:pPr algn="ctr"/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কন্যার বয়স ১৫ বছর।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483" y="2142697"/>
            <a:ext cx="5157663" cy="963251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099D5A-8426-493B-8421-A184D27D1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1F84-6DF2-4330-9FB9-CBAFA5C8E86C}" type="datetime1">
              <a:rPr lang="en-US" smtClean="0"/>
              <a:t>4/11/2022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2E6C58-8D4F-45C5-B497-FCB4EFCC5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AF7BD4-7AF7-4B19-BE6C-8EF781013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67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rgbClr val="FFFF00"/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2262" y="356827"/>
            <a:ext cx="5045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(গ)মায়ের বয়স 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974376" y="1512778"/>
            <a:ext cx="4121624" cy="368489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নং সমস্যার সমাধান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2263" y="2101755"/>
            <a:ext cx="11341289" cy="43399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দেওয়া আছে,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মায়ের বয়স কন্যার বয়সের ৩ গুণ ।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কন্যার বয়স ১৫ বছর [খ নং হতে প্রাপ্ত ] 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তাহলে, মায়ের বয়স (১৫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৩) বছর 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=৪৫ বছর 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অতএব,মায়ের বয়স ৪৫ বছর।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18AAEF-8364-4D17-9395-80AAFC59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36E7-E0EE-40EE-B277-E25F4842CF0B}" type="datetime1">
              <a:rPr lang="en-US" smtClean="0"/>
              <a:t>4/11/2022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03B0A9E-7E9B-4484-90FE-58DFF8758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5433FDC-B632-4A3B-A354-BE398EB8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80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1D51CD-12FF-4C7E-8A6A-B7B0EEA69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6" y="224853"/>
            <a:ext cx="11332215" cy="58833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403405-835E-4E2F-B931-321F4372E8EA}"/>
              </a:ext>
            </a:extLst>
          </p:cNvPr>
          <p:cNvSpPr txBox="1"/>
          <p:nvPr/>
        </p:nvSpPr>
        <p:spPr>
          <a:xfrm>
            <a:off x="2944368" y="1596862"/>
            <a:ext cx="5998464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৬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3F5BF8-8C19-4117-81F4-C951681CE887}"/>
              </a:ext>
            </a:extLst>
          </p:cNvPr>
          <p:cNvSpPr txBox="1"/>
          <p:nvPr/>
        </p:nvSpPr>
        <p:spPr>
          <a:xfrm>
            <a:off x="188023" y="224853"/>
            <a:ext cx="202177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 w="11430"/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E545C-68F5-4DC6-A329-F6CE47285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EB1D-372D-4567-A40B-53193CAD909F}" type="datetime1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3DBB2-6FB4-4B93-A16C-DB1C9AC32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3FDE5-531A-4CED-AA82-09A223430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85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rgbClr val="FFFF00"/>
            </a:gs>
            <a:gs pos="79000">
              <a:schemeClr val="bg1"/>
            </a:gs>
            <a:gs pos="4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2063BF-0DDF-4A09-BD2E-6DFD43F43264}"/>
              </a:ext>
            </a:extLst>
          </p:cNvPr>
          <p:cNvSpPr txBox="1"/>
          <p:nvPr/>
        </p:nvSpPr>
        <p:spPr>
          <a:xfrm>
            <a:off x="3015018" y="3249712"/>
            <a:ext cx="71302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পুত্রের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.¶. পুত্রের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(৬৮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৪)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98B5E6-DA2E-4F61-B5C4-D11D9C2DEE7F}"/>
              </a:ext>
            </a:extLst>
          </p:cNvPr>
          <p:cNvSpPr txBox="1"/>
          <p:nvPr/>
        </p:nvSpPr>
        <p:spPr>
          <a:xfrm>
            <a:off x="2789826" y="2114259"/>
            <a:ext cx="7847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.¶.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মাতার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পুত্রের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পুত্রের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A41A32-9AB3-444A-9B1E-3D624DC81894}"/>
              </a:ext>
            </a:extLst>
          </p:cNvPr>
          <p:cNvSpPr txBox="1"/>
          <p:nvPr/>
        </p:nvSpPr>
        <p:spPr>
          <a:xfrm>
            <a:off x="3439514" y="904578"/>
            <a:ext cx="6945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পুত্রের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=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পুত্রের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6453B7-15F2-428E-BCCF-723915E6E44B}"/>
              </a:ext>
            </a:extLst>
          </p:cNvPr>
          <p:cNvSpPr txBox="1"/>
          <p:nvPr/>
        </p:nvSpPr>
        <p:spPr>
          <a:xfrm>
            <a:off x="3015018" y="1371147"/>
            <a:ext cx="7397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.¶.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মাতার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=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পুত্রের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CDD347-7656-425C-82BA-E74E84872A97}"/>
              </a:ext>
            </a:extLst>
          </p:cNvPr>
          <p:cNvSpPr txBox="1"/>
          <p:nvPr/>
        </p:nvSpPr>
        <p:spPr>
          <a:xfrm>
            <a:off x="3015018" y="4518886"/>
            <a:ext cx="670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.¶.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মাতার বয়স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(১৭ × ৩) বছর = ৫১ বছর।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786856-BD52-45EA-98D5-DA7D464CCDBF}"/>
              </a:ext>
            </a:extLst>
          </p:cNvPr>
          <p:cNvSpPr txBox="1"/>
          <p:nvPr/>
        </p:nvSpPr>
        <p:spPr>
          <a:xfrm>
            <a:off x="2606316" y="5728567"/>
            <a:ext cx="7702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উত্তরঃ পুত্রের বয়স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৭ বছর এবং মাতার বয়স ৫১ বছর।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9016B8-2050-464D-9AE8-2AD10EEE8202}"/>
              </a:ext>
            </a:extLst>
          </p:cNvPr>
          <p:cNvSpPr txBox="1"/>
          <p:nvPr/>
        </p:nvSpPr>
        <p:spPr>
          <a:xfrm>
            <a:off x="1173118" y="443087"/>
            <a:ext cx="226639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সমাধানঃ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E7D3B6E-0BD2-4CA6-A295-056BB0827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61CD-3788-4DE0-A92E-27C789FEFB23}" type="datetime1">
              <a:rPr lang="en-US" smtClean="0"/>
              <a:t>4/11/2022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AA6C0D9-9B8D-4318-953E-0490606B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60F0C67-16CD-4AC0-A555-53B9D1447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40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125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75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625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5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125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25000">
              <a:schemeClr val="bg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24329" y="202482"/>
            <a:ext cx="5260969" cy="132343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 err="1">
                <a:ln w="11430">
                  <a:solidFill>
                    <a:srgbClr val="FC34E4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8000" b="1" dirty="0">
                <a:ln w="11430">
                  <a:solidFill>
                    <a:srgbClr val="FC34E4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>
                <a:ln w="11430">
                  <a:solidFill>
                    <a:srgbClr val="FC34E4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ln w="11430">
                <a:solidFill>
                  <a:srgbClr val="FC34E4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7565" y="2238171"/>
            <a:ext cx="52609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শাহনাজ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ফেরদৌসী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জুই</a:t>
            </a:r>
            <a:endParaRPr lang="bn-IN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মাধবপুর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bn-IN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ছাতক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bn-IN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28CEAB-E119-41CC-8D3B-E390DB4828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91817" y="671949"/>
            <a:ext cx="1409028" cy="13181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E31558-E1D3-4A76-8FC7-403644FD3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845" y="1335739"/>
            <a:ext cx="3345034" cy="445550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72352-E72F-4550-A1CF-50A23FCCE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D497-DD42-4578-BC65-9B3B9F6AEBAD}" type="slidenum">
              <a:rPr lang="en-US" smtClean="0"/>
              <a:t>2</a:t>
            </a:fld>
            <a:endParaRPr lang="en-US"/>
          </a:p>
        </p:txBody>
      </p:sp>
      <p:pic>
        <p:nvPicPr>
          <p:cNvPr id="10" name="Picture 2" descr="F:\ATAUR PICTUR\PICTURE\ANI  FLOWER\animated-flower-image-0050.gif">
            <a:extLst>
              <a:ext uri="{FF2B5EF4-FFF2-40B4-BE49-F238E27FC236}">
                <a16:creationId xmlns:a16="http://schemas.microsoft.com/office/drawing/2014/main" id="{9EFE70E3-7D1D-441F-9349-AC4BF1A0A1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8344" y="1707121"/>
            <a:ext cx="2170245" cy="4084123"/>
          </a:xfrm>
          <a:prstGeom prst="rect">
            <a:avLst/>
          </a:prstGeom>
          <a:noFill/>
        </p:spPr>
      </p:pic>
      <p:sp>
        <p:nvSpPr>
          <p:cNvPr id="12" name="Footer Placeholder 12">
            <a:extLst>
              <a:ext uri="{FF2B5EF4-FFF2-40B4-BE49-F238E27FC236}">
                <a16:creationId xmlns:a16="http://schemas.microsoft.com/office/drawing/2014/main" id="{12C8DD67-03A2-4989-B302-52D13FD3B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80513" y="6351657"/>
            <a:ext cx="2946698" cy="365125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Shahnaz </a:t>
            </a:r>
            <a:r>
              <a:rPr lang="en-US" sz="1800" dirty="0" err="1">
                <a:solidFill>
                  <a:schemeClr val="tx1"/>
                </a:solidFill>
              </a:rPr>
              <a:t>ferdaushi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jui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31C905-2301-4B3D-B9C0-C7E1829F6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58D0-47FF-4E62-ABA9-E108A2A1F42F}" type="datetime1">
              <a:rPr lang="en-US" smtClean="0"/>
              <a:t>4/11/2022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51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rgbClr val="FFFF00"/>
            </a:gs>
            <a:gs pos="79000">
              <a:schemeClr val="bg1"/>
            </a:gs>
            <a:gs pos="4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D83C47-E53A-42B8-AEE7-233EA6AD849E}"/>
              </a:ext>
            </a:extLst>
          </p:cNvPr>
          <p:cNvSpPr txBox="1"/>
          <p:nvPr/>
        </p:nvSpPr>
        <p:spPr>
          <a:xfrm>
            <a:off x="1044066" y="1950622"/>
            <a:ext cx="66727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৪৫ 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E5806E-3537-406B-BD44-7A530693E7BA}"/>
              </a:ext>
            </a:extLst>
          </p:cNvPr>
          <p:cNvSpPr txBox="1"/>
          <p:nvPr/>
        </p:nvSpPr>
        <p:spPr>
          <a:xfrm>
            <a:off x="895232" y="3496073"/>
            <a:ext cx="7070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 বছর পর মায়ের বয়স হবে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৪৫+৫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বছর =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৫০ বছর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1A7215-6A4D-41A6-B66D-BAAC737EC6F8}"/>
              </a:ext>
            </a:extLst>
          </p:cNvPr>
          <p:cNvCxnSpPr>
            <a:cxnSpLocks/>
          </p:cNvCxnSpPr>
          <p:nvPr/>
        </p:nvCxnSpPr>
        <p:spPr>
          <a:xfrm>
            <a:off x="8692980" y="3798304"/>
            <a:ext cx="2480941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5C67BA-5512-4353-A2BD-10E39EE8F93F}"/>
              </a:ext>
            </a:extLst>
          </p:cNvPr>
          <p:cNvCxnSpPr>
            <a:cxnSpLocks/>
          </p:cNvCxnSpPr>
          <p:nvPr/>
        </p:nvCxnSpPr>
        <p:spPr>
          <a:xfrm flipV="1">
            <a:off x="8706626" y="1310470"/>
            <a:ext cx="0" cy="250148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0975309-E6E2-4476-AA87-679F838A400A}"/>
              </a:ext>
            </a:extLst>
          </p:cNvPr>
          <p:cNvCxnSpPr/>
          <p:nvPr/>
        </p:nvCxnSpPr>
        <p:spPr>
          <a:xfrm flipV="1">
            <a:off x="8692980" y="1950621"/>
            <a:ext cx="1876649" cy="186133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3FB9D85-D9CA-4631-9340-D1AD73FA7857}"/>
              </a:ext>
            </a:extLst>
          </p:cNvPr>
          <p:cNvSpPr txBox="1"/>
          <p:nvPr/>
        </p:nvSpPr>
        <p:spPr>
          <a:xfrm>
            <a:off x="9064845" y="3788461"/>
            <a:ext cx="1858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 বছর পর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21D57F-82E2-40B1-9AE6-88BF44B2A849}"/>
              </a:ext>
            </a:extLst>
          </p:cNvPr>
          <p:cNvSpPr txBox="1"/>
          <p:nvPr/>
        </p:nvSpPr>
        <p:spPr>
          <a:xfrm>
            <a:off x="900808" y="4276706"/>
            <a:ext cx="7305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একই ভাবে,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পুত্রের বর্তমান বয়স ১৫ বছর হলে ৫ বছর পর পুত্রের বয়স হবে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১৫+৫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বছর =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২০ বছর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E5860E-7AF2-4C17-80B6-AF9BFB206A9C}"/>
              </a:ext>
            </a:extLst>
          </p:cNvPr>
          <p:cNvSpPr txBox="1"/>
          <p:nvPr/>
        </p:nvSpPr>
        <p:spPr>
          <a:xfrm>
            <a:off x="9401488" y="2100604"/>
            <a:ext cx="715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৪৫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652598-AA3E-4F4D-BFD9-B58CB65B6224}"/>
              </a:ext>
            </a:extLst>
          </p:cNvPr>
          <p:cNvSpPr txBox="1"/>
          <p:nvPr/>
        </p:nvSpPr>
        <p:spPr>
          <a:xfrm>
            <a:off x="9820052" y="2239161"/>
            <a:ext cx="49971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5781" indent="-535781">
              <a:buFont typeface="Arial" panose="020B0604020202020204" pitchFamily="34" charset="0"/>
              <a:buChar char="•"/>
            </a:pPr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7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5FA0B4-4163-4AEE-8F89-43BFA513CC7F}"/>
              </a:ext>
            </a:extLst>
          </p:cNvPr>
          <p:cNvSpPr txBox="1"/>
          <p:nvPr/>
        </p:nvSpPr>
        <p:spPr>
          <a:xfrm>
            <a:off x="10085699" y="1969349"/>
            <a:ext cx="566636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5781" indent="-535781">
              <a:buFont typeface="Arial" panose="020B0604020202020204" pitchFamily="34" charset="0"/>
              <a:buChar char="•"/>
            </a:pPr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7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D615CC-6537-45CC-99C0-AD5EF8B3662C}"/>
              </a:ext>
            </a:extLst>
          </p:cNvPr>
          <p:cNvSpPr txBox="1"/>
          <p:nvPr/>
        </p:nvSpPr>
        <p:spPr>
          <a:xfrm>
            <a:off x="9860494" y="1677879"/>
            <a:ext cx="673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৫০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7B3530-F0C3-44FC-9A71-A7936977A53D}"/>
              </a:ext>
            </a:extLst>
          </p:cNvPr>
          <p:cNvSpPr txBox="1"/>
          <p:nvPr/>
        </p:nvSpPr>
        <p:spPr>
          <a:xfrm>
            <a:off x="4757159" y="418510"/>
            <a:ext cx="2092881" cy="70788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40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n w="0"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E58D831-E116-4C1B-9BF9-4FE504F7D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8B92-DAAA-4BCE-8E02-FA24C84DD3BA}" type="datetime1">
              <a:rPr lang="en-US" smtClean="0"/>
              <a:t>4/11/2022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B714A889-C99B-4AF0-BD3A-97323947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ACE7966-F4AF-4F98-BF2F-E7F209A97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2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FFFF00"/>
            </a:gs>
            <a:gs pos="79000">
              <a:schemeClr val="bg1"/>
            </a:gs>
            <a:gs pos="4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E8A5704A-8880-4AB3-B6D8-3C6568514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582" y="937332"/>
            <a:ext cx="5643155" cy="54373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D247A2-66F2-4E63-B4B2-65134E61D0D1}"/>
              </a:ext>
            </a:extLst>
          </p:cNvPr>
          <p:cNvSpPr txBox="1"/>
          <p:nvPr/>
        </p:nvSpPr>
        <p:spPr>
          <a:xfrm>
            <a:off x="3754604" y="291002"/>
            <a:ext cx="4897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 সংযোগ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3BE59B-F122-4196-BCC7-5837345A4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20" y="-214603"/>
            <a:ext cx="2476180" cy="2303869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3861B-8632-4198-AD2A-E5C241C6A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6965-F534-4E60-954A-0EB3E88301AA}" type="datetime1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AA832D-AFDF-4E90-BBF8-61A4588BA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A79DF-2218-43E2-ABA9-3662D146A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46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9000">
              <a:schemeClr val="bg1"/>
            </a:gs>
            <a:gs pos="4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8DCCF8-54A5-43C3-964B-A11FCCDECA16}"/>
              </a:ext>
            </a:extLst>
          </p:cNvPr>
          <p:cNvSpPr txBox="1"/>
          <p:nvPr/>
        </p:nvSpPr>
        <p:spPr>
          <a:xfrm>
            <a:off x="4457700" y="453286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B39016F4-C6F9-4936-9556-BD09924F9F86}"/>
              </a:ext>
            </a:extLst>
          </p:cNvPr>
          <p:cNvSpPr txBox="1"/>
          <p:nvPr/>
        </p:nvSpPr>
        <p:spPr>
          <a:xfrm>
            <a:off x="915894" y="2509813"/>
            <a:ext cx="1036021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পিতা ও পুত্রের বয়সের সমষ্টি ১০০ বছর। পিতার বয়স পুত্রের বয়সের ৩ গুণ।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77C7EEC7-2F82-4B7F-9A6B-72A831386ED0}"/>
              </a:ext>
            </a:extLst>
          </p:cNvPr>
          <p:cNvSpPr txBox="1"/>
          <p:nvPr/>
        </p:nvSpPr>
        <p:spPr>
          <a:xfrm>
            <a:off x="915894" y="3101668"/>
            <a:ext cx="8254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৫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বছর পর পিতা ও পুত্রের বয়স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একত্রে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কত হবে?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33618C-2652-45B8-B954-134322BBE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384" y="249856"/>
            <a:ext cx="2526044" cy="1898848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63AA0AA-91C3-4588-854E-81C222E54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85CB-9CB6-4793-AA01-888FCA02D13E}" type="datetime1">
              <a:rPr lang="en-US" smtClean="0"/>
              <a:t>4/11/2022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2FB3ACB-71B8-4D3F-B642-D6B80ED58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FA85BA7-DE4E-45E1-929F-34E9C5208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78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79000">
              <a:schemeClr val="bg1"/>
            </a:gs>
            <a:gs pos="4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438E97-C98B-48E8-89EB-9BEFCD51387E}"/>
              </a:ext>
            </a:extLst>
          </p:cNvPr>
          <p:cNvSpPr txBox="1"/>
          <p:nvPr/>
        </p:nvSpPr>
        <p:spPr>
          <a:xfrm>
            <a:off x="4176280" y="228371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54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5999E8-F377-41B1-8784-D0B542E727B1}"/>
              </a:ext>
            </a:extLst>
          </p:cNvPr>
          <p:cNvSpPr/>
          <p:nvPr/>
        </p:nvSpPr>
        <p:spPr>
          <a:xfrm>
            <a:off x="1245191" y="2864885"/>
            <a:ext cx="979510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পিতা ও পুত্রের বয়সের সমষ্টি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০ বছর । পিতার বয়স পুত্রের বয়সের ৩ গুণ।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500B619B-D2C0-4EA8-8C42-08FACC594418}"/>
              </a:ext>
            </a:extLst>
          </p:cNvPr>
          <p:cNvSpPr txBox="1"/>
          <p:nvPr/>
        </p:nvSpPr>
        <p:spPr>
          <a:xfrm>
            <a:off x="1415007" y="3742048"/>
            <a:ext cx="7652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পিতা ও পুত্রের বয়সের সমষ্টি পুত্রের বয়সের কত গুণ?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DDB45FB7-2EF7-4BFD-9433-8764BC56A6CD}"/>
              </a:ext>
            </a:extLst>
          </p:cNvPr>
          <p:cNvSpPr txBox="1"/>
          <p:nvPr/>
        </p:nvSpPr>
        <p:spPr>
          <a:xfrm>
            <a:off x="1415007" y="4326823"/>
            <a:ext cx="3642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পুত্রের বয়স কত?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883932E-64FE-4C9B-A916-8567B749D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D77D-166F-48B9-A87E-877B9A789A39}" type="datetime1">
              <a:rPr lang="en-US" smtClean="0"/>
              <a:t>4/11/2022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9FFBE31-4CC4-4C5C-A41F-3434777CC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869FA9A-67BC-42AB-875D-486ABF14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86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79000">
              <a:schemeClr val="bg1"/>
            </a:gs>
            <a:gs pos="4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C440FE-A8AE-46BA-853F-65C6E900D7CE}"/>
              </a:ext>
            </a:extLst>
          </p:cNvPr>
          <p:cNvSpPr txBox="1"/>
          <p:nvPr/>
        </p:nvSpPr>
        <p:spPr>
          <a:xfrm>
            <a:off x="4444253" y="320513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 w="11430"/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F9A0DD-DFDE-4745-8756-2EA72BC73D81}"/>
              </a:ext>
            </a:extLst>
          </p:cNvPr>
          <p:cNvSpPr txBox="1"/>
          <p:nvPr/>
        </p:nvSpPr>
        <p:spPr>
          <a:xfrm>
            <a:off x="870874" y="3225599"/>
            <a:ext cx="10871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রাজু ও রাকিবের বয়সের সমষ্টি ৮০ বছর। রাজুর বয়স রাকিবের বয়সের ৪ গুণ।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E30601A1-CB62-4417-84A1-73DC1EC26D83}"/>
              </a:ext>
            </a:extLst>
          </p:cNvPr>
          <p:cNvSpPr txBox="1"/>
          <p:nvPr/>
        </p:nvSpPr>
        <p:spPr>
          <a:xfrm>
            <a:off x="1390790" y="4390615"/>
            <a:ext cx="8804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তাদের প্রত্যেকের বয়স কত? 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1AD34D8F-0A3C-4B46-90AE-9836C7FB6D75}"/>
              </a:ext>
            </a:extLst>
          </p:cNvPr>
          <p:cNvSpPr txBox="1"/>
          <p:nvPr/>
        </p:nvSpPr>
        <p:spPr>
          <a:xfrm>
            <a:off x="1390789" y="5083369"/>
            <a:ext cx="909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 বছর পর রাজু ও রাকিবের বয়সের সমষ্টি কত হবে?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F542E3F-2B86-41A0-B1E7-C0DBEC6DA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DB088-DCF0-4B7F-88F4-298667DA3497}" type="datetime1">
              <a:rPr lang="en-US" smtClean="0"/>
              <a:t>4/11/2022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95A545-80F2-42CA-9D3A-A897A5354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A86A044-7FAA-4AD8-8FC8-319B49E19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D1392958-516D-417C-956D-C29AD3AD1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" y="1160257"/>
            <a:ext cx="11872685" cy="524941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201B63-9390-4784-8424-79C3FE49B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D0A4-8EE3-42AD-B943-4FACA3F451F4}" type="datetime1">
              <a:rPr lang="en-US" smtClean="0"/>
              <a:t>4/11/2022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034245-A67A-4045-8568-D8CAEB9B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D4D0C-ABA9-49E2-A36C-8450325D1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25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D745A45-0CCD-440E-9DF1-43C1A47B2CD1}"/>
              </a:ext>
            </a:extLst>
          </p:cNvPr>
          <p:cNvGrpSpPr/>
          <p:nvPr/>
        </p:nvGrpSpPr>
        <p:grpSpPr>
          <a:xfrm>
            <a:off x="1364341" y="401759"/>
            <a:ext cx="3356429" cy="1509894"/>
            <a:chOff x="2518205" y="1220582"/>
            <a:chExt cx="6865501" cy="2162329"/>
          </a:xfrm>
          <a:gradFill>
            <a:gsLst>
              <a:gs pos="25000">
                <a:srgbClr val="FFFF00"/>
              </a:gs>
              <a:gs pos="79000">
                <a:schemeClr val="bg1"/>
              </a:gs>
              <a:gs pos="50000">
                <a:srgbClr val="FFC000"/>
              </a:gs>
            </a:gsLst>
            <a:lin ang="5400000" scaled="0"/>
          </a:gradFill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C0D3898-9C43-4504-B7B3-D6CF42B5C5F5}"/>
                </a:ext>
              </a:extLst>
            </p:cNvPr>
            <p:cNvSpPr txBox="1"/>
            <p:nvPr/>
          </p:nvSpPr>
          <p:spPr>
            <a:xfrm>
              <a:off x="8105233" y="2062498"/>
              <a:ext cx="1085044" cy="1320412"/>
            </a:xfrm>
            <a:custGeom>
              <a:avLst/>
              <a:gdLst/>
              <a:ahLst/>
              <a:cxnLst/>
              <a:rect l="l" t="t" r="r" b="b"/>
              <a:pathLst>
                <a:path w="1085044" h="1320412">
                  <a:moveTo>
                    <a:pt x="1057294" y="0"/>
                  </a:moveTo>
                  <a:lnTo>
                    <a:pt x="1085044" y="15374"/>
                  </a:lnTo>
                  <a:cubicBezTo>
                    <a:pt x="1004001" y="126429"/>
                    <a:pt x="950768" y="232857"/>
                    <a:pt x="925345" y="334655"/>
                  </a:cubicBezTo>
                  <a:cubicBezTo>
                    <a:pt x="899923" y="436454"/>
                    <a:pt x="887211" y="539636"/>
                    <a:pt x="887211" y="644201"/>
                  </a:cubicBezTo>
                  <a:cubicBezTo>
                    <a:pt x="887211" y="696221"/>
                    <a:pt x="889583" y="746030"/>
                    <a:pt x="894328" y="793630"/>
                  </a:cubicBezTo>
                  <a:cubicBezTo>
                    <a:pt x="899073" y="841230"/>
                    <a:pt x="906645" y="890128"/>
                    <a:pt x="917046" y="940324"/>
                  </a:cubicBezTo>
                  <a:cubicBezTo>
                    <a:pt x="927447" y="990520"/>
                    <a:pt x="940552" y="1044317"/>
                    <a:pt x="956362" y="1101715"/>
                  </a:cubicBezTo>
                  <a:cubicBezTo>
                    <a:pt x="972172" y="1159113"/>
                    <a:pt x="990896" y="1232012"/>
                    <a:pt x="1012531" y="1320412"/>
                  </a:cubicBezTo>
                  <a:lnTo>
                    <a:pt x="843768" y="1260974"/>
                  </a:lnTo>
                  <a:cubicBezTo>
                    <a:pt x="783527" y="1124263"/>
                    <a:pt x="735649" y="992012"/>
                    <a:pt x="700134" y="864219"/>
                  </a:cubicBezTo>
                  <a:cubicBezTo>
                    <a:pt x="664620" y="736426"/>
                    <a:pt x="646862" y="606786"/>
                    <a:pt x="646862" y="475299"/>
                  </a:cubicBezTo>
                  <a:cubicBezTo>
                    <a:pt x="646862" y="422661"/>
                    <a:pt x="649838" y="371120"/>
                    <a:pt x="655788" y="320677"/>
                  </a:cubicBezTo>
                  <a:cubicBezTo>
                    <a:pt x="661738" y="270233"/>
                    <a:pt x="672378" y="233622"/>
                    <a:pt x="687709" y="210842"/>
                  </a:cubicBezTo>
                  <a:cubicBezTo>
                    <a:pt x="660324" y="253991"/>
                    <a:pt x="621455" y="303986"/>
                    <a:pt x="571105" y="360828"/>
                  </a:cubicBezTo>
                  <a:cubicBezTo>
                    <a:pt x="520754" y="417669"/>
                    <a:pt x="468890" y="476952"/>
                    <a:pt x="415509" y="538678"/>
                  </a:cubicBezTo>
                  <a:lnTo>
                    <a:pt x="237613" y="729231"/>
                  </a:lnTo>
                  <a:lnTo>
                    <a:pt x="0" y="536128"/>
                  </a:lnTo>
                  <a:lnTo>
                    <a:pt x="0" y="52956"/>
                  </a:lnTo>
                  <a:lnTo>
                    <a:pt x="216610" y="42107"/>
                  </a:lnTo>
                  <a:lnTo>
                    <a:pt x="216610" y="369915"/>
                  </a:lnTo>
                  <a:cubicBezTo>
                    <a:pt x="279263" y="265906"/>
                    <a:pt x="357555" y="167484"/>
                    <a:pt x="451487" y="74649"/>
                  </a:cubicBezTo>
                  <a:lnTo>
                    <a:pt x="507203" y="27552"/>
                  </a:lnTo>
                  <a:lnTo>
                    <a:pt x="1057294" y="0"/>
                  </a:ln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900" b="1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413EA75-4979-4A85-B32C-2C476FF1F1BF}"/>
                </a:ext>
              </a:extLst>
            </p:cNvPr>
            <p:cNvSpPr txBox="1"/>
            <p:nvPr/>
          </p:nvSpPr>
          <p:spPr>
            <a:xfrm>
              <a:off x="7477682" y="2136186"/>
              <a:ext cx="213643" cy="1187379"/>
            </a:xfrm>
            <a:custGeom>
              <a:avLst/>
              <a:gdLst/>
              <a:ahLst/>
              <a:cxnLst/>
              <a:rect l="l" t="t" r="r" b="b"/>
              <a:pathLst>
                <a:path w="213643" h="1187379">
                  <a:moveTo>
                    <a:pt x="213643" y="0"/>
                  </a:moveTo>
                  <a:lnTo>
                    <a:pt x="213643" y="1187379"/>
                  </a:lnTo>
                  <a:lnTo>
                    <a:pt x="0" y="1031691"/>
                  </a:lnTo>
                  <a:lnTo>
                    <a:pt x="0" y="10701"/>
                  </a:lnTo>
                  <a:lnTo>
                    <a:pt x="213643" y="0"/>
                  </a:ln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900" b="1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8446FCE-90B1-42EF-9711-178A156EEAAA}"/>
                </a:ext>
              </a:extLst>
            </p:cNvPr>
            <p:cNvSpPr txBox="1"/>
            <p:nvPr/>
          </p:nvSpPr>
          <p:spPr>
            <a:xfrm>
              <a:off x="5991373" y="2166329"/>
              <a:ext cx="1098119" cy="1154268"/>
            </a:xfrm>
            <a:custGeom>
              <a:avLst/>
              <a:gdLst/>
              <a:ahLst/>
              <a:cxnLst/>
              <a:rect l="l" t="t" r="r" b="b"/>
              <a:pathLst>
                <a:path w="1098119" h="1154268">
                  <a:moveTo>
                    <a:pt x="1098119" y="0"/>
                  </a:moveTo>
                  <a:lnTo>
                    <a:pt x="1098119" y="1154268"/>
                  </a:lnTo>
                  <a:lnTo>
                    <a:pt x="949246" y="1075914"/>
                  </a:lnTo>
                  <a:cubicBezTo>
                    <a:pt x="917193" y="967671"/>
                    <a:pt x="874809" y="874480"/>
                    <a:pt x="822094" y="796343"/>
                  </a:cubicBezTo>
                  <a:cubicBezTo>
                    <a:pt x="769379" y="718205"/>
                    <a:pt x="710358" y="652538"/>
                    <a:pt x="645032" y="599344"/>
                  </a:cubicBezTo>
                  <a:cubicBezTo>
                    <a:pt x="579706" y="546150"/>
                    <a:pt x="507866" y="503503"/>
                    <a:pt x="429511" y="471404"/>
                  </a:cubicBezTo>
                  <a:cubicBezTo>
                    <a:pt x="351157" y="439305"/>
                    <a:pt x="267888" y="417090"/>
                    <a:pt x="179705" y="404757"/>
                  </a:cubicBezTo>
                  <a:lnTo>
                    <a:pt x="0" y="164177"/>
                  </a:lnTo>
                  <a:lnTo>
                    <a:pt x="216369" y="44163"/>
                  </a:lnTo>
                  <a:lnTo>
                    <a:pt x="752158" y="17328"/>
                  </a:lnTo>
                  <a:lnTo>
                    <a:pt x="408509" y="203400"/>
                  </a:lnTo>
                  <a:cubicBezTo>
                    <a:pt x="495919" y="231280"/>
                    <a:pt x="583871" y="281021"/>
                    <a:pt x="672363" y="352621"/>
                  </a:cubicBezTo>
                  <a:cubicBezTo>
                    <a:pt x="760855" y="424222"/>
                    <a:pt x="830571" y="519537"/>
                    <a:pt x="881509" y="638568"/>
                  </a:cubicBezTo>
                  <a:lnTo>
                    <a:pt x="881509" y="10849"/>
                  </a:lnTo>
                  <a:lnTo>
                    <a:pt x="1098119" y="0"/>
                  </a:ln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900" b="1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AA0E8E8-6C96-463F-80B3-641E3BB1E58A}"/>
                </a:ext>
              </a:extLst>
            </p:cNvPr>
            <p:cNvSpPr txBox="1"/>
            <p:nvPr/>
          </p:nvSpPr>
          <p:spPr>
            <a:xfrm>
              <a:off x="5105552" y="2242892"/>
              <a:ext cx="550612" cy="1140019"/>
            </a:xfrm>
            <a:custGeom>
              <a:avLst/>
              <a:gdLst/>
              <a:ahLst/>
              <a:cxnLst/>
              <a:rect l="l" t="t" r="r" b="b"/>
              <a:pathLst>
                <a:path w="550612" h="1140019">
                  <a:moveTo>
                    <a:pt x="455322" y="0"/>
                  </a:moveTo>
                  <a:lnTo>
                    <a:pt x="455776" y="4555"/>
                  </a:lnTo>
                  <a:cubicBezTo>
                    <a:pt x="463766" y="47626"/>
                    <a:pt x="473433" y="96779"/>
                    <a:pt x="484776" y="152014"/>
                  </a:cubicBezTo>
                  <a:cubicBezTo>
                    <a:pt x="500416" y="217015"/>
                    <a:pt x="515299" y="286166"/>
                    <a:pt x="529424" y="359467"/>
                  </a:cubicBezTo>
                  <a:cubicBezTo>
                    <a:pt x="543550" y="432768"/>
                    <a:pt x="550612" y="504438"/>
                    <a:pt x="550612" y="574477"/>
                  </a:cubicBezTo>
                  <a:cubicBezTo>
                    <a:pt x="550612" y="669770"/>
                    <a:pt x="532268" y="752652"/>
                    <a:pt x="495579" y="823125"/>
                  </a:cubicBezTo>
                  <a:cubicBezTo>
                    <a:pt x="458890" y="893597"/>
                    <a:pt x="417495" y="952432"/>
                    <a:pt x="371395" y="999630"/>
                  </a:cubicBezTo>
                  <a:cubicBezTo>
                    <a:pt x="325294" y="1046828"/>
                    <a:pt x="279100" y="1082026"/>
                    <a:pt x="232814" y="1105223"/>
                  </a:cubicBezTo>
                  <a:cubicBezTo>
                    <a:pt x="186528" y="1128420"/>
                    <a:pt x="150032" y="1140019"/>
                    <a:pt x="123327" y="1140019"/>
                  </a:cubicBezTo>
                  <a:lnTo>
                    <a:pt x="0" y="1005472"/>
                  </a:lnTo>
                  <a:cubicBezTo>
                    <a:pt x="99990" y="988967"/>
                    <a:pt x="175710" y="949960"/>
                    <a:pt x="227158" y="888451"/>
                  </a:cubicBezTo>
                  <a:cubicBezTo>
                    <a:pt x="278606" y="826942"/>
                    <a:pt x="304330" y="750442"/>
                    <a:pt x="304330" y="658952"/>
                  </a:cubicBezTo>
                  <a:cubicBezTo>
                    <a:pt x="304330" y="619326"/>
                    <a:pt x="299044" y="564896"/>
                    <a:pt x="288473" y="495660"/>
                  </a:cubicBezTo>
                  <a:cubicBezTo>
                    <a:pt x="277903" y="426424"/>
                    <a:pt x="265307" y="358733"/>
                    <a:pt x="250688" y="292588"/>
                  </a:cubicBezTo>
                  <a:cubicBezTo>
                    <a:pt x="238417" y="212812"/>
                    <a:pt x="227475" y="150005"/>
                    <a:pt x="217862" y="104167"/>
                  </a:cubicBezTo>
                  <a:cubicBezTo>
                    <a:pt x="213056" y="81248"/>
                    <a:pt x="209451" y="59716"/>
                    <a:pt x="207048" y="39571"/>
                  </a:cubicBezTo>
                  <a:lnTo>
                    <a:pt x="205315" y="12522"/>
                  </a:lnTo>
                  <a:lnTo>
                    <a:pt x="455322" y="0"/>
                  </a:ln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900" b="1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31EBF19-DABC-4BA8-8704-5C2435E2E5D6}"/>
                </a:ext>
              </a:extLst>
            </p:cNvPr>
            <p:cNvSpPr txBox="1"/>
            <p:nvPr/>
          </p:nvSpPr>
          <p:spPr>
            <a:xfrm>
              <a:off x="3887678" y="2270519"/>
              <a:ext cx="1121625" cy="1052351"/>
            </a:xfrm>
            <a:custGeom>
              <a:avLst/>
              <a:gdLst/>
              <a:ahLst/>
              <a:cxnLst/>
              <a:rect l="l" t="t" r="r" b="b"/>
              <a:pathLst>
                <a:path w="1121625" h="1052351">
                  <a:moveTo>
                    <a:pt x="1121625" y="0"/>
                  </a:moveTo>
                  <a:lnTo>
                    <a:pt x="1121625" y="1052351"/>
                  </a:lnTo>
                  <a:lnTo>
                    <a:pt x="970294" y="954988"/>
                  </a:lnTo>
                  <a:cubicBezTo>
                    <a:pt x="970294" y="856450"/>
                    <a:pt x="955697" y="763924"/>
                    <a:pt x="926504" y="677410"/>
                  </a:cubicBezTo>
                  <a:cubicBezTo>
                    <a:pt x="897310" y="590896"/>
                    <a:pt x="858721" y="512881"/>
                    <a:pt x="810734" y="443367"/>
                  </a:cubicBezTo>
                  <a:cubicBezTo>
                    <a:pt x="762748" y="373853"/>
                    <a:pt x="709979" y="317197"/>
                    <a:pt x="652426" y="273399"/>
                  </a:cubicBezTo>
                  <a:cubicBezTo>
                    <a:pt x="609262" y="240550"/>
                    <a:pt x="573070" y="218021"/>
                    <a:pt x="543849" y="205810"/>
                  </a:cubicBezTo>
                  <a:lnTo>
                    <a:pt x="528329" y="200748"/>
                  </a:lnTo>
                  <a:lnTo>
                    <a:pt x="532971" y="204514"/>
                  </a:lnTo>
                  <a:cubicBezTo>
                    <a:pt x="537437" y="209977"/>
                    <a:pt x="541030" y="218412"/>
                    <a:pt x="543750" y="229817"/>
                  </a:cubicBezTo>
                  <a:cubicBezTo>
                    <a:pt x="549190" y="252628"/>
                    <a:pt x="551910" y="274434"/>
                    <a:pt x="551910" y="295236"/>
                  </a:cubicBezTo>
                  <a:cubicBezTo>
                    <a:pt x="551910" y="332172"/>
                    <a:pt x="543534" y="366790"/>
                    <a:pt x="526781" y="399090"/>
                  </a:cubicBezTo>
                  <a:cubicBezTo>
                    <a:pt x="510029" y="431390"/>
                    <a:pt x="488779" y="458791"/>
                    <a:pt x="463032" y="481293"/>
                  </a:cubicBezTo>
                  <a:cubicBezTo>
                    <a:pt x="437285" y="503794"/>
                    <a:pt x="408848" y="521134"/>
                    <a:pt x="377723" y="533312"/>
                  </a:cubicBezTo>
                  <a:cubicBezTo>
                    <a:pt x="346598" y="545491"/>
                    <a:pt x="316060" y="551580"/>
                    <a:pt x="286109" y="551580"/>
                  </a:cubicBezTo>
                  <a:cubicBezTo>
                    <a:pt x="242311" y="551580"/>
                    <a:pt x="202655" y="543535"/>
                    <a:pt x="167140" y="527447"/>
                  </a:cubicBezTo>
                  <a:cubicBezTo>
                    <a:pt x="131626" y="511359"/>
                    <a:pt x="101350" y="489190"/>
                    <a:pt x="76314" y="460939"/>
                  </a:cubicBezTo>
                  <a:cubicBezTo>
                    <a:pt x="51278" y="432688"/>
                    <a:pt x="32300" y="401370"/>
                    <a:pt x="19380" y="366983"/>
                  </a:cubicBezTo>
                  <a:cubicBezTo>
                    <a:pt x="6460" y="332597"/>
                    <a:pt x="0" y="296086"/>
                    <a:pt x="0" y="257450"/>
                  </a:cubicBezTo>
                  <a:cubicBezTo>
                    <a:pt x="0" y="204255"/>
                    <a:pt x="10718" y="156795"/>
                    <a:pt x="32153" y="115068"/>
                  </a:cubicBezTo>
                  <a:cubicBezTo>
                    <a:pt x="42871" y="94205"/>
                    <a:pt x="55464" y="75080"/>
                    <a:pt x="69933" y="57693"/>
                  </a:cubicBezTo>
                  <a:lnTo>
                    <a:pt x="75464" y="52398"/>
                  </a:lnTo>
                  <a:lnTo>
                    <a:pt x="684045" y="21917"/>
                  </a:lnTo>
                  <a:lnTo>
                    <a:pt x="757811" y="74332"/>
                  </a:lnTo>
                  <a:cubicBezTo>
                    <a:pt x="783156" y="95037"/>
                    <a:pt x="808131" y="118174"/>
                    <a:pt x="832734" y="143743"/>
                  </a:cubicBezTo>
                  <a:cubicBezTo>
                    <a:pt x="881941" y="194882"/>
                    <a:pt x="907024" y="251948"/>
                    <a:pt x="907982" y="314941"/>
                  </a:cubicBezTo>
                  <a:lnTo>
                    <a:pt x="907982" y="10700"/>
                  </a:lnTo>
                  <a:lnTo>
                    <a:pt x="1121625" y="0"/>
                  </a:ln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900" b="1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76FA14-7328-4411-A5BF-758B02024E44}"/>
                </a:ext>
              </a:extLst>
            </p:cNvPr>
            <p:cNvSpPr txBox="1"/>
            <p:nvPr/>
          </p:nvSpPr>
          <p:spPr>
            <a:xfrm>
              <a:off x="2521877" y="2340937"/>
              <a:ext cx="1081465" cy="988562"/>
            </a:xfrm>
            <a:custGeom>
              <a:avLst/>
              <a:gdLst/>
              <a:ahLst/>
              <a:cxnLst/>
              <a:rect l="l" t="t" r="r" b="b"/>
              <a:pathLst>
                <a:path w="1081465" h="988562">
                  <a:moveTo>
                    <a:pt x="1081465" y="0"/>
                  </a:moveTo>
                  <a:lnTo>
                    <a:pt x="1081465" y="988562"/>
                  </a:lnTo>
                  <a:lnTo>
                    <a:pt x="927584" y="864864"/>
                  </a:lnTo>
                  <a:lnTo>
                    <a:pt x="908853" y="789802"/>
                  </a:lnTo>
                  <a:lnTo>
                    <a:pt x="911728" y="789802"/>
                  </a:lnTo>
                  <a:cubicBezTo>
                    <a:pt x="896799" y="784918"/>
                    <a:pt x="871755" y="752533"/>
                    <a:pt x="836596" y="692647"/>
                  </a:cubicBezTo>
                  <a:cubicBezTo>
                    <a:pt x="801437" y="632761"/>
                    <a:pt x="754749" y="573694"/>
                    <a:pt x="696532" y="515446"/>
                  </a:cubicBezTo>
                  <a:cubicBezTo>
                    <a:pt x="638315" y="457198"/>
                    <a:pt x="567943" y="406755"/>
                    <a:pt x="485416" y="364116"/>
                  </a:cubicBezTo>
                  <a:cubicBezTo>
                    <a:pt x="402889" y="321477"/>
                    <a:pt x="301060" y="300158"/>
                    <a:pt x="179927" y="300158"/>
                  </a:cubicBezTo>
                  <a:lnTo>
                    <a:pt x="0" y="54167"/>
                  </a:lnTo>
                  <a:lnTo>
                    <a:pt x="547651" y="26737"/>
                  </a:lnTo>
                  <a:lnTo>
                    <a:pt x="529827" y="35701"/>
                  </a:lnTo>
                  <a:cubicBezTo>
                    <a:pt x="489201" y="54292"/>
                    <a:pt x="448573" y="71045"/>
                    <a:pt x="407943" y="85959"/>
                  </a:cubicBezTo>
                  <a:cubicBezTo>
                    <a:pt x="500515" y="110933"/>
                    <a:pt x="588691" y="156300"/>
                    <a:pt x="672470" y="222058"/>
                  </a:cubicBezTo>
                  <a:cubicBezTo>
                    <a:pt x="756248" y="287817"/>
                    <a:pt x="821489" y="375158"/>
                    <a:pt x="868193" y="484081"/>
                  </a:cubicBezTo>
                  <a:lnTo>
                    <a:pt x="867922" y="10696"/>
                  </a:lnTo>
                  <a:lnTo>
                    <a:pt x="1081465" y="0"/>
                  </a:ln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900" b="1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9713C57-4C51-4E19-86B5-AE515EBECB5B}"/>
                </a:ext>
              </a:extLst>
            </p:cNvPr>
            <p:cNvSpPr txBox="1"/>
            <p:nvPr/>
          </p:nvSpPr>
          <p:spPr>
            <a:xfrm>
              <a:off x="2518205" y="1220582"/>
              <a:ext cx="6865501" cy="1068506"/>
            </a:xfrm>
            <a:custGeom>
              <a:avLst/>
              <a:gdLst/>
              <a:ahLst/>
              <a:cxnLst/>
              <a:rect l="l" t="t" r="r" b="b"/>
              <a:pathLst>
                <a:path w="6865501" h="1068506">
                  <a:moveTo>
                    <a:pt x="871494" y="0"/>
                  </a:moveTo>
                  <a:cubicBezTo>
                    <a:pt x="955628" y="27293"/>
                    <a:pt x="1007161" y="66663"/>
                    <a:pt x="1026093" y="118111"/>
                  </a:cubicBezTo>
                  <a:cubicBezTo>
                    <a:pt x="1045025" y="169559"/>
                    <a:pt x="1059173" y="215868"/>
                    <a:pt x="1068539" y="257039"/>
                  </a:cubicBezTo>
                  <a:lnTo>
                    <a:pt x="1075493" y="284857"/>
                  </a:lnTo>
                  <a:lnTo>
                    <a:pt x="1183555" y="284857"/>
                  </a:lnTo>
                  <a:lnTo>
                    <a:pt x="1208093" y="284857"/>
                  </a:lnTo>
                  <a:lnTo>
                    <a:pt x="3310247" y="284857"/>
                  </a:lnTo>
                  <a:lnTo>
                    <a:pt x="3326103" y="284857"/>
                  </a:lnTo>
                  <a:lnTo>
                    <a:pt x="4572574" y="284857"/>
                  </a:lnTo>
                  <a:lnTo>
                    <a:pt x="4691322" y="284857"/>
                  </a:lnTo>
                  <a:lnTo>
                    <a:pt x="4874724" y="284857"/>
                  </a:lnTo>
                  <a:cubicBezTo>
                    <a:pt x="4907920" y="309268"/>
                    <a:pt x="4934384" y="329327"/>
                    <a:pt x="4954114" y="345036"/>
                  </a:cubicBezTo>
                  <a:lnTo>
                    <a:pt x="4959477" y="349408"/>
                  </a:lnTo>
                  <a:lnTo>
                    <a:pt x="4959477" y="0"/>
                  </a:lnTo>
                  <a:cubicBezTo>
                    <a:pt x="5035513" y="30291"/>
                    <a:pt x="5084697" y="71956"/>
                    <a:pt x="5107028" y="124996"/>
                  </a:cubicBezTo>
                  <a:cubicBezTo>
                    <a:pt x="5129360" y="178036"/>
                    <a:pt x="5145132" y="223024"/>
                    <a:pt x="5154342" y="259960"/>
                  </a:cubicBezTo>
                  <a:lnTo>
                    <a:pt x="5162131" y="284857"/>
                  </a:lnTo>
                  <a:lnTo>
                    <a:pt x="5319373" y="284857"/>
                  </a:lnTo>
                  <a:lnTo>
                    <a:pt x="5372112" y="284857"/>
                  </a:lnTo>
                  <a:lnTo>
                    <a:pt x="6738651" y="284857"/>
                  </a:lnTo>
                  <a:lnTo>
                    <a:pt x="6865501" y="483664"/>
                  </a:lnTo>
                  <a:lnTo>
                    <a:pt x="5803639" y="483664"/>
                  </a:lnTo>
                  <a:lnTo>
                    <a:pt x="5803639" y="778007"/>
                  </a:lnTo>
                  <a:lnTo>
                    <a:pt x="5587029" y="788856"/>
                  </a:lnTo>
                  <a:lnTo>
                    <a:pt x="5587029" y="483664"/>
                  </a:lnTo>
                  <a:lnTo>
                    <a:pt x="5498962" y="483664"/>
                  </a:lnTo>
                  <a:lnTo>
                    <a:pt x="5429116" y="483664"/>
                  </a:lnTo>
                  <a:lnTo>
                    <a:pt x="5173120" y="483664"/>
                  </a:lnTo>
                  <a:lnTo>
                    <a:pt x="5173120" y="809587"/>
                  </a:lnTo>
                  <a:lnTo>
                    <a:pt x="4959477" y="820288"/>
                  </a:lnTo>
                  <a:lnTo>
                    <a:pt x="4959477" y="680987"/>
                  </a:lnTo>
                  <a:cubicBezTo>
                    <a:pt x="4959477" y="672394"/>
                    <a:pt x="4954694" y="657658"/>
                    <a:pt x="4945127" y="636779"/>
                  </a:cubicBezTo>
                  <a:cubicBezTo>
                    <a:pt x="4935561" y="615900"/>
                    <a:pt x="4923274" y="594194"/>
                    <a:pt x="4908268" y="571661"/>
                  </a:cubicBezTo>
                  <a:cubicBezTo>
                    <a:pt x="4893262" y="549129"/>
                    <a:pt x="4878603" y="529448"/>
                    <a:pt x="4864293" y="512618"/>
                  </a:cubicBezTo>
                  <a:cubicBezTo>
                    <a:pt x="4849982" y="495788"/>
                    <a:pt x="4839952" y="486136"/>
                    <a:pt x="4834202" y="483664"/>
                  </a:cubicBezTo>
                  <a:lnTo>
                    <a:pt x="4821464" y="483664"/>
                  </a:lnTo>
                  <a:lnTo>
                    <a:pt x="4697940" y="483664"/>
                  </a:lnTo>
                  <a:lnTo>
                    <a:pt x="4571287" y="483664"/>
                  </a:lnTo>
                  <a:lnTo>
                    <a:pt x="4571287" y="839731"/>
                  </a:lnTo>
                  <a:lnTo>
                    <a:pt x="4354677" y="850580"/>
                  </a:lnTo>
                  <a:lnTo>
                    <a:pt x="4354677" y="787020"/>
                  </a:lnTo>
                  <a:lnTo>
                    <a:pt x="4225326" y="857059"/>
                  </a:lnTo>
                  <a:lnTo>
                    <a:pt x="3689537" y="883894"/>
                  </a:lnTo>
                  <a:lnTo>
                    <a:pt x="4354677" y="514959"/>
                  </a:lnTo>
                  <a:lnTo>
                    <a:pt x="4354677" y="483664"/>
                  </a:lnTo>
                  <a:lnTo>
                    <a:pt x="3453000" y="483664"/>
                  </a:lnTo>
                  <a:lnTo>
                    <a:pt x="3419989" y="483664"/>
                  </a:lnTo>
                  <a:lnTo>
                    <a:pt x="3229343" y="483664"/>
                  </a:lnTo>
                  <a:cubicBezTo>
                    <a:pt x="3194323" y="485240"/>
                    <a:pt x="3164557" y="495834"/>
                    <a:pt x="3140047" y="515446"/>
                  </a:cubicBezTo>
                  <a:cubicBezTo>
                    <a:pt x="3115536" y="535058"/>
                    <a:pt x="3094842" y="559978"/>
                    <a:pt x="3077966" y="590207"/>
                  </a:cubicBezTo>
                  <a:cubicBezTo>
                    <a:pt x="3061090" y="620436"/>
                    <a:pt x="3049066" y="653941"/>
                    <a:pt x="3041895" y="690723"/>
                  </a:cubicBezTo>
                  <a:cubicBezTo>
                    <a:pt x="3034724" y="727505"/>
                    <a:pt x="3031139" y="764116"/>
                    <a:pt x="3031139" y="800558"/>
                  </a:cubicBezTo>
                  <a:lnTo>
                    <a:pt x="3042670" y="916293"/>
                  </a:lnTo>
                  <a:lnTo>
                    <a:pt x="2792663" y="928815"/>
                  </a:lnTo>
                  <a:lnTo>
                    <a:pt x="2790791" y="899590"/>
                  </a:lnTo>
                  <a:cubicBezTo>
                    <a:pt x="2790791" y="812149"/>
                    <a:pt x="2807010" y="727195"/>
                    <a:pt x="2839449" y="644730"/>
                  </a:cubicBezTo>
                  <a:cubicBezTo>
                    <a:pt x="2871888" y="562265"/>
                    <a:pt x="2917533" y="508576"/>
                    <a:pt x="2976384" y="483664"/>
                  </a:cubicBezTo>
                  <a:lnTo>
                    <a:pt x="2491098" y="483664"/>
                  </a:lnTo>
                  <a:lnTo>
                    <a:pt x="2491098" y="943920"/>
                  </a:lnTo>
                  <a:lnTo>
                    <a:pt x="2277455" y="954620"/>
                  </a:lnTo>
                  <a:lnTo>
                    <a:pt x="2277455" y="483664"/>
                  </a:lnTo>
                  <a:lnTo>
                    <a:pt x="1338235" y="483664"/>
                  </a:lnTo>
                  <a:lnTo>
                    <a:pt x="1293298" y="483664"/>
                  </a:lnTo>
                  <a:lnTo>
                    <a:pt x="1085137" y="483664"/>
                  </a:lnTo>
                  <a:lnTo>
                    <a:pt x="1085137" y="1014339"/>
                  </a:lnTo>
                  <a:lnTo>
                    <a:pt x="871594" y="1025035"/>
                  </a:lnTo>
                  <a:lnTo>
                    <a:pt x="871494" y="849610"/>
                  </a:lnTo>
                  <a:cubicBezTo>
                    <a:pt x="808656" y="897828"/>
                    <a:pt x="736615" y="944207"/>
                    <a:pt x="655371" y="988747"/>
                  </a:cubicBezTo>
                  <a:lnTo>
                    <a:pt x="551323" y="1041076"/>
                  </a:lnTo>
                  <a:lnTo>
                    <a:pt x="3672" y="1068506"/>
                  </a:lnTo>
                  <a:lnTo>
                    <a:pt x="0" y="1063485"/>
                  </a:lnTo>
                  <a:lnTo>
                    <a:pt x="423048" y="852291"/>
                  </a:lnTo>
                  <a:lnTo>
                    <a:pt x="393156" y="848776"/>
                  </a:lnTo>
                  <a:cubicBezTo>
                    <a:pt x="365659" y="844325"/>
                    <a:pt x="339937" y="837649"/>
                    <a:pt x="315990" y="828747"/>
                  </a:cubicBezTo>
                  <a:cubicBezTo>
                    <a:pt x="268097" y="810943"/>
                    <a:pt x="226826" y="786726"/>
                    <a:pt x="192177" y="756095"/>
                  </a:cubicBezTo>
                  <a:cubicBezTo>
                    <a:pt x="157528" y="725465"/>
                    <a:pt x="130042" y="690785"/>
                    <a:pt x="109719" y="652056"/>
                  </a:cubicBezTo>
                  <a:cubicBezTo>
                    <a:pt x="89397" y="613327"/>
                    <a:pt x="79235" y="573856"/>
                    <a:pt x="79235" y="533643"/>
                  </a:cubicBezTo>
                  <a:cubicBezTo>
                    <a:pt x="79235" y="499520"/>
                    <a:pt x="86391" y="468055"/>
                    <a:pt x="100702" y="439247"/>
                  </a:cubicBezTo>
                  <a:cubicBezTo>
                    <a:pt x="115012" y="410440"/>
                    <a:pt x="134083" y="384593"/>
                    <a:pt x="157914" y="361705"/>
                  </a:cubicBezTo>
                  <a:cubicBezTo>
                    <a:pt x="181745" y="338816"/>
                    <a:pt x="209509" y="320781"/>
                    <a:pt x="241206" y="307599"/>
                  </a:cubicBezTo>
                  <a:cubicBezTo>
                    <a:pt x="272903" y="294416"/>
                    <a:pt x="307220" y="287824"/>
                    <a:pt x="344156" y="287824"/>
                  </a:cubicBezTo>
                  <a:cubicBezTo>
                    <a:pt x="409714" y="287824"/>
                    <a:pt x="460583" y="305953"/>
                    <a:pt x="496761" y="342209"/>
                  </a:cubicBezTo>
                  <a:cubicBezTo>
                    <a:pt x="532940" y="378465"/>
                    <a:pt x="551030" y="420702"/>
                    <a:pt x="551030" y="468920"/>
                  </a:cubicBezTo>
                  <a:cubicBezTo>
                    <a:pt x="551030" y="512564"/>
                    <a:pt x="536673" y="550582"/>
                    <a:pt x="507958" y="582974"/>
                  </a:cubicBezTo>
                  <a:cubicBezTo>
                    <a:pt x="479244" y="615367"/>
                    <a:pt x="440360" y="632846"/>
                    <a:pt x="391308" y="635411"/>
                  </a:cubicBezTo>
                  <a:cubicBezTo>
                    <a:pt x="401415" y="636091"/>
                    <a:pt x="413964" y="642860"/>
                    <a:pt x="428955" y="655718"/>
                  </a:cubicBezTo>
                  <a:cubicBezTo>
                    <a:pt x="443946" y="668577"/>
                    <a:pt x="460258" y="677865"/>
                    <a:pt x="477891" y="683583"/>
                  </a:cubicBezTo>
                  <a:cubicBezTo>
                    <a:pt x="495525" y="689301"/>
                    <a:pt x="514418" y="693018"/>
                    <a:pt x="534571" y="694733"/>
                  </a:cubicBezTo>
                  <a:cubicBezTo>
                    <a:pt x="554723" y="696449"/>
                    <a:pt x="577318" y="697306"/>
                    <a:pt x="602354" y="697306"/>
                  </a:cubicBezTo>
                  <a:cubicBezTo>
                    <a:pt x="638394" y="697306"/>
                    <a:pt x="677069" y="686473"/>
                    <a:pt x="718379" y="664806"/>
                  </a:cubicBezTo>
                  <a:cubicBezTo>
                    <a:pt x="759689" y="643138"/>
                    <a:pt x="799507" y="618798"/>
                    <a:pt x="837834" y="591783"/>
                  </a:cubicBezTo>
                  <a:cubicBezTo>
                    <a:pt x="844665" y="587147"/>
                    <a:pt x="851620" y="583044"/>
                    <a:pt x="858698" y="579474"/>
                  </a:cubicBezTo>
                  <a:cubicBezTo>
                    <a:pt x="865776" y="575904"/>
                    <a:pt x="870041" y="573701"/>
                    <a:pt x="871494" y="572867"/>
                  </a:cubicBezTo>
                  <a:lnTo>
                    <a:pt x="871494" y="0"/>
                  </a:ln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900" b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3612795-EB21-4331-9658-E23E4A5B37EB}"/>
                </a:ext>
              </a:extLst>
            </p:cNvPr>
            <p:cNvSpPr txBox="1"/>
            <p:nvPr/>
          </p:nvSpPr>
          <p:spPr>
            <a:xfrm>
              <a:off x="8612437" y="1799244"/>
              <a:ext cx="550091" cy="184790"/>
            </a:xfrm>
            <a:custGeom>
              <a:avLst/>
              <a:gdLst/>
              <a:ahLst/>
              <a:cxnLst/>
              <a:rect l="l" t="t" r="r" b="b"/>
              <a:pathLst>
                <a:path w="550091" h="184790">
                  <a:moveTo>
                    <a:pt x="266278" y="0"/>
                  </a:moveTo>
                  <a:lnTo>
                    <a:pt x="550091" y="157238"/>
                  </a:lnTo>
                  <a:lnTo>
                    <a:pt x="0" y="184790"/>
                  </a:lnTo>
                  <a:lnTo>
                    <a:pt x="95232" y="104289"/>
                  </a:lnTo>
                  <a:cubicBezTo>
                    <a:pt x="148898" y="65641"/>
                    <a:pt x="205913" y="30878"/>
                    <a:pt x="26627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900" b="1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7D35365-773B-4ADE-ADE0-16489ED3CA58}"/>
                </a:ext>
              </a:extLst>
            </p:cNvPr>
            <p:cNvSpPr txBox="1"/>
            <p:nvPr/>
          </p:nvSpPr>
          <p:spPr>
            <a:xfrm>
              <a:off x="3963142" y="2092958"/>
              <a:ext cx="608581" cy="123943"/>
            </a:xfrm>
            <a:custGeom>
              <a:avLst/>
              <a:gdLst/>
              <a:ahLst/>
              <a:cxnLst/>
              <a:rect l="l" t="t" r="r" b="b"/>
              <a:pathLst>
                <a:path w="608581" h="123943">
                  <a:moveTo>
                    <a:pt x="312181" y="0"/>
                  </a:moveTo>
                  <a:cubicBezTo>
                    <a:pt x="353506" y="0"/>
                    <a:pt x="399630" y="7256"/>
                    <a:pt x="450553" y="21768"/>
                  </a:cubicBezTo>
                  <a:cubicBezTo>
                    <a:pt x="501475" y="36279"/>
                    <a:pt x="553023" y="59376"/>
                    <a:pt x="605198" y="91058"/>
                  </a:cubicBezTo>
                  <a:lnTo>
                    <a:pt x="608581" y="93462"/>
                  </a:lnTo>
                  <a:lnTo>
                    <a:pt x="0" y="123943"/>
                  </a:lnTo>
                  <a:lnTo>
                    <a:pt x="43504" y="82295"/>
                  </a:lnTo>
                  <a:cubicBezTo>
                    <a:pt x="79946" y="54477"/>
                    <a:pt x="121604" y="33806"/>
                    <a:pt x="168477" y="20284"/>
                  </a:cubicBezTo>
                  <a:cubicBezTo>
                    <a:pt x="215351" y="6761"/>
                    <a:pt x="263252" y="0"/>
                    <a:pt x="31218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900" b="1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DCA264AA-5E0B-4592-B9E0-C00FDD70A235}"/>
              </a:ext>
            </a:extLst>
          </p:cNvPr>
          <p:cNvSpPr/>
          <p:nvPr/>
        </p:nvSpPr>
        <p:spPr>
          <a:xfrm>
            <a:off x="5217349" y="722407"/>
            <a:ext cx="3725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উপস্থিত সবাইকে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81551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25000">
              <a:schemeClr val="bg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7B5C00D-D7D1-426D-86CD-3E19B2896896}"/>
              </a:ext>
            </a:extLst>
          </p:cNvPr>
          <p:cNvGrpSpPr/>
          <p:nvPr/>
        </p:nvGrpSpPr>
        <p:grpSpPr>
          <a:xfrm>
            <a:off x="1418391" y="1718016"/>
            <a:ext cx="10564416" cy="4109842"/>
            <a:chOff x="3080246" y="793606"/>
            <a:chExt cx="8223187" cy="373820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E0A94A7-31F7-4A77-89AC-66328876E4AB}"/>
                </a:ext>
              </a:extLst>
            </p:cNvPr>
            <p:cNvGrpSpPr/>
            <p:nvPr/>
          </p:nvGrpSpPr>
          <p:grpSpPr>
            <a:xfrm>
              <a:off x="3080246" y="793606"/>
              <a:ext cx="8223187" cy="3607455"/>
              <a:chOff x="3296397" y="1638948"/>
              <a:chExt cx="7259813" cy="3017223"/>
            </a:xfrm>
            <a:solidFill>
              <a:schemeClr val="accent3"/>
            </a:solidFill>
          </p:grpSpPr>
          <p:sp>
            <p:nvSpPr>
              <p:cNvPr id="25" name="Freeform 5">
                <a:extLst>
                  <a:ext uri="{FF2B5EF4-FFF2-40B4-BE49-F238E27FC236}">
                    <a16:creationId xmlns:a16="http://schemas.microsoft.com/office/drawing/2014/main" id="{714E210B-1FB6-4B55-B219-A82086F71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4593" y="1638948"/>
                <a:ext cx="7066857" cy="1196975"/>
              </a:xfrm>
              <a:custGeom>
                <a:avLst/>
                <a:gdLst>
                  <a:gd name="T0" fmla="*/ 931 w 1021"/>
                  <a:gd name="T1" fmla="*/ 73 h 318"/>
                  <a:gd name="T2" fmla="*/ 878 w 1021"/>
                  <a:gd name="T3" fmla="*/ 15 h 318"/>
                  <a:gd name="T4" fmla="*/ 848 w 1021"/>
                  <a:gd name="T5" fmla="*/ 13 h 318"/>
                  <a:gd name="T6" fmla="*/ 814 w 1021"/>
                  <a:gd name="T7" fmla="*/ 11 h 318"/>
                  <a:gd name="T8" fmla="*/ 764 w 1021"/>
                  <a:gd name="T9" fmla="*/ 15 h 318"/>
                  <a:gd name="T10" fmla="*/ 740 w 1021"/>
                  <a:gd name="T11" fmla="*/ 19 h 318"/>
                  <a:gd name="T12" fmla="*/ 731 w 1021"/>
                  <a:gd name="T13" fmla="*/ 11 h 318"/>
                  <a:gd name="T14" fmla="*/ 719 w 1021"/>
                  <a:gd name="T15" fmla="*/ 11 h 318"/>
                  <a:gd name="T16" fmla="*/ 700 w 1021"/>
                  <a:gd name="T17" fmla="*/ 13 h 318"/>
                  <a:gd name="T18" fmla="*/ 693 w 1021"/>
                  <a:gd name="T19" fmla="*/ 3 h 318"/>
                  <a:gd name="T20" fmla="*/ 658 w 1021"/>
                  <a:gd name="T21" fmla="*/ 20 h 318"/>
                  <a:gd name="T22" fmla="*/ 640 w 1021"/>
                  <a:gd name="T23" fmla="*/ 16 h 318"/>
                  <a:gd name="T24" fmla="*/ 633 w 1021"/>
                  <a:gd name="T25" fmla="*/ 8 h 318"/>
                  <a:gd name="T26" fmla="*/ 606 w 1021"/>
                  <a:gd name="T27" fmla="*/ 13 h 318"/>
                  <a:gd name="T28" fmla="*/ 596 w 1021"/>
                  <a:gd name="T29" fmla="*/ 13 h 318"/>
                  <a:gd name="T30" fmla="*/ 583 w 1021"/>
                  <a:gd name="T31" fmla="*/ 11 h 318"/>
                  <a:gd name="T32" fmla="*/ 560 w 1021"/>
                  <a:gd name="T33" fmla="*/ 14 h 318"/>
                  <a:gd name="T34" fmla="*/ 544 w 1021"/>
                  <a:gd name="T35" fmla="*/ 15 h 318"/>
                  <a:gd name="T36" fmla="*/ 534 w 1021"/>
                  <a:gd name="T37" fmla="*/ 13 h 318"/>
                  <a:gd name="T38" fmla="*/ 510 w 1021"/>
                  <a:gd name="T39" fmla="*/ 16 h 318"/>
                  <a:gd name="T40" fmla="*/ 493 w 1021"/>
                  <a:gd name="T41" fmla="*/ 13 h 318"/>
                  <a:gd name="T42" fmla="*/ 462 w 1021"/>
                  <a:gd name="T43" fmla="*/ 8 h 318"/>
                  <a:gd name="T44" fmla="*/ 446 w 1021"/>
                  <a:gd name="T45" fmla="*/ 11 h 318"/>
                  <a:gd name="T46" fmla="*/ 416 w 1021"/>
                  <a:gd name="T47" fmla="*/ 12 h 318"/>
                  <a:gd name="T48" fmla="*/ 382 w 1021"/>
                  <a:gd name="T49" fmla="*/ 15 h 318"/>
                  <a:gd name="T50" fmla="*/ 312 w 1021"/>
                  <a:gd name="T51" fmla="*/ 11 h 318"/>
                  <a:gd name="T52" fmla="*/ 282 w 1021"/>
                  <a:gd name="T53" fmla="*/ 17 h 318"/>
                  <a:gd name="T54" fmla="*/ 266 w 1021"/>
                  <a:gd name="T55" fmla="*/ 18 h 318"/>
                  <a:gd name="T56" fmla="*/ 200 w 1021"/>
                  <a:gd name="T57" fmla="*/ 16 h 318"/>
                  <a:gd name="T58" fmla="*/ 132 w 1021"/>
                  <a:gd name="T59" fmla="*/ 17 h 318"/>
                  <a:gd name="T60" fmla="*/ 1 w 1021"/>
                  <a:gd name="T61" fmla="*/ 119 h 318"/>
                  <a:gd name="T62" fmla="*/ 58 w 1021"/>
                  <a:gd name="T63" fmla="*/ 247 h 318"/>
                  <a:gd name="T64" fmla="*/ 152 w 1021"/>
                  <a:gd name="T65" fmla="*/ 303 h 318"/>
                  <a:gd name="T66" fmla="*/ 176 w 1021"/>
                  <a:gd name="T67" fmla="*/ 304 h 318"/>
                  <a:gd name="T68" fmla="*/ 208 w 1021"/>
                  <a:gd name="T69" fmla="*/ 304 h 318"/>
                  <a:gd name="T70" fmla="*/ 260 w 1021"/>
                  <a:gd name="T71" fmla="*/ 304 h 318"/>
                  <a:gd name="T72" fmla="*/ 282 w 1021"/>
                  <a:gd name="T73" fmla="*/ 299 h 318"/>
                  <a:gd name="T74" fmla="*/ 291 w 1021"/>
                  <a:gd name="T75" fmla="*/ 309 h 318"/>
                  <a:gd name="T76" fmla="*/ 303 w 1021"/>
                  <a:gd name="T77" fmla="*/ 307 h 318"/>
                  <a:gd name="T78" fmla="*/ 321 w 1021"/>
                  <a:gd name="T79" fmla="*/ 304 h 318"/>
                  <a:gd name="T80" fmla="*/ 335 w 1021"/>
                  <a:gd name="T81" fmla="*/ 304 h 318"/>
                  <a:gd name="T82" fmla="*/ 363 w 1021"/>
                  <a:gd name="T83" fmla="*/ 297 h 318"/>
                  <a:gd name="T84" fmla="*/ 382 w 1021"/>
                  <a:gd name="T85" fmla="*/ 304 h 318"/>
                  <a:gd name="T86" fmla="*/ 394 w 1021"/>
                  <a:gd name="T87" fmla="*/ 308 h 318"/>
                  <a:gd name="T88" fmla="*/ 418 w 1021"/>
                  <a:gd name="T89" fmla="*/ 304 h 318"/>
                  <a:gd name="T90" fmla="*/ 426 w 1021"/>
                  <a:gd name="T91" fmla="*/ 304 h 318"/>
                  <a:gd name="T92" fmla="*/ 445 w 1021"/>
                  <a:gd name="T93" fmla="*/ 306 h 318"/>
                  <a:gd name="T94" fmla="*/ 463 w 1021"/>
                  <a:gd name="T95" fmla="*/ 302 h 318"/>
                  <a:gd name="T96" fmla="*/ 478 w 1021"/>
                  <a:gd name="T97" fmla="*/ 302 h 318"/>
                  <a:gd name="T98" fmla="*/ 487 w 1021"/>
                  <a:gd name="T99" fmla="*/ 304 h 318"/>
                  <a:gd name="T100" fmla="*/ 511 w 1021"/>
                  <a:gd name="T101" fmla="*/ 301 h 318"/>
                  <a:gd name="T102" fmla="*/ 530 w 1021"/>
                  <a:gd name="T103" fmla="*/ 300 h 318"/>
                  <a:gd name="T104" fmla="*/ 562 w 1021"/>
                  <a:gd name="T105" fmla="*/ 308 h 318"/>
                  <a:gd name="T106" fmla="*/ 584 w 1021"/>
                  <a:gd name="T107" fmla="*/ 314 h 318"/>
                  <a:gd name="T108" fmla="*/ 612 w 1021"/>
                  <a:gd name="T109" fmla="*/ 306 h 318"/>
                  <a:gd name="T110" fmla="*/ 642 w 1021"/>
                  <a:gd name="T111" fmla="*/ 306 h 318"/>
                  <a:gd name="T112" fmla="*/ 715 w 1021"/>
                  <a:gd name="T113" fmla="*/ 301 h 318"/>
                  <a:gd name="T114" fmla="*/ 741 w 1021"/>
                  <a:gd name="T115" fmla="*/ 302 h 318"/>
                  <a:gd name="T116" fmla="*/ 756 w 1021"/>
                  <a:gd name="T117" fmla="*/ 299 h 318"/>
                  <a:gd name="T118" fmla="*/ 837 w 1021"/>
                  <a:gd name="T119" fmla="*/ 301 h 318"/>
                  <a:gd name="T120" fmla="*/ 918 w 1021"/>
                  <a:gd name="T121" fmla="*/ 301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21" h="318">
                    <a:moveTo>
                      <a:pt x="1020" y="198"/>
                    </a:moveTo>
                    <a:cubicBezTo>
                      <a:pt x="1019" y="163"/>
                      <a:pt x="953" y="210"/>
                      <a:pt x="952" y="175"/>
                    </a:cubicBezTo>
                    <a:cubicBezTo>
                      <a:pt x="952" y="163"/>
                      <a:pt x="974" y="172"/>
                      <a:pt x="974" y="165"/>
                    </a:cubicBezTo>
                    <a:cubicBezTo>
                      <a:pt x="974" y="158"/>
                      <a:pt x="941" y="162"/>
                      <a:pt x="936" y="148"/>
                    </a:cubicBezTo>
                    <a:cubicBezTo>
                      <a:pt x="929" y="128"/>
                      <a:pt x="1002" y="154"/>
                      <a:pt x="1002" y="119"/>
                    </a:cubicBezTo>
                    <a:cubicBezTo>
                      <a:pt x="1002" y="84"/>
                      <a:pt x="957" y="104"/>
                      <a:pt x="936" y="92"/>
                    </a:cubicBezTo>
                    <a:cubicBezTo>
                      <a:pt x="933" y="91"/>
                      <a:pt x="928" y="79"/>
                      <a:pt x="931" y="73"/>
                    </a:cubicBezTo>
                    <a:cubicBezTo>
                      <a:pt x="936" y="59"/>
                      <a:pt x="961" y="86"/>
                      <a:pt x="963" y="70"/>
                    </a:cubicBezTo>
                    <a:cubicBezTo>
                      <a:pt x="966" y="44"/>
                      <a:pt x="913" y="65"/>
                      <a:pt x="915" y="39"/>
                    </a:cubicBezTo>
                    <a:cubicBezTo>
                      <a:pt x="918" y="14"/>
                      <a:pt x="957" y="31"/>
                      <a:pt x="966" y="31"/>
                    </a:cubicBezTo>
                    <a:cubicBezTo>
                      <a:pt x="997" y="31"/>
                      <a:pt x="993" y="14"/>
                      <a:pt x="967" y="14"/>
                    </a:cubicBezTo>
                    <a:cubicBezTo>
                      <a:pt x="939" y="14"/>
                      <a:pt x="911" y="15"/>
                      <a:pt x="883" y="15"/>
                    </a:cubicBezTo>
                    <a:cubicBezTo>
                      <a:pt x="881" y="16"/>
                      <a:pt x="881" y="16"/>
                      <a:pt x="881" y="16"/>
                    </a:cubicBezTo>
                    <a:cubicBezTo>
                      <a:pt x="878" y="15"/>
                      <a:pt x="878" y="15"/>
                      <a:pt x="878" y="15"/>
                    </a:cubicBezTo>
                    <a:cubicBezTo>
                      <a:pt x="876" y="15"/>
                      <a:pt x="873" y="14"/>
                      <a:pt x="869" y="14"/>
                    </a:cubicBezTo>
                    <a:cubicBezTo>
                      <a:pt x="860" y="15"/>
                      <a:pt x="860" y="15"/>
                      <a:pt x="860" y="15"/>
                    </a:cubicBezTo>
                    <a:cubicBezTo>
                      <a:pt x="858" y="13"/>
                      <a:pt x="858" y="13"/>
                      <a:pt x="858" y="13"/>
                    </a:cubicBezTo>
                    <a:cubicBezTo>
                      <a:pt x="857" y="13"/>
                      <a:pt x="856" y="13"/>
                      <a:pt x="854" y="13"/>
                    </a:cubicBezTo>
                    <a:cubicBezTo>
                      <a:pt x="853" y="15"/>
                      <a:pt x="853" y="15"/>
                      <a:pt x="853" y="15"/>
                    </a:cubicBezTo>
                    <a:cubicBezTo>
                      <a:pt x="849" y="15"/>
                      <a:pt x="849" y="15"/>
                      <a:pt x="849" y="15"/>
                    </a:cubicBezTo>
                    <a:cubicBezTo>
                      <a:pt x="848" y="13"/>
                      <a:pt x="848" y="13"/>
                      <a:pt x="848" y="13"/>
                    </a:cubicBezTo>
                    <a:cubicBezTo>
                      <a:pt x="847" y="11"/>
                      <a:pt x="846" y="11"/>
                      <a:pt x="845" y="13"/>
                    </a:cubicBezTo>
                    <a:cubicBezTo>
                      <a:pt x="844" y="15"/>
                      <a:pt x="844" y="15"/>
                      <a:pt x="844" y="15"/>
                    </a:cubicBezTo>
                    <a:cubicBezTo>
                      <a:pt x="831" y="15"/>
                      <a:pt x="831" y="15"/>
                      <a:pt x="831" y="15"/>
                    </a:cubicBezTo>
                    <a:cubicBezTo>
                      <a:pt x="829" y="14"/>
                      <a:pt x="829" y="14"/>
                      <a:pt x="829" y="14"/>
                    </a:cubicBezTo>
                    <a:cubicBezTo>
                      <a:pt x="826" y="10"/>
                      <a:pt x="822" y="7"/>
                      <a:pt x="818" y="8"/>
                    </a:cubicBezTo>
                    <a:cubicBezTo>
                      <a:pt x="817" y="8"/>
                      <a:pt x="818" y="10"/>
                      <a:pt x="818" y="11"/>
                    </a:cubicBezTo>
                    <a:cubicBezTo>
                      <a:pt x="814" y="11"/>
                      <a:pt x="814" y="11"/>
                      <a:pt x="814" y="11"/>
                    </a:cubicBezTo>
                    <a:cubicBezTo>
                      <a:pt x="814" y="11"/>
                      <a:pt x="814" y="13"/>
                      <a:pt x="813" y="14"/>
                    </a:cubicBezTo>
                    <a:cubicBezTo>
                      <a:pt x="813" y="15"/>
                      <a:pt x="813" y="15"/>
                      <a:pt x="813" y="15"/>
                    </a:cubicBezTo>
                    <a:cubicBezTo>
                      <a:pt x="791" y="15"/>
                      <a:pt x="791" y="15"/>
                      <a:pt x="791" y="15"/>
                    </a:cubicBezTo>
                    <a:cubicBezTo>
                      <a:pt x="791" y="10"/>
                      <a:pt x="791" y="10"/>
                      <a:pt x="791" y="10"/>
                    </a:cubicBezTo>
                    <a:cubicBezTo>
                      <a:pt x="791" y="7"/>
                      <a:pt x="791" y="5"/>
                      <a:pt x="791" y="3"/>
                    </a:cubicBezTo>
                    <a:cubicBezTo>
                      <a:pt x="785" y="19"/>
                      <a:pt x="776" y="14"/>
                      <a:pt x="766" y="15"/>
                    </a:cubicBezTo>
                    <a:cubicBezTo>
                      <a:pt x="764" y="15"/>
                      <a:pt x="764" y="15"/>
                      <a:pt x="764" y="15"/>
                    </a:cubicBezTo>
                    <a:cubicBezTo>
                      <a:pt x="761" y="13"/>
                      <a:pt x="761" y="13"/>
                      <a:pt x="761" y="13"/>
                    </a:cubicBezTo>
                    <a:cubicBezTo>
                      <a:pt x="760" y="13"/>
                      <a:pt x="758" y="13"/>
                      <a:pt x="757" y="13"/>
                    </a:cubicBezTo>
                    <a:cubicBezTo>
                      <a:pt x="755" y="14"/>
                      <a:pt x="754" y="15"/>
                      <a:pt x="752" y="16"/>
                    </a:cubicBezTo>
                    <a:cubicBezTo>
                      <a:pt x="752" y="17"/>
                      <a:pt x="752" y="17"/>
                      <a:pt x="752" y="17"/>
                    </a:cubicBezTo>
                    <a:cubicBezTo>
                      <a:pt x="752" y="16"/>
                      <a:pt x="752" y="16"/>
                      <a:pt x="752" y="16"/>
                    </a:cubicBezTo>
                    <a:cubicBezTo>
                      <a:pt x="748" y="5"/>
                      <a:pt x="747" y="17"/>
                      <a:pt x="743" y="19"/>
                    </a:cubicBezTo>
                    <a:cubicBezTo>
                      <a:pt x="740" y="19"/>
                      <a:pt x="740" y="19"/>
                      <a:pt x="740" y="19"/>
                    </a:cubicBezTo>
                    <a:cubicBezTo>
                      <a:pt x="739" y="18"/>
                      <a:pt x="739" y="18"/>
                      <a:pt x="739" y="18"/>
                    </a:cubicBezTo>
                    <a:cubicBezTo>
                      <a:pt x="738" y="16"/>
                      <a:pt x="738" y="16"/>
                      <a:pt x="738" y="16"/>
                    </a:cubicBezTo>
                    <a:cubicBezTo>
                      <a:pt x="736" y="10"/>
                      <a:pt x="736" y="11"/>
                      <a:pt x="736" y="13"/>
                    </a:cubicBezTo>
                    <a:cubicBezTo>
                      <a:pt x="735" y="14"/>
                      <a:pt x="735" y="14"/>
                      <a:pt x="735" y="14"/>
                    </a:cubicBezTo>
                    <a:cubicBezTo>
                      <a:pt x="735" y="14"/>
                      <a:pt x="735" y="14"/>
                      <a:pt x="735" y="14"/>
                    </a:cubicBezTo>
                    <a:cubicBezTo>
                      <a:pt x="735" y="13"/>
                      <a:pt x="735" y="11"/>
                      <a:pt x="734" y="11"/>
                    </a:cubicBezTo>
                    <a:cubicBezTo>
                      <a:pt x="731" y="11"/>
                      <a:pt x="731" y="11"/>
                      <a:pt x="731" y="11"/>
                    </a:cubicBezTo>
                    <a:cubicBezTo>
                      <a:pt x="730" y="10"/>
                      <a:pt x="731" y="8"/>
                      <a:pt x="731" y="8"/>
                    </a:cubicBezTo>
                    <a:cubicBezTo>
                      <a:pt x="729" y="8"/>
                      <a:pt x="728" y="8"/>
                      <a:pt x="727" y="8"/>
                    </a:cubicBezTo>
                    <a:cubicBezTo>
                      <a:pt x="725" y="9"/>
                      <a:pt x="725" y="9"/>
                      <a:pt x="725" y="9"/>
                    </a:cubicBezTo>
                    <a:cubicBezTo>
                      <a:pt x="723" y="8"/>
                      <a:pt x="723" y="8"/>
                      <a:pt x="723" y="8"/>
                    </a:cubicBezTo>
                    <a:cubicBezTo>
                      <a:pt x="722" y="8"/>
                      <a:pt x="721" y="8"/>
                      <a:pt x="720" y="8"/>
                    </a:cubicBezTo>
                    <a:cubicBezTo>
                      <a:pt x="720" y="8"/>
                      <a:pt x="721" y="10"/>
                      <a:pt x="720" y="11"/>
                    </a:cubicBezTo>
                    <a:cubicBezTo>
                      <a:pt x="719" y="11"/>
                      <a:pt x="719" y="11"/>
                      <a:pt x="719" y="11"/>
                    </a:cubicBezTo>
                    <a:cubicBezTo>
                      <a:pt x="718" y="10"/>
                      <a:pt x="718" y="10"/>
                      <a:pt x="718" y="10"/>
                    </a:cubicBezTo>
                    <a:cubicBezTo>
                      <a:pt x="715" y="8"/>
                      <a:pt x="712" y="6"/>
                      <a:pt x="710" y="10"/>
                    </a:cubicBezTo>
                    <a:cubicBezTo>
                      <a:pt x="708" y="12"/>
                      <a:pt x="707" y="14"/>
                      <a:pt x="705" y="15"/>
                    </a:cubicBezTo>
                    <a:cubicBezTo>
                      <a:pt x="705" y="15"/>
                      <a:pt x="705" y="15"/>
                      <a:pt x="705" y="15"/>
                    </a:cubicBezTo>
                    <a:cubicBezTo>
                      <a:pt x="703" y="13"/>
                      <a:pt x="703" y="13"/>
                      <a:pt x="703" y="13"/>
                    </a:cubicBezTo>
                    <a:cubicBezTo>
                      <a:pt x="703" y="11"/>
                      <a:pt x="702" y="11"/>
                      <a:pt x="700" y="13"/>
                    </a:cubicBezTo>
                    <a:cubicBezTo>
                      <a:pt x="700" y="13"/>
                      <a:pt x="700" y="13"/>
                      <a:pt x="700" y="13"/>
                    </a:cubicBezTo>
                    <a:cubicBezTo>
                      <a:pt x="700" y="13"/>
                      <a:pt x="700" y="13"/>
                      <a:pt x="700" y="13"/>
                    </a:cubicBezTo>
                    <a:cubicBezTo>
                      <a:pt x="699" y="12"/>
                      <a:pt x="698" y="13"/>
                      <a:pt x="697" y="14"/>
                    </a:cubicBezTo>
                    <a:cubicBezTo>
                      <a:pt x="696" y="15"/>
                      <a:pt x="696" y="15"/>
                      <a:pt x="696" y="15"/>
                    </a:cubicBezTo>
                    <a:cubicBezTo>
                      <a:pt x="694" y="13"/>
                      <a:pt x="694" y="13"/>
                      <a:pt x="694" y="13"/>
                    </a:cubicBezTo>
                    <a:cubicBezTo>
                      <a:pt x="694" y="13"/>
                      <a:pt x="694" y="13"/>
                      <a:pt x="694" y="13"/>
                    </a:cubicBezTo>
                    <a:cubicBezTo>
                      <a:pt x="694" y="10"/>
                      <a:pt x="694" y="10"/>
                      <a:pt x="694" y="10"/>
                    </a:cubicBezTo>
                    <a:cubicBezTo>
                      <a:pt x="693" y="7"/>
                      <a:pt x="693" y="5"/>
                      <a:pt x="693" y="3"/>
                    </a:cubicBezTo>
                    <a:cubicBezTo>
                      <a:pt x="691" y="8"/>
                      <a:pt x="689" y="11"/>
                      <a:pt x="687" y="13"/>
                    </a:cubicBezTo>
                    <a:cubicBezTo>
                      <a:pt x="684" y="14"/>
                      <a:pt x="684" y="14"/>
                      <a:pt x="684" y="14"/>
                    </a:cubicBezTo>
                    <a:cubicBezTo>
                      <a:pt x="683" y="14"/>
                      <a:pt x="683" y="14"/>
                      <a:pt x="683" y="14"/>
                    </a:cubicBezTo>
                    <a:cubicBezTo>
                      <a:pt x="681" y="15"/>
                      <a:pt x="681" y="15"/>
                      <a:pt x="681" y="15"/>
                    </a:cubicBezTo>
                    <a:cubicBezTo>
                      <a:pt x="678" y="15"/>
                      <a:pt x="678" y="15"/>
                      <a:pt x="678" y="15"/>
                    </a:cubicBezTo>
                    <a:cubicBezTo>
                      <a:pt x="672" y="15"/>
                      <a:pt x="665" y="13"/>
                      <a:pt x="660" y="18"/>
                    </a:cubicBezTo>
                    <a:cubicBezTo>
                      <a:pt x="658" y="20"/>
                      <a:pt x="658" y="20"/>
                      <a:pt x="658" y="20"/>
                    </a:cubicBezTo>
                    <a:cubicBezTo>
                      <a:pt x="658" y="20"/>
                      <a:pt x="658" y="20"/>
                      <a:pt x="658" y="20"/>
                    </a:cubicBezTo>
                    <a:cubicBezTo>
                      <a:pt x="657" y="20"/>
                      <a:pt x="657" y="20"/>
                      <a:pt x="657" y="20"/>
                    </a:cubicBezTo>
                    <a:cubicBezTo>
                      <a:pt x="651" y="18"/>
                      <a:pt x="651" y="18"/>
                      <a:pt x="651" y="18"/>
                    </a:cubicBezTo>
                    <a:cubicBezTo>
                      <a:pt x="648" y="17"/>
                      <a:pt x="648" y="17"/>
                      <a:pt x="648" y="17"/>
                    </a:cubicBezTo>
                    <a:cubicBezTo>
                      <a:pt x="647" y="17"/>
                      <a:pt x="647" y="17"/>
                      <a:pt x="647" y="17"/>
                    </a:cubicBezTo>
                    <a:cubicBezTo>
                      <a:pt x="646" y="16"/>
                      <a:pt x="645" y="16"/>
                      <a:pt x="643" y="16"/>
                    </a:cubicBezTo>
                    <a:cubicBezTo>
                      <a:pt x="640" y="16"/>
                      <a:pt x="640" y="16"/>
                      <a:pt x="640" y="16"/>
                    </a:cubicBezTo>
                    <a:cubicBezTo>
                      <a:pt x="639" y="13"/>
                      <a:pt x="639" y="13"/>
                      <a:pt x="639" y="13"/>
                    </a:cubicBezTo>
                    <a:cubicBezTo>
                      <a:pt x="638" y="10"/>
                      <a:pt x="639" y="11"/>
                      <a:pt x="638" y="13"/>
                    </a:cubicBezTo>
                    <a:cubicBezTo>
                      <a:pt x="638" y="14"/>
                      <a:pt x="638" y="14"/>
                      <a:pt x="638" y="14"/>
                    </a:cubicBezTo>
                    <a:cubicBezTo>
                      <a:pt x="637" y="14"/>
                      <a:pt x="637" y="14"/>
                      <a:pt x="637" y="14"/>
                    </a:cubicBezTo>
                    <a:cubicBezTo>
                      <a:pt x="637" y="13"/>
                      <a:pt x="637" y="11"/>
                      <a:pt x="637" y="11"/>
                    </a:cubicBezTo>
                    <a:cubicBezTo>
                      <a:pt x="633" y="11"/>
                      <a:pt x="633" y="11"/>
                      <a:pt x="633" y="11"/>
                    </a:cubicBezTo>
                    <a:cubicBezTo>
                      <a:pt x="633" y="10"/>
                      <a:pt x="634" y="8"/>
                      <a:pt x="633" y="8"/>
                    </a:cubicBezTo>
                    <a:cubicBezTo>
                      <a:pt x="631" y="8"/>
                      <a:pt x="629" y="8"/>
                      <a:pt x="627" y="9"/>
                    </a:cubicBezTo>
                    <a:cubicBezTo>
                      <a:pt x="623" y="13"/>
                      <a:pt x="623" y="13"/>
                      <a:pt x="623" y="13"/>
                    </a:cubicBezTo>
                    <a:cubicBezTo>
                      <a:pt x="620" y="10"/>
                      <a:pt x="620" y="10"/>
                      <a:pt x="620" y="10"/>
                    </a:cubicBezTo>
                    <a:cubicBezTo>
                      <a:pt x="618" y="8"/>
                      <a:pt x="615" y="6"/>
                      <a:pt x="612" y="10"/>
                    </a:cubicBezTo>
                    <a:cubicBezTo>
                      <a:pt x="611" y="12"/>
                      <a:pt x="609" y="14"/>
                      <a:pt x="608" y="15"/>
                    </a:cubicBezTo>
                    <a:cubicBezTo>
                      <a:pt x="607" y="15"/>
                      <a:pt x="607" y="15"/>
                      <a:pt x="607" y="15"/>
                    </a:cubicBezTo>
                    <a:cubicBezTo>
                      <a:pt x="606" y="13"/>
                      <a:pt x="606" y="13"/>
                      <a:pt x="606" y="13"/>
                    </a:cubicBezTo>
                    <a:cubicBezTo>
                      <a:pt x="605" y="11"/>
                      <a:pt x="604" y="11"/>
                      <a:pt x="603" y="13"/>
                    </a:cubicBezTo>
                    <a:cubicBezTo>
                      <a:pt x="603" y="13"/>
                      <a:pt x="603" y="13"/>
                      <a:pt x="603" y="13"/>
                    </a:cubicBezTo>
                    <a:cubicBezTo>
                      <a:pt x="603" y="13"/>
                      <a:pt x="603" y="13"/>
                      <a:pt x="603" y="13"/>
                    </a:cubicBezTo>
                    <a:cubicBezTo>
                      <a:pt x="601" y="12"/>
                      <a:pt x="600" y="13"/>
                      <a:pt x="600" y="14"/>
                    </a:cubicBezTo>
                    <a:cubicBezTo>
                      <a:pt x="599" y="15"/>
                      <a:pt x="599" y="15"/>
                      <a:pt x="599" y="15"/>
                    </a:cubicBezTo>
                    <a:cubicBezTo>
                      <a:pt x="597" y="13"/>
                      <a:pt x="597" y="13"/>
                      <a:pt x="597" y="13"/>
                    </a:cubicBezTo>
                    <a:cubicBezTo>
                      <a:pt x="596" y="13"/>
                      <a:pt x="596" y="13"/>
                      <a:pt x="596" y="13"/>
                    </a:cubicBezTo>
                    <a:cubicBezTo>
                      <a:pt x="595" y="13"/>
                      <a:pt x="595" y="13"/>
                      <a:pt x="595" y="13"/>
                    </a:cubicBezTo>
                    <a:cubicBezTo>
                      <a:pt x="595" y="10"/>
                      <a:pt x="596" y="8"/>
                      <a:pt x="591" y="13"/>
                    </a:cubicBezTo>
                    <a:cubicBezTo>
                      <a:pt x="590" y="15"/>
                      <a:pt x="590" y="15"/>
                      <a:pt x="590" y="15"/>
                    </a:cubicBezTo>
                    <a:cubicBezTo>
                      <a:pt x="588" y="14"/>
                      <a:pt x="588" y="14"/>
                      <a:pt x="588" y="14"/>
                    </a:cubicBezTo>
                    <a:cubicBezTo>
                      <a:pt x="587" y="14"/>
                      <a:pt x="586" y="14"/>
                      <a:pt x="585" y="14"/>
                    </a:cubicBezTo>
                    <a:cubicBezTo>
                      <a:pt x="585" y="14"/>
                      <a:pt x="585" y="14"/>
                      <a:pt x="585" y="14"/>
                    </a:cubicBezTo>
                    <a:cubicBezTo>
                      <a:pt x="583" y="11"/>
                      <a:pt x="583" y="11"/>
                      <a:pt x="583" y="11"/>
                    </a:cubicBezTo>
                    <a:cubicBezTo>
                      <a:pt x="581" y="10"/>
                      <a:pt x="579" y="9"/>
                      <a:pt x="576" y="11"/>
                    </a:cubicBezTo>
                    <a:cubicBezTo>
                      <a:pt x="575" y="11"/>
                      <a:pt x="573" y="13"/>
                      <a:pt x="572" y="13"/>
                    </a:cubicBezTo>
                    <a:cubicBezTo>
                      <a:pt x="572" y="14"/>
                      <a:pt x="571" y="14"/>
                      <a:pt x="571" y="15"/>
                    </a:cubicBezTo>
                    <a:cubicBezTo>
                      <a:pt x="571" y="15"/>
                      <a:pt x="571" y="15"/>
                      <a:pt x="571" y="15"/>
                    </a:cubicBezTo>
                    <a:cubicBezTo>
                      <a:pt x="570" y="14"/>
                      <a:pt x="570" y="14"/>
                      <a:pt x="570" y="14"/>
                    </a:cubicBezTo>
                    <a:cubicBezTo>
                      <a:pt x="569" y="14"/>
                      <a:pt x="569" y="13"/>
                      <a:pt x="568" y="13"/>
                    </a:cubicBezTo>
                    <a:cubicBezTo>
                      <a:pt x="565" y="12"/>
                      <a:pt x="563" y="12"/>
                      <a:pt x="560" y="14"/>
                    </a:cubicBezTo>
                    <a:cubicBezTo>
                      <a:pt x="558" y="15"/>
                      <a:pt x="558" y="15"/>
                      <a:pt x="558" y="15"/>
                    </a:cubicBezTo>
                    <a:cubicBezTo>
                      <a:pt x="555" y="9"/>
                      <a:pt x="555" y="9"/>
                      <a:pt x="555" y="9"/>
                    </a:cubicBezTo>
                    <a:cubicBezTo>
                      <a:pt x="554" y="8"/>
                      <a:pt x="553" y="7"/>
                      <a:pt x="551" y="8"/>
                    </a:cubicBezTo>
                    <a:cubicBezTo>
                      <a:pt x="550" y="9"/>
                      <a:pt x="548" y="11"/>
                      <a:pt x="547" y="13"/>
                    </a:cubicBezTo>
                    <a:cubicBezTo>
                      <a:pt x="547" y="13"/>
                      <a:pt x="547" y="13"/>
                      <a:pt x="547" y="13"/>
                    </a:cubicBezTo>
                    <a:cubicBezTo>
                      <a:pt x="547" y="13"/>
                      <a:pt x="547" y="13"/>
                      <a:pt x="547" y="13"/>
                    </a:cubicBezTo>
                    <a:cubicBezTo>
                      <a:pt x="546" y="14"/>
                      <a:pt x="545" y="14"/>
                      <a:pt x="544" y="15"/>
                    </a:cubicBezTo>
                    <a:cubicBezTo>
                      <a:pt x="544" y="16"/>
                      <a:pt x="544" y="16"/>
                      <a:pt x="544" y="16"/>
                    </a:cubicBezTo>
                    <a:cubicBezTo>
                      <a:pt x="543" y="16"/>
                      <a:pt x="543" y="16"/>
                      <a:pt x="543" y="16"/>
                    </a:cubicBezTo>
                    <a:cubicBezTo>
                      <a:pt x="541" y="16"/>
                      <a:pt x="540" y="16"/>
                      <a:pt x="539" y="16"/>
                    </a:cubicBezTo>
                    <a:cubicBezTo>
                      <a:pt x="539" y="16"/>
                      <a:pt x="539" y="16"/>
                      <a:pt x="539" y="16"/>
                    </a:cubicBezTo>
                    <a:cubicBezTo>
                      <a:pt x="538" y="15"/>
                      <a:pt x="538" y="15"/>
                      <a:pt x="538" y="15"/>
                    </a:cubicBezTo>
                    <a:cubicBezTo>
                      <a:pt x="537" y="14"/>
                      <a:pt x="536" y="13"/>
                      <a:pt x="534" y="13"/>
                    </a:cubicBezTo>
                    <a:cubicBezTo>
                      <a:pt x="534" y="13"/>
                      <a:pt x="534" y="13"/>
                      <a:pt x="534" y="13"/>
                    </a:cubicBezTo>
                    <a:cubicBezTo>
                      <a:pt x="534" y="13"/>
                      <a:pt x="534" y="13"/>
                      <a:pt x="534" y="13"/>
                    </a:cubicBezTo>
                    <a:cubicBezTo>
                      <a:pt x="532" y="12"/>
                      <a:pt x="529" y="12"/>
                      <a:pt x="525" y="13"/>
                    </a:cubicBezTo>
                    <a:cubicBezTo>
                      <a:pt x="525" y="13"/>
                      <a:pt x="525" y="13"/>
                      <a:pt x="525" y="13"/>
                    </a:cubicBezTo>
                    <a:cubicBezTo>
                      <a:pt x="520" y="12"/>
                      <a:pt x="520" y="12"/>
                      <a:pt x="520" y="12"/>
                    </a:cubicBezTo>
                    <a:cubicBezTo>
                      <a:pt x="519" y="12"/>
                      <a:pt x="517" y="12"/>
                      <a:pt x="515" y="13"/>
                    </a:cubicBezTo>
                    <a:cubicBezTo>
                      <a:pt x="514" y="13"/>
                      <a:pt x="513" y="14"/>
                      <a:pt x="512" y="15"/>
                    </a:cubicBezTo>
                    <a:cubicBezTo>
                      <a:pt x="510" y="16"/>
                      <a:pt x="510" y="16"/>
                      <a:pt x="510" y="16"/>
                    </a:cubicBezTo>
                    <a:cubicBezTo>
                      <a:pt x="510" y="16"/>
                      <a:pt x="510" y="16"/>
                      <a:pt x="510" y="16"/>
                    </a:cubicBezTo>
                    <a:cubicBezTo>
                      <a:pt x="505" y="18"/>
                      <a:pt x="505" y="18"/>
                      <a:pt x="505" y="18"/>
                    </a:cubicBezTo>
                    <a:cubicBezTo>
                      <a:pt x="505" y="17"/>
                      <a:pt x="505" y="17"/>
                      <a:pt x="505" y="17"/>
                    </a:cubicBezTo>
                    <a:cubicBezTo>
                      <a:pt x="504" y="16"/>
                      <a:pt x="503" y="16"/>
                      <a:pt x="503" y="16"/>
                    </a:cubicBezTo>
                    <a:cubicBezTo>
                      <a:pt x="499" y="15"/>
                      <a:pt x="499" y="15"/>
                      <a:pt x="499" y="15"/>
                    </a:cubicBezTo>
                    <a:cubicBezTo>
                      <a:pt x="498" y="13"/>
                      <a:pt x="498" y="13"/>
                      <a:pt x="498" y="13"/>
                    </a:cubicBezTo>
                    <a:cubicBezTo>
                      <a:pt x="498" y="10"/>
                      <a:pt x="498" y="8"/>
                      <a:pt x="493" y="13"/>
                    </a:cubicBezTo>
                    <a:cubicBezTo>
                      <a:pt x="491" y="17"/>
                      <a:pt x="491" y="17"/>
                      <a:pt x="491" y="17"/>
                    </a:cubicBezTo>
                    <a:cubicBezTo>
                      <a:pt x="491" y="17"/>
                      <a:pt x="491" y="17"/>
                      <a:pt x="491" y="17"/>
                    </a:cubicBezTo>
                    <a:cubicBezTo>
                      <a:pt x="487" y="14"/>
                      <a:pt x="485" y="8"/>
                      <a:pt x="478" y="11"/>
                    </a:cubicBezTo>
                    <a:cubicBezTo>
                      <a:pt x="477" y="12"/>
                      <a:pt x="477" y="12"/>
                      <a:pt x="477" y="12"/>
                    </a:cubicBezTo>
                    <a:cubicBezTo>
                      <a:pt x="476" y="11"/>
                      <a:pt x="476" y="11"/>
                      <a:pt x="476" y="11"/>
                    </a:cubicBezTo>
                    <a:cubicBezTo>
                      <a:pt x="472" y="6"/>
                      <a:pt x="469" y="2"/>
                      <a:pt x="466" y="3"/>
                    </a:cubicBezTo>
                    <a:cubicBezTo>
                      <a:pt x="464" y="4"/>
                      <a:pt x="464" y="7"/>
                      <a:pt x="462" y="8"/>
                    </a:cubicBezTo>
                    <a:cubicBezTo>
                      <a:pt x="461" y="9"/>
                      <a:pt x="460" y="9"/>
                      <a:pt x="459" y="10"/>
                    </a:cubicBezTo>
                    <a:cubicBezTo>
                      <a:pt x="458" y="10"/>
                      <a:pt x="458" y="10"/>
                      <a:pt x="458" y="10"/>
                    </a:cubicBezTo>
                    <a:cubicBezTo>
                      <a:pt x="457" y="9"/>
                      <a:pt x="457" y="9"/>
                      <a:pt x="457" y="9"/>
                    </a:cubicBezTo>
                    <a:cubicBezTo>
                      <a:pt x="456" y="8"/>
                      <a:pt x="455" y="7"/>
                      <a:pt x="454" y="8"/>
                    </a:cubicBezTo>
                    <a:cubicBezTo>
                      <a:pt x="451" y="11"/>
                      <a:pt x="451" y="11"/>
                      <a:pt x="451" y="11"/>
                    </a:cubicBezTo>
                    <a:cubicBezTo>
                      <a:pt x="450" y="11"/>
                      <a:pt x="450" y="11"/>
                      <a:pt x="450" y="11"/>
                    </a:cubicBezTo>
                    <a:cubicBezTo>
                      <a:pt x="449" y="11"/>
                      <a:pt x="447" y="11"/>
                      <a:pt x="446" y="11"/>
                    </a:cubicBezTo>
                    <a:cubicBezTo>
                      <a:pt x="443" y="10"/>
                      <a:pt x="440" y="4"/>
                      <a:pt x="437" y="3"/>
                    </a:cubicBezTo>
                    <a:cubicBezTo>
                      <a:pt x="433" y="1"/>
                      <a:pt x="431" y="5"/>
                      <a:pt x="429" y="8"/>
                    </a:cubicBezTo>
                    <a:cubicBezTo>
                      <a:pt x="426" y="13"/>
                      <a:pt x="426" y="13"/>
                      <a:pt x="426" y="13"/>
                    </a:cubicBezTo>
                    <a:cubicBezTo>
                      <a:pt x="423" y="12"/>
                      <a:pt x="423" y="12"/>
                      <a:pt x="423" y="12"/>
                    </a:cubicBezTo>
                    <a:cubicBezTo>
                      <a:pt x="421" y="12"/>
                      <a:pt x="420" y="12"/>
                      <a:pt x="418" y="13"/>
                    </a:cubicBezTo>
                    <a:cubicBezTo>
                      <a:pt x="417" y="13"/>
                      <a:pt x="417" y="13"/>
                      <a:pt x="417" y="13"/>
                    </a:cubicBezTo>
                    <a:cubicBezTo>
                      <a:pt x="416" y="12"/>
                      <a:pt x="416" y="12"/>
                      <a:pt x="416" y="12"/>
                    </a:cubicBezTo>
                    <a:cubicBezTo>
                      <a:pt x="414" y="11"/>
                      <a:pt x="412" y="9"/>
                      <a:pt x="409" y="11"/>
                    </a:cubicBezTo>
                    <a:cubicBezTo>
                      <a:pt x="406" y="12"/>
                      <a:pt x="407" y="15"/>
                      <a:pt x="404" y="16"/>
                    </a:cubicBezTo>
                    <a:cubicBezTo>
                      <a:pt x="402" y="17"/>
                      <a:pt x="400" y="18"/>
                      <a:pt x="397" y="19"/>
                    </a:cubicBezTo>
                    <a:cubicBezTo>
                      <a:pt x="391" y="20"/>
                      <a:pt x="391" y="20"/>
                      <a:pt x="391" y="20"/>
                    </a:cubicBezTo>
                    <a:cubicBezTo>
                      <a:pt x="390" y="16"/>
                      <a:pt x="390" y="16"/>
                      <a:pt x="390" y="16"/>
                    </a:cubicBezTo>
                    <a:cubicBezTo>
                      <a:pt x="388" y="11"/>
                      <a:pt x="387" y="9"/>
                      <a:pt x="384" y="13"/>
                    </a:cubicBezTo>
                    <a:cubicBezTo>
                      <a:pt x="382" y="15"/>
                      <a:pt x="382" y="15"/>
                      <a:pt x="382" y="15"/>
                    </a:cubicBezTo>
                    <a:cubicBezTo>
                      <a:pt x="379" y="11"/>
                      <a:pt x="379" y="11"/>
                      <a:pt x="379" y="11"/>
                    </a:cubicBezTo>
                    <a:cubicBezTo>
                      <a:pt x="375" y="6"/>
                      <a:pt x="371" y="2"/>
                      <a:pt x="368" y="3"/>
                    </a:cubicBezTo>
                    <a:cubicBezTo>
                      <a:pt x="366" y="4"/>
                      <a:pt x="366" y="7"/>
                      <a:pt x="365" y="8"/>
                    </a:cubicBezTo>
                    <a:cubicBezTo>
                      <a:pt x="361" y="10"/>
                      <a:pt x="353" y="13"/>
                      <a:pt x="349" y="11"/>
                    </a:cubicBezTo>
                    <a:cubicBezTo>
                      <a:pt x="346" y="10"/>
                      <a:pt x="343" y="4"/>
                      <a:pt x="340" y="3"/>
                    </a:cubicBezTo>
                    <a:cubicBezTo>
                      <a:pt x="331" y="0"/>
                      <a:pt x="331" y="16"/>
                      <a:pt x="324" y="16"/>
                    </a:cubicBezTo>
                    <a:cubicBezTo>
                      <a:pt x="320" y="16"/>
                      <a:pt x="317" y="8"/>
                      <a:pt x="312" y="11"/>
                    </a:cubicBezTo>
                    <a:cubicBezTo>
                      <a:pt x="309" y="12"/>
                      <a:pt x="309" y="15"/>
                      <a:pt x="306" y="16"/>
                    </a:cubicBezTo>
                    <a:cubicBezTo>
                      <a:pt x="305" y="17"/>
                      <a:pt x="302" y="18"/>
                      <a:pt x="300" y="19"/>
                    </a:cubicBezTo>
                    <a:cubicBezTo>
                      <a:pt x="294" y="20"/>
                      <a:pt x="294" y="20"/>
                      <a:pt x="294" y="20"/>
                    </a:cubicBezTo>
                    <a:cubicBezTo>
                      <a:pt x="290" y="20"/>
                      <a:pt x="290" y="20"/>
                      <a:pt x="290" y="20"/>
                    </a:cubicBezTo>
                    <a:cubicBezTo>
                      <a:pt x="288" y="20"/>
                      <a:pt x="286" y="20"/>
                      <a:pt x="285" y="19"/>
                    </a:cubicBezTo>
                    <a:cubicBezTo>
                      <a:pt x="282" y="18"/>
                      <a:pt x="282" y="18"/>
                      <a:pt x="282" y="18"/>
                    </a:cubicBezTo>
                    <a:cubicBezTo>
                      <a:pt x="282" y="17"/>
                      <a:pt x="282" y="17"/>
                      <a:pt x="282" y="17"/>
                    </a:cubicBezTo>
                    <a:cubicBezTo>
                      <a:pt x="283" y="16"/>
                      <a:pt x="283" y="16"/>
                      <a:pt x="280" y="16"/>
                    </a:cubicBezTo>
                    <a:cubicBezTo>
                      <a:pt x="278" y="16"/>
                      <a:pt x="278" y="16"/>
                      <a:pt x="278" y="16"/>
                    </a:cubicBezTo>
                    <a:cubicBezTo>
                      <a:pt x="278" y="14"/>
                      <a:pt x="278" y="14"/>
                      <a:pt x="278" y="14"/>
                    </a:cubicBezTo>
                    <a:cubicBezTo>
                      <a:pt x="278" y="14"/>
                      <a:pt x="277" y="13"/>
                      <a:pt x="274" y="13"/>
                    </a:cubicBezTo>
                    <a:cubicBezTo>
                      <a:pt x="273" y="13"/>
                      <a:pt x="270" y="16"/>
                      <a:pt x="268" y="17"/>
                    </a:cubicBezTo>
                    <a:cubicBezTo>
                      <a:pt x="267" y="18"/>
                      <a:pt x="267" y="18"/>
                      <a:pt x="267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66" y="19"/>
                      <a:pt x="266" y="19"/>
                      <a:pt x="266" y="19"/>
                    </a:cubicBezTo>
                    <a:cubicBezTo>
                      <a:pt x="246" y="19"/>
                      <a:pt x="246" y="19"/>
                      <a:pt x="246" y="19"/>
                    </a:cubicBezTo>
                    <a:cubicBezTo>
                      <a:pt x="245" y="18"/>
                      <a:pt x="245" y="18"/>
                      <a:pt x="245" y="18"/>
                    </a:cubicBezTo>
                    <a:cubicBezTo>
                      <a:pt x="245" y="18"/>
                      <a:pt x="244" y="18"/>
                      <a:pt x="243" y="18"/>
                    </a:cubicBezTo>
                    <a:cubicBezTo>
                      <a:pt x="241" y="18"/>
                      <a:pt x="241" y="18"/>
                      <a:pt x="241" y="18"/>
                    </a:cubicBezTo>
                    <a:cubicBezTo>
                      <a:pt x="241" y="17"/>
                      <a:pt x="241" y="17"/>
                      <a:pt x="241" y="17"/>
                    </a:cubicBezTo>
                    <a:cubicBezTo>
                      <a:pt x="227" y="17"/>
                      <a:pt x="214" y="17"/>
                      <a:pt x="200" y="16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3" y="16"/>
                      <a:pt x="183" y="16"/>
                      <a:pt x="182" y="16"/>
                    </a:cubicBezTo>
                    <a:cubicBezTo>
                      <a:pt x="180" y="16"/>
                      <a:pt x="180" y="16"/>
                      <a:pt x="180" y="16"/>
                    </a:cubicBezTo>
                    <a:cubicBezTo>
                      <a:pt x="160" y="15"/>
                      <a:pt x="160" y="15"/>
                      <a:pt x="160" y="15"/>
                    </a:cubicBezTo>
                    <a:cubicBezTo>
                      <a:pt x="154" y="15"/>
                      <a:pt x="144" y="14"/>
                      <a:pt x="136" y="16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89" y="16"/>
                      <a:pt x="76" y="15"/>
                      <a:pt x="62" y="15"/>
                    </a:cubicBezTo>
                    <a:cubicBezTo>
                      <a:pt x="51" y="15"/>
                      <a:pt x="23" y="11"/>
                      <a:pt x="23" y="32"/>
                    </a:cubicBezTo>
                    <a:cubicBezTo>
                      <a:pt x="23" y="52"/>
                      <a:pt x="56" y="34"/>
                      <a:pt x="61" y="49"/>
                    </a:cubicBezTo>
                    <a:cubicBezTo>
                      <a:pt x="65" y="62"/>
                      <a:pt x="22" y="58"/>
                      <a:pt x="35" y="70"/>
                    </a:cubicBezTo>
                    <a:cubicBezTo>
                      <a:pt x="38" y="72"/>
                      <a:pt x="81" y="83"/>
                      <a:pt x="64" y="89"/>
                    </a:cubicBezTo>
                    <a:cubicBezTo>
                      <a:pt x="53" y="93"/>
                      <a:pt x="0" y="85"/>
                      <a:pt x="1" y="119"/>
                    </a:cubicBezTo>
                    <a:cubicBezTo>
                      <a:pt x="2" y="154"/>
                      <a:pt x="68" y="107"/>
                      <a:pt x="69" y="142"/>
                    </a:cubicBezTo>
                    <a:cubicBezTo>
                      <a:pt x="69" y="154"/>
                      <a:pt x="47" y="146"/>
                      <a:pt x="47" y="152"/>
                    </a:cubicBezTo>
                    <a:cubicBezTo>
                      <a:pt x="47" y="159"/>
                      <a:pt x="81" y="155"/>
                      <a:pt x="85" y="169"/>
                    </a:cubicBezTo>
                    <a:cubicBezTo>
                      <a:pt x="92" y="189"/>
                      <a:pt x="19" y="164"/>
                      <a:pt x="19" y="198"/>
                    </a:cubicBezTo>
                    <a:cubicBezTo>
                      <a:pt x="20" y="233"/>
                      <a:pt x="65" y="213"/>
                      <a:pt x="85" y="225"/>
                    </a:cubicBezTo>
                    <a:cubicBezTo>
                      <a:pt x="88" y="227"/>
                      <a:pt x="93" y="238"/>
                      <a:pt x="90" y="244"/>
                    </a:cubicBezTo>
                    <a:cubicBezTo>
                      <a:pt x="85" y="258"/>
                      <a:pt x="60" y="231"/>
                      <a:pt x="58" y="247"/>
                    </a:cubicBezTo>
                    <a:cubicBezTo>
                      <a:pt x="55" y="273"/>
                      <a:pt x="108" y="252"/>
                      <a:pt x="106" y="278"/>
                    </a:cubicBezTo>
                    <a:cubicBezTo>
                      <a:pt x="103" y="304"/>
                      <a:pt x="64" y="286"/>
                      <a:pt x="56" y="286"/>
                    </a:cubicBezTo>
                    <a:cubicBezTo>
                      <a:pt x="24" y="286"/>
                      <a:pt x="28" y="303"/>
                      <a:pt x="54" y="303"/>
                    </a:cubicBezTo>
                    <a:cubicBezTo>
                      <a:pt x="82" y="303"/>
                      <a:pt x="110" y="302"/>
                      <a:pt x="138" y="302"/>
                    </a:cubicBezTo>
                    <a:cubicBezTo>
                      <a:pt x="140" y="301"/>
                      <a:pt x="140" y="301"/>
                      <a:pt x="140" y="301"/>
                    </a:cubicBezTo>
                    <a:cubicBezTo>
                      <a:pt x="143" y="302"/>
                      <a:pt x="143" y="302"/>
                      <a:pt x="143" y="302"/>
                    </a:cubicBezTo>
                    <a:cubicBezTo>
                      <a:pt x="145" y="302"/>
                      <a:pt x="148" y="303"/>
                      <a:pt x="152" y="303"/>
                    </a:cubicBezTo>
                    <a:cubicBezTo>
                      <a:pt x="161" y="303"/>
                      <a:pt x="161" y="303"/>
                      <a:pt x="161" y="303"/>
                    </a:cubicBezTo>
                    <a:cubicBezTo>
                      <a:pt x="163" y="304"/>
                      <a:pt x="163" y="304"/>
                      <a:pt x="163" y="304"/>
                    </a:cubicBezTo>
                    <a:cubicBezTo>
                      <a:pt x="164" y="304"/>
                      <a:pt x="165" y="304"/>
                      <a:pt x="167" y="304"/>
                    </a:cubicBezTo>
                    <a:cubicBezTo>
                      <a:pt x="169" y="302"/>
                      <a:pt x="169" y="302"/>
                      <a:pt x="169" y="302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3" y="304"/>
                      <a:pt x="173" y="304"/>
                      <a:pt x="173" y="304"/>
                    </a:cubicBezTo>
                    <a:cubicBezTo>
                      <a:pt x="174" y="306"/>
                      <a:pt x="175" y="306"/>
                      <a:pt x="176" y="304"/>
                    </a:cubicBezTo>
                    <a:cubicBezTo>
                      <a:pt x="177" y="302"/>
                      <a:pt x="177" y="302"/>
                      <a:pt x="177" y="302"/>
                    </a:cubicBezTo>
                    <a:cubicBezTo>
                      <a:pt x="190" y="302"/>
                      <a:pt x="190" y="302"/>
                      <a:pt x="190" y="302"/>
                    </a:cubicBezTo>
                    <a:cubicBezTo>
                      <a:pt x="192" y="303"/>
                      <a:pt x="192" y="303"/>
                      <a:pt x="192" y="303"/>
                    </a:cubicBezTo>
                    <a:cubicBezTo>
                      <a:pt x="195" y="307"/>
                      <a:pt x="199" y="310"/>
                      <a:pt x="203" y="309"/>
                    </a:cubicBezTo>
                    <a:cubicBezTo>
                      <a:pt x="204" y="309"/>
                      <a:pt x="203" y="307"/>
                      <a:pt x="203" y="306"/>
                    </a:cubicBezTo>
                    <a:cubicBezTo>
                      <a:pt x="207" y="306"/>
                      <a:pt x="207" y="306"/>
                      <a:pt x="207" y="306"/>
                    </a:cubicBezTo>
                    <a:cubicBezTo>
                      <a:pt x="207" y="306"/>
                      <a:pt x="208" y="305"/>
                      <a:pt x="208" y="304"/>
                    </a:cubicBezTo>
                    <a:cubicBezTo>
                      <a:pt x="208" y="302"/>
                      <a:pt x="208" y="302"/>
                      <a:pt x="208" y="302"/>
                    </a:cubicBezTo>
                    <a:cubicBezTo>
                      <a:pt x="230" y="302"/>
                      <a:pt x="230" y="302"/>
                      <a:pt x="230" y="302"/>
                    </a:cubicBezTo>
                    <a:cubicBezTo>
                      <a:pt x="230" y="308"/>
                      <a:pt x="230" y="308"/>
                      <a:pt x="230" y="308"/>
                    </a:cubicBezTo>
                    <a:cubicBezTo>
                      <a:pt x="230" y="310"/>
                      <a:pt x="230" y="312"/>
                      <a:pt x="230" y="315"/>
                    </a:cubicBezTo>
                    <a:cubicBezTo>
                      <a:pt x="236" y="298"/>
                      <a:pt x="246" y="303"/>
                      <a:pt x="255" y="302"/>
                    </a:cubicBezTo>
                    <a:cubicBezTo>
                      <a:pt x="258" y="302"/>
                      <a:pt x="258" y="302"/>
                      <a:pt x="258" y="302"/>
                    </a:cubicBezTo>
                    <a:cubicBezTo>
                      <a:pt x="260" y="304"/>
                      <a:pt x="260" y="304"/>
                      <a:pt x="260" y="304"/>
                    </a:cubicBezTo>
                    <a:cubicBezTo>
                      <a:pt x="262" y="304"/>
                      <a:pt x="263" y="304"/>
                      <a:pt x="264" y="304"/>
                    </a:cubicBezTo>
                    <a:cubicBezTo>
                      <a:pt x="266" y="303"/>
                      <a:pt x="267" y="302"/>
                      <a:pt x="269" y="301"/>
                    </a:cubicBezTo>
                    <a:cubicBezTo>
                      <a:pt x="269" y="301"/>
                      <a:pt x="269" y="301"/>
                      <a:pt x="269" y="301"/>
                    </a:cubicBezTo>
                    <a:cubicBezTo>
                      <a:pt x="269" y="301"/>
                      <a:pt x="269" y="301"/>
                      <a:pt x="269" y="301"/>
                    </a:cubicBezTo>
                    <a:cubicBezTo>
                      <a:pt x="274" y="312"/>
                      <a:pt x="274" y="300"/>
                      <a:pt x="278" y="298"/>
                    </a:cubicBezTo>
                    <a:cubicBezTo>
                      <a:pt x="281" y="298"/>
                      <a:pt x="281" y="298"/>
                      <a:pt x="281" y="298"/>
                    </a:cubicBezTo>
                    <a:cubicBezTo>
                      <a:pt x="282" y="299"/>
                      <a:pt x="282" y="299"/>
                      <a:pt x="282" y="299"/>
                    </a:cubicBezTo>
                    <a:cubicBezTo>
                      <a:pt x="283" y="302"/>
                      <a:pt x="283" y="302"/>
                      <a:pt x="283" y="302"/>
                    </a:cubicBezTo>
                    <a:cubicBezTo>
                      <a:pt x="286" y="307"/>
                      <a:pt x="285" y="306"/>
                      <a:pt x="285" y="304"/>
                    </a:cubicBezTo>
                    <a:cubicBezTo>
                      <a:pt x="286" y="303"/>
                      <a:pt x="286" y="303"/>
                      <a:pt x="286" y="303"/>
                    </a:cubicBezTo>
                    <a:cubicBezTo>
                      <a:pt x="286" y="304"/>
                      <a:pt x="286" y="304"/>
                      <a:pt x="286" y="304"/>
                    </a:cubicBezTo>
                    <a:cubicBezTo>
                      <a:pt x="286" y="305"/>
                      <a:pt x="287" y="306"/>
                      <a:pt x="287" y="306"/>
                    </a:cubicBezTo>
                    <a:cubicBezTo>
                      <a:pt x="291" y="306"/>
                      <a:pt x="291" y="306"/>
                      <a:pt x="291" y="306"/>
                    </a:cubicBezTo>
                    <a:cubicBezTo>
                      <a:pt x="291" y="307"/>
                      <a:pt x="290" y="309"/>
                      <a:pt x="291" y="309"/>
                    </a:cubicBezTo>
                    <a:cubicBezTo>
                      <a:pt x="292" y="309"/>
                      <a:pt x="293" y="309"/>
                      <a:pt x="294" y="309"/>
                    </a:cubicBezTo>
                    <a:cubicBezTo>
                      <a:pt x="296" y="308"/>
                      <a:pt x="296" y="308"/>
                      <a:pt x="296" y="308"/>
                    </a:cubicBezTo>
                    <a:cubicBezTo>
                      <a:pt x="298" y="309"/>
                      <a:pt x="298" y="309"/>
                      <a:pt x="298" y="309"/>
                    </a:cubicBezTo>
                    <a:cubicBezTo>
                      <a:pt x="299" y="309"/>
                      <a:pt x="300" y="309"/>
                      <a:pt x="301" y="309"/>
                    </a:cubicBezTo>
                    <a:cubicBezTo>
                      <a:pt x="301" y="309"/>
                      <a:pt x="300" y="307"/>
                      <a:pt x="301" y="306"/>
                    </a:cubicBezTo>
                    <a:cubicBezTo>
                      <a:pt x="303" y="306"/>
                      <a:pt x="303" y="306"/>
                      <a:pt x="303" y="306"/>
                    </a:cubicBezTo>
                    <a:cubicBezTo>
                      <a:pt x="303" y="307"/>
                      <a:pt x="303" y="307"/>
                      <a:pt x="303" y="307"/>
                    </a:cubicBezTo>
                    <a:cubicBezTo>
                      <a:pt x="306" y="310"/>
                      <a:pt x="309" y="311"/>
                      <a:pt x="312" y="307"/>
                    </a:cubicBezTo>
                    <a:cubicBezTo>
                      <a:pt x="313" y="305"/>
                      <a:pt x="314" y="303"/>
                      <a:pt x="316" y="302"/>
                    </a:cubicBezTo>
                    <a:cubicBezTo>
                      <a:pt x="316" y="302"/>
                      <a:pt x="316" y="302"/>
                      <a:pt x="316" y="302"/>
                    </a:cubicBezTo>
                    <a:cubicBezTo>
                      <a:pt x="318" y="304"/>
                      <a:pt x="318" y="304"/>
                      <a:pt x="318" y="304"/>
                    </a:cubicBezTo>
                    <a:cubicBezTo>
                      <a:pt x="319" y="306"/>
                      <a:pt x="320" y="306"/>
                      <a:pt x="321" y="304"/>
                    </a:cubicBezTo>
                    <a:cubicBezTo>
                      <a:pt x="321" y="304"/>
                      <a:pt x="321" y="304"/>
                      <a:pt x="321" y="304"/>
                    </a:cubicBezTo>
                    <a:cubicBezTo>
                      <a:pt x="321" y="304"/>
                      <a:pt x="321" y="304"/>
                      <a:pt x="321" y="304"/>
                    </a:cubicBezTo>
                    <a:cubicBezTo>
                      <a:pt x="322" y="305"/>
                      <a:pt x="323" y="304"/>
                      <a:pt x="324" y="303"/>
                    </a:cubicBezTo>
                    <a:cubicBezTo>
                      <a:pt x="325" y="302"/>
                      <a:pt x="325" y="302"/>
                      <a:pt x="325" y="302"/>
                    </a:cubicBezTo>
                    <a:cubicBezTo>
                      <a:pt x="327" y="304"/>
                      <a:pt x="327" y="304"/>
                      <a:pt x="327" y="304"/>
                    </a:cubicBezTo>
                    <a:cubicBezTo>
                      <a:pt x="328" y="304"/>
                      <a:pt x="328" y="304"/>
                      <a:pt x="328" y="304"/>
                    </a:cubicBezTo>
                    <a:cubicBezTo>
                      <a:pt x="328" y="308"/>
                      <a:pt x="328" y="308"/>
                      <a:pt x="328" y="308"/>
                    </a:cubicBezTo>
                    <a:cubicBezTo>
                      <a:pt x="328" y="310"/>
                      <a:pt x="328" y="312"/>
                      <a:pt x="328" y="315"/>
                    </a:cubicBezTo>
                    <a:cubicBezTo>
                      <a:pt x="330" y="309"/>
                      <a:pt x="332" y="306"/>
                      <a:pt x="335" y="304"/>
                    </a:cubicBezTo>
                    <a:cubicBezTo>
                      <a:pt x="337" y="303"/>
                      <a:pt x="337" y="303"/>
                      <a:pt x="337" y="303"/>
                    </a:cubicBezTo>
                    <a:cubicBezTo>
                      <a:pt x="338" y="303"/>
                      <a:pt x="338" y="303"/>
                      <a:pt x="338" y="303"/>
                    </a:cubicBezTo>
                    <a:cubicBezTo>
                      <a:pt x="341" y="302"/>
                      <a:pt x="341" y="302"/>
                      <a:pt x="341" y="302"/>
                    </a:cubicBezTo>
                    <a:cubicBezTo>
                      <a:pt x="343" y="302"/>
                      <a:pt x="343" y="302"/>
                      <a:pt x="343" y="302"/>
                    </a:cubicBezTo>
                    <a:cubicBezTo>
                      <a:pt x="349" y="302"/>
                      <a:pt x="356" y="304"/>
                      <a:pt x="361" y="299"/>
                    </a:cubicBezTo>
                    <a:cubicBezTo>
                      <a:pt x="363" y="297"/>
                      <a:pt x="363" y="297"/>
                      <a:pt x="363" y="297"/>
                    </a:cubicBezTo>
                    <a:cubicBezTo>
                      <a:pt x="363" y="297"/>
                      <a:pt x="363" y="297"/>
                      <a:pt x="363" y="297"/>
                    </a:cubicBezTo>
                    <a:cubicBezTo>
                      <a:pt x="364" y="297"/>
                      <a:pt x="364" y="297"/>
                      <a:pt x="364" y="297"/>
                    </a:cubicBezTo>
                    <a:cubicBezTo>
                      <a:pt x="370" y="299"/>
                      <a:pt x="370" y="299"/>
                      <a:pt x="370" y="299"/>
                    </a:cubicBezTo>
                    <a:cubicBezTo>
                      <a:pt x="374" y="300"/>
                      <a:pt x="374" y="300"/>
                      <a:pt x="374" y="300"/>
                    </a:cubicBezTo>
                    <a:cubicBezTo>
                      <a:pt x="374" y="300"/>
                      <a:pt x="374" y="300"/>
                      <a:pt x="374" y="300"/>
                    </a:cubicBezTo>
                    <a:cubicBezTo>
                      <a:pt x="375" y="301"/>
                      <a:pt x="376" y="301"/>
                      <a:pt x="378" y="302"/>
                    </a:cubicBezTo>
                    <a:cubicBezTo>
                      <a:pt x="381" y="302"/>
                      <a:pt x="381" y="302"/>
                      <a:pt x="381" y="302"/>
                    </a:cubicBezTo>
                    <a:cubicBezTo>
                      <a:pt x="382" y="304"/>
                      <a:pt x="382" y="304"/>
                      <a:pt x="382" y="304"/>
                    </a:cubicBezTo>
                    <a:cubicBezTo>
                      <a:pt x="383" y="307"/>
                      <a:pt x="382" y="306"/>
                      <a:pt x="383" y="304"/>
                    </a:cubicBezTo>
                    <a:cubicBezTo>
                      <a:pt x="383" y="303"/>
                      <a:pt x="383" y="303"/>
                      <a:pt x="383" y="303"/>
                    </a:cubicBezTo>
                    <a:cubicBezTo>
                      <a:pt x="384" y="304"/>
                      <a:pt x="384" y="304"/>
                      <a:pt x="384" y="304"/>
                    </a:cubicBezTo>
                    <a:cubicBezTo>
                      <a:pt x="384" y="305"/>
                      <a:pt x="384" y="306"/>
                      <a:pt x="385" y="306"/>
                    </a:cubicBezTo>
                    <a:cubicBezTo>
                      <a:pt x="388" y="306"/>
                      <a:pt x="388" y="306"/>
                      <a:pt x="388" y="306"/>
                    </a:cubicBezTo>
                    <a:cubicBezTo>
                      <a:pt x="389" y="307"/>
                      <a:pt x="388" y="309"/>
                      <a:pt x="388" y="309"/>
                    </a:cubicBezTo>
                    <a:cubicBezTo>
                      <a:pt x="390" y="310"/>
                      <a:pt x="392" y="309"/>
                      <a:pt x="394" y="308"/>
                    </a:cubicBezTo>
                    <a:cubicBezTo>
                      <a:pt x="398" y="304"/>
                      <a:pt x="398" y="304"/>
                      <a:pt x="398" y="304"/>
                    </a:cubicBezTo>
                    <a:cubicBezTo>
                      <a:pt x="401" y="307"/>
                      <a:pt x="401" y="307"/>
                      <a:pt x="401" y="307"/>
                    </a:cubicBezTo>
                    <a:cubicBezTo>
                      <a:pt x="404" y="310"/>
                      <a:pt x="406" y="311"/>
                      <a:pt x="409" y="307"/>
                    </a:cubicBezTo>
                    <a:cubicBezTo>
                      <a:pt x="410" y="305"/>
                      <a:pt x="412" y="303"/>
                      <a:pt x="413" y="302"/>
                    </a:cubicBezTo>
                    <a:cubicBezTo>
                      <a:pt x="414" y="302"/>
                      <a:pt x="414" y="302"/>
                      <a:pt x="414" y="302"/>
                    </a:cubicBezTo>
                    <a:cubicBezTo>
                      <a:pt x="415" y="304"/>
                      <a:pt x="415" y="304"/>
                      <a:pt x="415" y="304"/>
                    </a:cubicBezTo>
                    <a:cubicBezTo>
                      <a:pt x="416" y="306"/>
                      <a:pt x="417" y="306"/>
                      <a:pt x="418" y="304"/>
                    </a:cubicBezTo>
                    <a:cubicBezTo>
                      <a:pt x="418" y="304"/>
                      <a:pt x="418" y="304"/>
                      <a:pt x="418" y="304"/>
                    </a:cubicBezTo>
                    <a:cubicBezTo>
                      <a:pt x="419" y="304"/>
                      <a:pt x="419" y="304"/>
                      <a:pt x="419" y="304"/>
                    </a:cubicBezTo>
                    <a:cubicBezTo>
                      <a:pt x="420" y="305"/>
                      <a:pt x="421" y="304"/>
                      <a:pt x="422" y="303"/>
                    </a:cubicBezTo>
                    <a:cubicBezTo>
                      <a:pt x="422" y="302"/>
                      <a:pt x="422" y="302"/>
                      <a:pt x="422" y="302"/>
                    </a:cubicBezTo>
                    <a:cubicBezTo>
                      <a:pt x="425" y="304"/>
                      <a:pt x="425" y="304"/>
                      <a:pt x="425" y="304"/>
                    </a:cubicBezTo>
                    <a:cubicBezTo>
                      <a:pt x="426" y="304"/>
                      <a:pt x="426" y="304"/>
                      <a:pt x="426" y="304"/>
                    </a:cubicBezTo>
                    <a:cubicBezTo>
                      <a:pt x="426" y="304"/>
                      <a:pt x="426" y="304"/>
                      <a:pt x="426" y="304"/>
                    </a:cubicBezTo>
                    <a:cubicBezTo>
                      <a:pt x="426" y="307"/>
                      <a:pt x="425" y="309"/>
                      <a:pt x="430" y="304"/>
                    </a:cubicBezTo>
                    <a:cubicBezTo>
                      <a:pt x="431" y="302"/>
                      <a:pt x="431" y="302"/>
                      <a:pt x="431" y="302"/>
                    </a:cubicBezTo>
                    <a:cubicBezTo>
                      <a:pt x="433" y="303"/>
                      <a:pt x="433" y="303"/>
                      <a:pt x="433" y="303"/>
                    </a:cubicBezTo>
                    <a:cubicBezTo>
                      <a:pt x="434" y="303"/>
                      <a:pt x="435" y="303"/>
                      <a:pt x="436" y="303"/>
                    </a:cubicBezTo>
                    <a:cubicBezTo>
                      <a:pt x="436" y="303"/>
                      <a:pt x="436" y="303"/>
                      <a:pt x="436" y="303"/>
                    </a:cubicBezTo>
                    <a:cubicBezTo>
                      <a:pt x="438" y="306"/>
                      <a:pt x="438" y="306"/>
                      <a:pt x="438" y="306"/>
                    </a:cubicBezTo>
                    <a:cubicBezTo>
                      <a:pt x="440" y="307"/>
                      <a:pt x="442" y="308"/>
                      <a:pt x="445" y="306"/>
                    </a:cubicBezTo>
                    <a:cubicBezTo>
                      <a:pt x="447" y="306"/>
                      <a:pt x="448" y="304"/>
                      <a:pt x="449" y="304"/>
                    </a:cubicBezTo>
                    <a:cubicBezTo>
                      <a:pt x="450" y="303"/>
                      <a:pt x="450" y="303"/>
                      <a:pt x="451" y="302"/>
                    </a:cubicBezTo>
                    <a:cubicBezTo>
                      <a:pt x="451" y="302"/>
                      <a:pt x="451" y="302"/>
                      <a:pt x="451" y="302"/>
                    </a:cubicBezTo>
                    <a:cubicBezTo>
                      <a:pt x="451" y="303"/>
                      <a:pt x="451" y="303"/>
                      <a:pt x="451" y="303"/>
                    </a:cubicBezTo>
                    <a:cubicBezTo>
                      <a:pt x="452" y="304"/>
                      <a:pt x="453" y="304"/>
                      <a:pt x="453" y="304"/>
                    </a:cubicBezTo>
                    <a:cubicBezTo>
                      <a:pt x="456" y="306"/>
                      <a:pt x="459" y="305"/>
                      <a:pt x="461" y="303"/>
                    </a:cubicBezTo>
                    <a:cubicBezTo>
                      <a:pt x="463" y="302"/>
                      <a:pt x="463" y="302"/>
                      <a:pt x="463" y="302"/>
                    </a:cubicBezTo>
                    <a:cubicBezTo>
                      <a:pt x="466" y="308"/>
                      <a:pt x="466" y="308"/>
                      <a:pt x="466" y="308"/>
                    </a:cubicBezTo>
                    <a:cubicBezTo>
                      <a:pt x="467" y="309"/>
                      <a:pt x="469" y="310"/>
                      <a:pt x="470" y="309"/>
                    </a:cubicBezTo>
                    <a:cubicBezTo>
                      <a:pt x="472" y="308"/>
                      <a:pt x="473" y="306"/>
                      <a:pt x="474" y="304"/>
                    </a:cubicBezTo>
                    <a:cubicBezTo>
                      <a:pt x="474" y="304"/>
                      <a:pt x="474" y="304"/>
                      <a:pt x="474" y="304"/>
                    </a:cubicBezTo>
                    <a:cubicBezTo>
                      <a:pt x="474" y="304"/>
                      <a:pt x="474" y="304"/>
                      <a:pt x="474" y="304"/>
                    </a:cubicBezTo>
                    <a:cubicBezTo>
                      <a:pt x="476" y="303"/>
                      <a:pt x="476" y="303"/>
                      <a:pt x="477" y="302"/>
                    </a:cubicBezTo>
                    <a:cubicBezTo>
                      <a:pt x="478" y="302"/>
                      <a:pt x="478" y="302"/>
                      <a:pt x="478" y="302"/>
                    </a:cubicBezTo>
                    <a:cubicBezTo>
                      <a:pt x="479" y="302"/>
                      <a:pt x="479" y="302"/>
                      <a:pt x="479" y="302"/>
                    </a:cubicBezTo>
                    <a:cubicBezTo>
                      <a:pt x="480" y="302"/>
                      <a:pt x="481" y="301"/>
                      <a:pt x="482" y="301"/>
                    </a:cubicBezTo>
                    <a:cubicBezTo>
                      <a:pt x="483" y="301"/>
                      <a:pt x="483" y="301"/>
                      <a:pt x="483" y="301"/>
                    </a:cubicBezTo>
                    <a:cubicBezTo>
                      <a:pt x="483" y="302"/>
                      <a:pt x="483" y="302"/>
                      <a:pt x="483" y="302"/>
                    </a:cubicBezTo>
                    <a:cubicBezTo>
                      <a:pt x="484" y="304"/>
                      <a:pt x="486" y="304"/>
                      <a:pt x="487" y="304"/>
                    </a:cubicBezTo>
                    <a:cubicBezTo>
                      <a:pt x="487" y="304"/>
                      <a:pt x="487" y="304"/>
                      <a:pt x="487" y="304"/>
                    </a:cubicBezTo>
                    <a:cubicBezTo>
                      <a:pt x="487" y="304"/>
                      <a:pt x="487" y="304"/>
                      <a:pt x="487" y="304"/>
                    </a:cubicBezTo>
                    <a:cubicBezTo>
                      <a:pt x="489" y="305"/>
                      <a:pt x="492" y="305"/>
                      <a:pt x="496" y="304"/>
                    </a:cubicBezTo>
                    <a:cubicBezTo>
                      <a:pt x="497" y="304"/>
                      <a:pt x="497" y="304"/>
                      <a:pt x="497" y="304"/>
                    </a:cubicBezTo>
                    <a:cubicBezTo>
                      <a:pt x="501" y="305"/>
                      <a:pt x="501" y="305"/>
                      <a:pt x="501" y="305"/>
                    </a:cubicBezTo>
                    <a:cubicBezTo>
                      <a:pt x="502" y="305"/>
                      <a:pt x="504" y="305"/>
                      <a:pt x="506" y="304"/>
                    </a:cubicBezTo>
                    <a:cubicBezTo>
                      <a:pt x="507" y="304"/>
                      <a:pt x="508" y="303"/>
                      <a:pt x="509" y="302"/>
                    </a:cubicBezTo>
                    <a:cubicBezTo>
                      <a:pt x="511" y="301"/>
                      <a:pt x="511" y="301"/>
                      <a:pt x="511" y="301"/>
                    </a:cubicBezTo>
                    <a:cubicBezTo>
                      <a:pt x="511" y="301"/>
                      <a:pt x="511" y="301"/>
                      <a:pt x="511" y="301"/>
                    </a:cubicBezTo>
                    <a:cubicBezTo>
                      <a:pt x="516" y="300"/>
                      <a:pt x="516" y="300"/>
                      <a:pt x="516" y="300"/>
                    </a:cubicBezTo>
                    <a:cubicBezTo>
                      <a:pt x="517" y="300"/>
                      <a:pt x="517" y="300"/>
                      <a:pt x="517" y="300"/>
                    </a:cubicBezTo>
                    <a:cubicBezTo>
                      <a:pt x="517" y="301"/>
                      <a:pt x="518" y="301"/>
                      <a:pt x="519" y="302"/>
                    </a:cubicBezTo>
                    <a:cubicBezTo>
                      <a:pt x="523" y="302"/>
                      <a:pt x="523" y="302"/>
                      <a:pt x="523" y="302"/>
                    </a:cubicBezTo>
                    <a:cubicBezTo>
                      <a:pt x="523" y="304"/>
                      <a:pt x="523" y="304"/>
                      <a:pt x="523" y="304"/>
                    </a:cubicBezTo>
                    <a:cubicBezTo>
                      <a:pt x="523" y="307"/>
                      <a:pt x="523" y="309"/>
                      <a:pt x="528" y="304"/>
                    </a:cubicBezTo>
                    <a:cubicBezTo>
                      <a:pt x="530" y="300"/>
                      <a:pt x="530" y="300"/>
                      <a:pt x="530" y="300"/>
                    </a:cubicBezTo>
                    <a:cubicBezTo>
                      <a:pt x="530" y="300"/>
                      <a:pt x="530" y="300"/>
                      <a:pt x="530" y="300"/>
                    </a:cubicBezTo>
                    <a:cubicBezTo>
                      <a:pt x="535" y="303"/>
                      <a:pt x="536" y="310"/>
                      <a:pt x="543" y="306"/>
                    </a:cubicBezTo>
                    <a:cubicBezTo>
                      <a:pt x="544" y="305"/>
                      <a:pt x="544" y="305"/>
                      <a:pt x="544" y="305"/>
                    </a:cubicBezTo>
                    <a:cubicBezTo>
                      <a:pt x="545" y="306"/>
                      <a:pt x="545" y="306"/>
                      <a:pt x="545" y="306"/>
                    </a:cubicBezTo>
                    <a:cubicBezTo>
                      <a:pt x="549" y="311"/>
                      <a:pt x="553" y="315"/>
                      <a:pt x="556" y="314"/>
                    </a:cubicBezTo>
                    <a:cubicBezTo>
                      <a:pt x="558" y="313"/>
                      <a:pt x="557" y="310"/>
                      <a:pt x="559" y="309"/>
                    </a:cubicBezTo>
                    <a:cubicBezTo>
                      <a:pt x="560" y="309"/>
                      <a:pt x="561" y="308"/>
                      <a:pt x="562" y="308"/>
                    </a:cubicBezTo>
                    <a:cubicBezTo>
                      <a:pt x="563" y="307"/>
                      <a:pt x="563" y="307"/>
                      <a:pt x="563" y="307"/>
                    </a:cubicBezTo>
                    <a:cubicBezTo>
                      <a:pt x="564" y="308"/>
                      <a:pt x="564" y="308"/>
                      <a:pt x="564" y="308"/>
                    </a:cubicBezTo>
                    <a:cubicBezTo>
                      <a:pt x="565" y="309"/>
                      <a:pt x="566" y="310"/>
                      <a:pt x="568" y="309"/>
                    </a:cubicBezTo>
                    <a:cubicBezTo>
                      <a:pt x="570" y="306"/>
                      <a:pt x="570" y="306"/>
                      <a:pt x="570" y="306"/>
                    </a:cubicBezTo>
                    <a:cubicBezTo>
                      <a:pt x="571" y="306"/>
                      <a:pt x="571" y="306"/>
                      <a:pt x="571" y="306"/>
                    </a:cubicBezTo>
                    <a:cubicBezTo>
                      <a:pt x="572" y="306"/>
                      <a:pt x="574" y="306"/>
                      <a:pt x="575" y="306"/>
                    </a:cubicBezTo>
                    <a:cubicBezTo>
                      <a:pt x="578" y="308"/>
                      <a:pt x="581" y="313"/>
                      <a:pt x="584" y="314"/>
                    </a:cubicBezTo>
                    <a:cubicBezTo>
                      <a:pt x="588" y="316"/>
                      <a:pt x="591" y="313"/>
                      <a:pt x="593" y="309"/>
                    </a:cubicBezTo>
                    <a:cubicBezTo>
                      <a:pt x="595" y="304"/>
                      <a:pt x="595" y="304"/>
                      <a:pt x="595" y="304"/>
                    </a:cubicBezTo>
                    <a:cubicBezTo>
                      <a:pt x="598" y="305"/>
                      <a:pt x="598" y="305"/>
                      <a:pt x="598" y="305"/>
                    </a:cubicBezTo>
                    <a:cubicBezTo>
                      <a:pt x="600" y="305"/>
                      <a:pt x="602" y="305"/>
                      <a:pt x="603" y="304"/>
                    </a:cubicBezTo>
                    <a:cubicBezTo>
                      <a:pt x="604" y="304"/>
                      <a:pt x="604" y="304"/>
                      <a:pt x="604" y="304"/>
                    </a:cubicBezTo>
                    <a:cubicBezTo>
                      <a:pt x="605" y="305"/>
                      <a:pt x="605" y="305"/>
                      <a:pt x="605" y="305"/>
                    </a:cubicBezTo>
                    <a:cubicBezTo>
                      <a:pt x="607" y="306"/>
                      <a:pt x="609" y="308"/>
                      <a:pt x="612" y="306"/>
                    </a:cubicBezTo>
                    <a:cubicBezTo>
                      <a:pt x="615" y="305"/>
                      <a:pt x="615" y="303"/>
                      <a:pt x="617" y="301"/>
                    </a:cubicBezTo>
                    <a:cubicBezTo>
                      <a:pt x="619" y="300"/>
                      <a:pt x="621" y="299"/>
                      <a:pt x="624" y="298"/>
                    </a:cubicBezTo>
                    <a:cubicBezTo>
                      <a:pt x="630" y="297"/>
                      <a:pt x="630" y="297"/>
                      <a:pt x="630" y="297"/>
                    </a:cubicBezTo>
                    <a:cubicBezTo>
                      <a:pt x="631" y="301"/>
                      <a:pt x="631" y="301"/>
                      <a:pt x="631" y="301"/>
                    </a:cubicBezTo>
                    <a:cubicBezTo>
                      <a:pt x="633" y="306"/>
                      <a:pt x="635" y="308"/>
                      <a:pt x="637" y="304"/>
                    </a:cubicBezTo>
                    <a:cubicBezTo>
                      <a:pt x="639" y="302"/>
                      <a:pt x="639" y="302"/>
                      <a:pt x="639" y="302"/>
                    </a:cubicBezTo>
                    <a:cubicBezTo>
                      <a:pt x="642" y="306"/>
                      <a:pt x="642" y="306"/>
                      <a:pt x="642" y="306"/>
                    </a:cubicBezTo>
                    <a:cubicBezTo>
                      <a:pt x="646" y="311"/>
                      <a:pt x="650" y="315"/>
                      <a:pt x="653" y="314"/>
                    </a:cubicBezTo>
                    <a:cubicBezTo>
                      <a:pt x="655" y="313"/>
                      <a:pt x="655" y="310"/>
                      <a:pt x="657" y="309"/>
                    </a:cubicBezTo>
                    <a:cubicBezTo>
                      <a:pt x="660" y="307"/>
                      <a:pt x="668" y="305"/>
                      <a:pt x="673" y="306"/>
                    </a:cubicBezTo>
                    <a:cubicBezTo>
                      <a:pt x="676" y="308"/>
                      <a:pt x="679" y="313"/>
                      <a:pt x="681" y="314"/>
                    </a:cubicBezTo>
                    <a:cubicBezTo>
                      <a:pt x="690" y="318"/>
                      <a:pt x="691" y="301"/>
                      <a:pt x="697" y="301"/>
                    </a:cubicBezTo>
                    <a:cubicBezTo>
                      <a:pt x="701" y="301"/>
                      <a:pt x="704" y="309"/>
                      <a:pt x="710" y="306"/>
                    </a:cubicBezTo>
                    <a:cubicBezTo>
                      <a:pt x="712" y="305"/>
                      <a:pt x="712" y="303"/>
                      <a:pt x="715" y="301"/>
                    </a:cubicBezTo>
                    <a:cubicBezTo>
                      <a:pt x="717" y="300"/>
                      <a:pt x="719" y="299"/>
                      <a:pt x="721" y="298"/>
                    </a:cubicBezTo>
                    <a:cubicBezTo>
                      <a:pt x="727" y="297"/>
                      <a:pt x="727" y="297"/>
                      <a:pt x="727" y="297"/>
                    </a:cubicBezTo>
                    <a:cubicBezTo>
                      <a:pt x="732" y="297"/>
                      <a:pt x="732" y="297"/>
                      <a:pt x="732" y="297"/>
                    </a:cubicBezTo>
                    <a:cubicBezTo>
                      <a:pt x="733" y="297"/>
                      <a:pt x="735" y="298"/>
                      <a:pt x="736" y="298"/>
                    </a:cubicBezTo>
                    <a:cubicBezTo>
                      <a:pt x="739" y="299"/>
                      <a:pt x="739" y="299"/>
                      <a:pt x="739" y="299"/>
                    </a:cubicBezTo>
                    <a:cubicBezTo>
                      <a:pt x="739" y="300"/>
                      <a:pt x="739" y="300"/>
                      <a:pt x="739" y="300"/>
                    </a:cubicBezTo>
                    <a:cubicBezTo>
                      <a:pt x="739" y="301"/>
                      <a:pt x="739" y="302"/>
                      <a:pt x="741" y="302"/>
                    </a:cubicBezTo>
                    <a:cubicBezTo>
                      <a:pt x="743" y="301"/>
                      <a:pt x="743" y="301"/>
                      <a:pt x="743" y="301"/>
                    </a:cubicBezTo>
                    <a:cubicBezTo>
                      <a:pt x="743" y="303"/>
                      <a:pt x="743" y="303"/>
                      <a:pt x="743" y="303"/>
                    </a:cubicBezTo>
                    <a:cubicBezTo>
                      <a:pt x="744" y="304"/>
                      <a:pt x="744" y="304"/>
                      <a:pt x="747" y="304"/>
                    </a:cubicBezTo>
                    <a:cubicBezTo>
                      <a:pt x="748" y="304"/>
                      <a:pt x="751" y="301"/>
                      <a:pt x="754" y="300"/>
                    </a:cubicBezTo>
                    <a:cubicBezTo>
                      <a:pt x="754" y="299"/>
                      <a:pt x="754" y="299"/>
                      <a:pt x="754" y="299"/>
                    </a:cubicBezTo>
                    <a:cubicBezTo>
                      <a:pt x="755" y="299"/>
                      <a:pt x="755" y="299"/>
                      <a:pt x="755" y="299"/>
                    </a:cubicBezTo>
                    <a:cubicBezTo>
                      <a:pt x="756" y="299"/>
                      <a:pt x="756" y="299"/>
                      <a:pt x="756" y="299"/>
                    </a:cubicBezTo>
                    <a:cubicBezTo>
                      <a:pt x="775" y="299"/>
                      <a:pt x="775" y="299"/>
                      <a:pt x="775" y="299"/>
                    </a:cubicBezTo>
                    <a:cubicBezTo>
                      <a:pt x="776" y="299"/>
                      <a:pt x="776" y="299"/>
                      <a:pt x="776" y="299"/>
                    </a:cubicBezTo>
                    <a:cubicBezTo>
                      <a:pt x="776" y="299"/>
                      <a:pt x="777" y="299"/>
                      <a:pt x="778" y="299"/>
                    </a:cubicBezTo>
                    <a:cubicBezTo>
                      <a:pt x="780" y="299"/>
                      <a:pt x="780" y="299"/>
                      <a:pt x="780" y="299"/>
                    </a:cubicBezTo>
                    <a:cubicBezTo>
                      <a:pt x="780" y="300"/>
                      <a:pt x="780" y="300"/>
                      <a:pt x="780" y="300"/>
                    </a:cubicBezTo>
                    <a:cubicBezTo>
                      <a:pt x="794" y="300"/>
                      <a:pt x="807" y="300"/>
                      <a:pt x="821" y="301"/>
                    </a:cubicBezTo>
                    <a:cubicBezTo>
                      <a:pt x="837" y="301"/>
                      <a:pt x="837" y="301"/>
                      <a:pt x="837" y="301"/>
                    </a:cubicBezTo>
                    <a:cubicBezTo>
                      <a:pt x="837" y="301"/>
                      <a:pt x="837" y="301"/>
                      <a:pt x="837" y="301"/>
                    </a:cubicBezTo>
                    <a:cubicBezTo>
                      <a:pt x="838" y="302"/>
                      <a:pt x="838" y="302"/>
                      <a:pt x="839" y="302"/>
                    </a:cubicBezTo>
                    <a:cubicBezTo>
                      <a:pt x="841" y="301"/>
                      <a:pt x="841" y="301"/>
                      <a:pt x="841" y="301"/>
                    </a:cubicBezTo>
                    <a:cubicBezTo>
                      <a:pt x="861" y="302"/>
                      <a:pt x="861" y="302"/>
                      <a:pt x="861" y="302"/>
                    </a:cubicBezTo>
                    <a:cubicBezTo>
                      <a:pt x="867" y="302"/>
                      <a:pt x="877" y="303"/>
                      <a:pt x="885" y="301"/>
                    </a:cubicBezTo>
                    <a:cubicBezTo>
                      <a:pt x="889" y="300"/>
                      <a:pt x="889" y="300"/>
                      <a:pt x="889" y="300"/>
                    </a:cubicBezTo>
                    <a:cubicBezTo>
                      <a:pt x="918" y="301"/>
                      <a:pt x="918" y="301"/>
                      <a:pt x="918" y="301"/>
                    </a:cubicBezTo>
                    <a:cubicBezTo>
                      <a:pt x="932" y="301"/>
                      <a:pt x="945" y="302"/>
                      <a:pt x="959" y="302"/>
                    </a:cubicBezTo>
                    <a:cubicBezTo>
                      <a:pt x="970" y="302"/>
                      <a:pt x="998" y="306"/>
                      <a:pt x="998" y="285"/>
                    </a:cubicBezTo>
                    <a:cubicBezTo>
                      <a:pt x="998" y="266"/>
                      <a:pt x="965" y="283"/>
                      <a:pt x="960" y="268"/>
                    </a:cubicBezTo>
                    <a:cubicBezTo>
                      <a:pt x="956" y="255"/>
                      <a:pt x="999" y="259"/>
                      <a:pt x="987" y="248"/>
                    </a:cubicBezTo>
                    <a:cubicBezTo>
                      <a:pt x="984" y="245"/>
                      <a:pt x="941" y="234"/>
                      <a:pt x="957" y="228"/>
                    </a:cubicBezTo>
                    <a:cubicBezTo>
                      <a:pt x="968" y="224"/>
                      <a:pt x="1021" y="232"/>
                      <a:pt x="1020" y="1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D2737DCA-45FE-4F03-A7CE-A926337E9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7061" y="2604516"/>
                <a:ext cx="7169149" cy="1152525"/>
              </a:xfrm>
              <a:custGeom>
                <a:avLst/>
                <a:gdLst>
                  <a:gd name="T0" fmla="*/ 937 w 1036"/>
                  <a:gd name="T1" fmla="*/ 14 h 306"/>
                  <a:gd name="T2" fmla="*/ 902 w 1036"/>
                  <a:gd name="T3" fmla="*/ 19 h 306"/>
                  <a:gd name="T4" fmla="*/ 879 w 1036"/>
                  <a:gd name="T5" fmla="*/ 12 h 306"/>
                  <a:gd name="T6" fmla="*/ 830 w 1036"/>
                  <a:gd name="T7" fmla="*/ 18 h 306"/>
                  <a:gd name="T8" fmla="*/ 799 w 1036"/>
                  <a:gd name="T9" fmla="*/ 16 h 306"/>
                  <a:gd name="T10" fmla="*/ 770 w 1036"/>
                  <a:gd name="T11" fmla="*/ 16 h 306"/>
                  <a:gd name="T12" fmla="*/ 751 w 1036"/>
                  <a:gd name="T13" fmla="*/ 17 h 306"/>
                  <a:gd name="T14" fmla="*/ 730 w 1036"/>
                  <a:gd name="T15" fmla="*/ 18 h 306"/>
                  <a:gd name="T16" fmla="*/ 710 w 1036"/>
                  <a:gd name="T17" fmla="*/ 14 h 306"/>
                  <a:gd name="T18" fmla="*/ 677 w 1036"/>
                  <a:gd name="T19" fmla="*/ 10 h 306"/>
                  <a:gd name="T20" fmla="*/ 631 w 1036"/>
                  <a:gd name="T21" fmla="*/ 10 h 306"/>
                  <a:gd name="T22" fmla="*/ 599 w 1036"/>
                  <a:gd name="T23" fmla="*/ 14 h 306"/>
                  <a:gd name="T24" fmla="*/ 563 w 1036"/>
                  <a:gd name="T25" fmla="*/ 14 h 306"/>
                  <a:gd name="T26" fmla="*/ 541 w 1036"/>
                  <a:gd name="T27" fmla="*/ 14 h 306"/>
                  <a:gd name="T28" fmla="*/ 518 w 1036"/>
                  <a:gd name="T29" fmla="*/ 10 h 306"/>
                  <a:gd name="T30" fmla="*/ 489 w 1036"/>
                  <a:gd name="T31" fmla="*/ 14 h 306"/>
                  <a:gd name="T32" fmla="*/ 467 w 1036"/>
                  <a:gd name="T33" fmla="*/ 12 h 306"/>
                  <a:gd name="T34" fmla="*/ 433 w 1036"/>
                  <a:gd name="T35" fmla="*/ 12 h 306"/>
                  <a:gd name="T36" fmla="*/ 392 w 1036"/>
                  <a:gd name="T37" fmla="*/ 18 h 306"/>
                  <a:gd name="T38" fmla="*/ 353 w 1036"/>
                  <a:gd name="T39" fmla="*/ 16 h 306"/>
                  <a:gd name="T40" fmla="*/ 324 w 1036"/>
                  <a:gd name="T41" fmla="*/ 16 h 306"/>
                  <a:gd name="T42" fmla="*/ 305 w 1036"/>
                  <a:gd name="T43" fmla="*/ 18 h 306"/>
                  <a:gd name="T44" fmla="*/ 285 w 1036"/>
                  <a:gd name="T45" fmla="*/ 19 h 306"/>
                  <a:gd name="T46" fmla="*/ 266 w 1036"/>
                  <a:gd name="T47" fmla="*/ 15 h 306"/>
                  <a:gd name="T48" fmla="*/ 236 w 1036"/>
                  <a:gd name="T49" fmla="*/ 14 h 306"/>
                  <a:gd name="T50" fmla="*/ 199 w 1036"/>
                  <a:gd name="T51" fmla="*/ 15 h 306"/>
                  <a:gd name="T52" fmla="*/ 157 w 1036"/>
                  <a:gd name="T53" fmla="*/ 12 h 306"/>
                  <a:gd name="T54" fmla="*/ 117 w 1036"/>
                  <a:gd name="T55" fmla="*/ 14 h 306"/>
                  <a:gd name="T56" fmla="*/ 89 w 1036"/>
                  <a:gd name="T57" fmla="*/ 15 h 306"/>
                  <a:gd name="T58" fmla="*/ 73 w 1036"/>
                  <a:gd name="T59" fmla="*/ 160 h 306"/>
                  <a:gd name="T60" fmla="*/ 100 w 1036"/>
                  <a:gd name="T61" fmla="*/ 288 h 306"/>
                  <a:gd name="T62" fmla="*/ 124 w 1036"/>
                  <a:gd name="T63" fmla="*/ 293 h 306"/>
                  <a:gd name="T64" fmla="*/ 148 w 1036"/>
                  <a:gd name="T65" fmla="*/ 292 h 306"/>
                  <a:gd name="T66" fmla="*/ 179 w 1036"/>
                  <a:gd name="T67" fmla="*/ 294 h 306"/>
                  <a:gd name="T68" fmla="*/ 197 w 1036"/>
                  <a:gd name="T69" fmla="*/ 289 h 306"/>
                  <a:gd name="T70" fmla="*/ 225 w 1036"/>
                  <a:gd name="T71" fmla="*/ 290 h 306"/>
                  <a:gd name="T72" fmla="*/ 250 w 1036"/>
                  <a:gd name="T73" fmla="*/ 299 h 306"/>
                  <a:gd name="T74" fmla="*/ 296 w 1036"/>
                  <a:gd name="T75" fmla="*/ 283 h 306"/>
                  <a:gd name="T76" fmla="*/ 343 w 1036"/>
                  <a:gd name="T77" fmla="*/ 297 h 306"/>
                  <a:gd name="T78" fmla="*/ 371 w 1036"/>
                  <a:gd name="T79" fmla="*/ 294 h 306"/>
                  <a:gd name="T80" fmla="*/ 398 w 1036"/>
                  <a:gd name="T81" fmla="*/ 289 h 306"/>
                  <a:gd name="T82" fmla="*/ 415 w 1036"/>
                  <a:gd name="T83" fmla="*/ 297 h 306"/>
                  <a:gd name="T84" fmla="*/ 443 w 1036"/>
                  <a:gd name="T85" fmla="*/ 291 h 306"/>
                  <a:gd name="T86" fmla="*/ 479 w 1036"/>
                  <a:gd name="T87" fmla="*/ 305 h 306"/>
                  <a:gd name="T88" fmla="*/ 519 w 1036"/>
                  <a:gd name="T89" fmla="*/ 293 h 306"/>
                  <a:gd name="T90" fmla="*/ 570 w 1036"/>
                  <a:gd name="T91" fmla="*/ 293 h 306"/>
                  <a:gd name="T92" fmla="*/ 594 w 1036"/>
                  <a:gd name="T93" fmla="*/ 292 h 306"/>
                  <a:gd name="T94" fmla="*/ 625 w 1036"/>
                  <a:gd name="T95" fmla="*/ 294 h 306"/>
                  <a:gd name="T96" fmla="*/ 643 w 1036"/>
                  <a:gd name="T97" fmla="*/ 289 h 306"/>
                  <a:gd name="T98" fmla="*/ 672 w 1036"/>
                  <a:gd name="T99" fmla="*/ 290 h 306"/>
                  <a:gd name="T100" fmla="*/ 697 w 1036"/>
                  <a:gd name="T101" fmla="*/ 299 h 306"/>
                  <a:gd name="T102" fmla="*/ 743 w 1036"/>
                  <a:gd name="T103" fmla="*/ 283 h 306"/>
                  <a:gd name="T104" fmla="*/ 790 w 1036"/>
                  <a:gd name="T105" fmla="*/ 297 h 306"/>
                  <a:gd name="T106" fmla="*/ 817 w 1036"/>
                  <a:gd name="T107" fmla="*/ 294 h 306"/>
                  <a:gd name="T108" fmla="*/ 844 w 1036"/>
                  <a:gd name="T109" fmla="*/ 289 h 306"/>
                  <a:gd name="T110" fmla="*/ 862 w 1036"/>
                  <a:gd name="T111" fmla="*/ 297 h 306"/>
                  <a:gd name="T112" fmla="*/ 889 w 1036"/>
                  <a:gd name="T113" fmla="*/ 291 h 306"/>
                  <a:gd name="T114" fmla="*/ 923 w 1036"/>
                  <a:gd name="T115" fmla="*/ 304 h 306"/>
                  <a:gd name="T116" fmla="*/ 990 w 1036"/>
                  <a:gd name="T117" fmla="*/ 288 h 306"/>
                  <a:gd name="T118" fmla="*/ 977 w 1036"/>
                  <a:gd name="T119" fmla="*/ 135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6" h="306">
                    <a:moveTo>
                      <a:pt x="1036" y="112"/>
                    </a:moveTo>
                    <a:cubicBezTo>
                      <a:pt x="1036" y="81"/>
                      <a:pt x="991" y="88"/>
                      <a:pt x="981" y="84"/>
                    </a:cubicBezTo>
                    <a:cubicBezTo>
                      <a:pt x="967" y="78"/>
                      <a:pt x="1005" y="68"/>
                      <a:pt x="1007" y="66"/>
                    </a:cubicBezTo>
                    <a:cubicBezTo>
                      <a:pt x="1018" y="55"/>
                      <a:pt x="981" y="59"/>
                      <a:pt x="984" y="46"/>
                    </a:cubicBezTo>
                    <a:cubicBezTo>
                      <a:pt x="989" y="31"/>
                      <a:pt x="1017" y="48"/>
                      <a:pt x="1017" y="29"/>
                    </a:cubicBezTo>
                    <a:cubicBezTo>
                      <a:pt x="1017" y="10"/>
                      <a:pt x="993" y="14"/>
                      <a:pt x="983" y="14"/>
                    </a:cubicBezTo>
                    <a:cubicBezTo>
                      <a:pt x="972" y="14"/>
                      <a:pt x="960" y="14"/>
                      <a:pt x="948" y="15"/>
                    </a:cubicBezTo>
                    <a:cubicBezTo>
                      <a:pt x="937" y="15"/>
                      <a:pt x="937" y="15"/>
                      <a:pt x="937" y="15"/>
                    </a:cubicBezTo>
                    <a:cubicBezTo>
                      <a:pt x="937" y="14"/>
                      <a:pt x="937" y="14"/>
                      <a:pt x="937" y="14"/>
                    </a:cubicBezTo>
                    <a:cubicBezTo>
                      <a:pt x="936" y="15"/>
                      <a:pt x="936" y="15"/>
                      <a:pt x="936" y="15"/>
                    </a:cubicBezTo>
                    <a:cubicBezTo>
                      <a:pt x="936" y="15"/>
                      <a:pt x="936" y="15"/>
                      <a:pt x="936" y="15"/>
                    </a:cubicBezTo>
                    <a:cubicBezTo>
                      <a:pt x="924" y="15"/>
                      <a:pt x="924" y="15"/>
                      <a:pt x="924" y="15"/>
                    </a:cubicBezTo>
                    <a:cubicBezTo>
                      <a:pt x="924" y="15"/>
                      <a:pt x="924" y="15"/>
                      <a:pt x="924" y="15"/>
                    </a:cubicBezTo>
                    <a:cubicBezTo>
                      <a:pt x="924" y="15"/>
                      <a:pt x="924" y="15"/>
                      <a:pt x="924" y="15"/>
                    </a:cubicBezTo>
                    <a:cubicBezTo>
                      <a:pt x="920" y="14"/>
                      <a:pt x="920" y="14"/>
                      <a:pt x="920" y="14"/>
                    </a:cubicBezTo>
                    <a:cubicBezTo>
                      <a:pt x="920" y="14"/>
                      <a:pt x="920" y="14"/>
                      <a:pt x="920" y="14"/>
                    </a:cubicBezTo>
                    <a:cubicBezTo>
                      <a:pt x="919" y="13"/>
                      <a:pt x="917" y="12"/>
                      <a:pt x="914" y="12"/>
                    </a:cubicBezTo>
                    <a:cubicBezTo>
                      <a:pt x="910" y="12"/>
                      <a:pt x="906" y="16"/>
                      <a:pt x="902" y="19"/>
                    </a:cubicBezTo>
                    <a:cubicBezTo>
                      <a:pt x="901" y="19"/>
                      <a:pt x="901" y="19"/>
                      <a:pt x="901" y="19"/>
                    </a:cubicBezTo>
                    <a:cubicBezTo>
                      <a:pt x="900" y="20"/>
                      <a:pt x="900" y="20"/>
                      <a:pt x="900" y="20"/>
                    </a:cubicBezTo>
                    <a:cubicBezTo>
                      <a:pt x="899" y="20"/>
                      <a:pt x="899" y="20"/>
                      <a:pt x="899" y="20"/>
                    </a:cubicBezTo>
                    <a:cubicBezTo>
                      <a:pt x="895" y="19"/>
                      <a:pt x="891" y="17"/>
                      <a:pt x="886" y="16"/>
                    </a:cubicBezTo>
                    <a:cubicBezTo>
                      <a:pt x="886" y="16"/>
                      <a:pt x="886" y="16"/>
                      <a:pt x="886" y="16"/>
                    </a:cubicBezTo>
                    <a:cubicBezTo>
                      <a:pt x="884" y="14"/>
                      <a:pt x="884" y="14"/>
                      <a:pt x="884" y="14"/>
                    </a:cubicBezTo>
                    <a:cubicBezTo>
                      <a:pt x="883" y="13"/>
                      <a:pt x="882" y="12"/>
                      <a:pt x="880" y="12"/>
                    </a:cubicBezTo>
                    <a:cubicBezTo>
                      <a:pt x="879" y="12"/>
                      <a:pt x="879" y="12"/>
                      <a:pt x="879" y="12"/>
                    </a:cubicBezTo>
                    <a:cubicBezTo>
                      <a:pt x="879" y="12"/>
                      <a:pt x="879" y="12"/>
                      <a:pt x="879" y="12"/>
                    </a:cubicBezTo>
                    <a:cubicBezTo>
                      <a:pt x="875" y="11"/>
                      <a:pt x="871" y="14"/>
                      <a:pt x="869" y="17"/>
                    </a:cubicBezTo>
                    <a:cubicBezTo>
                      <a:pt x="868" y="17"/>
                      <a:pt x="868" y="17"/>
                      <a:pt x="868" y="17"/>
                    </a:cubicBezTo>
                    <a:cubicBezTo>
                      <a:pt x="861" y="17"/>
                      <a:pt x="861" y="17"/>
                      <a:pt x="861" y="17"/>
                    </a:cubicBezTo>
                    <a:cubicBezTo>
                      <a:pt x="859" y="16"/>
                      <a:pt x="859" y="16"/>
                      <a:pt x="859" y="16"/>
                    </a:cubicBezTo>
                    <a:cubicBezTo>
                      <a:pt x="858" y="16"/>
                      <a:pt x="858" y="16"/>
                      <a:pt x="858" y="16"/>
                    </a:cubicBezTo>
                    <a:cubicBezTo>
                      <a:pt x="856" y="13"/>
                      <a:pt x="853" y="10"/>
                      <a:pt x="852" y="10"/>
                    </a:cubicBezTo>
                    <a:cubicBezTo>
                      <a:pt x="847" y="7"/>
                      <a:pt x="842" y="13"/>
                      <a:pt x="838" y="15"/>
                    </a:cubicBezTo>
                    <a:cubicBezTo>
                      <a:pt x="838" y="15"/>
                      <a:pt x="839" y="17"/>
                      <a:pt x="838" y="18"/>
                    </a:cubicBezTo>
                    <a:cubicBezTo>
                      <a:pt x="836" y="19"/>
                      <a:pt x="833" y="19"/>
                      <a:pt x="830" y="18"/>
                    </a:cubicBezTo>
                    <a:cubicBezTo>
                      <a:pt x="827" y="17"/>
                      <a:pt x="827" y="17"/>
                      <a:pt x="827" y="17"/>
                    </a:cubicBezTo>
                    <a:cubicBezTo>
                      <a:pt x="827" y="15"/>
                      <a:pt x="827" y="15"/>
                      <a:pt x="827" y="15"/>
                    </a:cubicBezTo>
                    <a:cubicBezTo>
                      <a:pt x="825" y="9"/>
                      <a:pt x="823" y="9"/>
                      <a:pt x="820" y="12"/>
                    </a:cubicBezTo>
                    <a:cubicBezTo>
                      <a:pt x="818" y="13"/>
                      <a:pt x="818" y="13"/>
                      <a:pt x="818" y="13"/>
                    </a:cubicBezTo>
                    <a:cubicBezTo>
                      <a:pt x="815" y="10"/>
                      <a:pt x="815" y="10"/>
                      <a:pt x="815" y="10"/>
                    </a:cubicBezTo>
                    <a:cubicBezTo>
                      <a:pt x="812" y="9"/>
                      <a:pt x="809" y="9"/>
                      <a:pt x="806" y="10"/>
                    </a:cubicBezTo>
                    <a:cubicBezTo>
                      <a:pt x="804" y="11"/>
                      <a:pt x="803" y="12"/>
                      <a:pt x="801" y="14"/>
                    </a:cubicBezTo>
                    <a:cubicBezTo>
                      <a:pt x="799" y="16"/>
                      <a:pt x="799" y="16"/>
                      <a:pt x="799" y="16"/>
                    </a:cubicBezTo>
                    <a:cubicBezTo>
                      <a:pt x="799" y="16"/>
                      <a:pt x="799" y="16"/>
                      <a:pt x="799" y="16"/>
                    </a:cubicBezTo>
                    <a:cubicBezTo>
                      <a:pt x="798" y="15"/>
                      <a:pt x="796" y="14"/>
                      <a:pt x="794" y="15"/>
                    </a:cubicBezTo>
                    <a:cubicBezTo>
                      <a:pt x="793" y="16"/>
                      <a:pt x="790" y="16"/>
                      <a:pt x="787" y="17"/>
                    </a:cubicBezTo>
                    <a:cubicBezTo>
                      <a:pt x="779" y="18"/>
                      <a:pt x="779" y="18"/>
                      <a:pt x="779" y="18"/>
                    </a:cubicBezTo>
                    <a:cubicBezTo>
                      <a:pt x="778" y="17"/>
                      <a:pt x="778" y="17"/>
                      <a:pt x="778" y="17"/>
                    </a:cubicBezTo>
                    <a:cubicBezTo>
                      <a:pt x="777" y="16"/>
                      <a:pt x="775" y="14"/>
                      <a:pt x="774" y="14"/>
                    </a:cubicBezTo>
                    <a:cubicBezTo>
                      <a:pt x="773" y="14"/>
                      <a:pt x="773" y="14"/>
                      <a:pt x="773" y="14"/>
                    </a:cubicBezTo>
                    <a:cubicBezTo>
                      <a:pt x="771" y="15"/>
                      <a:pt x="771" y="15"/>
                      <a:pt x="771" y="15"/>
                    </a:cubicBezTo>
                    <a:cubicBezTo>
                      <a:pt x="770" y="16"/>
                      <a:pt x="770" y="16"/>
                      <a:pt x="770" y="16"/>
                    </a:cubicBezTo>
                    <a:cubicBezTo>
                      <a:pt x="770" y="16"/>
                      <a:pt x="770" y="16"/>
                      <a:pt x="770" y="16"/>
                    </a:cubicBezTo>
                    <a:cubicBezTo>
                      <a:pt x="771" y="14"/>
                      <a:pt x="771" y="14"/>
                      <a:pt x="771" y="14"/>
                    </a:cubicBezTo>
                    <a:cubicBezTo>
                      <a:pt x="771" y="13"/>
                      <a:pt x="771" y="12"/>
                      <a:pt x="768" y="12"/>
                    </a:cubicBezTo>
                    <a:cubicBezTo>
                      <a:pt x="767" y="12"/>
                      <a:pt x="765" y="13"/>
                      <a:pt x="764" y="14"/>
                    </a:cubicBezTo>
                    <a:cubicBezTo>
                      <a:pt x="763" y="16"/>
                      <a:pt x="763" y="16"/>
                      <a:pt x="763" y="16"/>
                    </a:cubicBezTo>
                    <a:cubicBezTo>
                      <a:pt x="762" y="16"/>
                      <a:pt x="762" y="16"/>
                      <a:pt x="762" y="16"/>
                    </a:cubicBezTo>
                    <a:cubicBezTo>
                      <a:pt x="759" y="16"/>
                      <a:pt x="756" y="18"/>
                      <a:pt x="753" y="18"/>
                    </a:cubicBezTo>
                    <a:cubicBezTo>
                      <a:pt x="752" y="19"/>
                      <a:pt x="752" y="19"/>
                      <a:pt x="752" y="19"/>
                    </a:cubicBezTo>
                    <a:cubicBezTo>
                      <a:pt x="751" y="18"/>
                      <a:pt x="751" y="18"/>
                      <a:pt x="751" y="18"/>
                    </a:cubicBezTo>
                    <a:cubicBezTo>
                      <a:pt x="751" y="17"/>
                      <a:pt x="751" y="17"/>
                      <a:pt x="751" y="17"/>
                    </a:cubicBezTo>
                    <a:cubicBezTo>
                      <a:pt x="750" y="16"/>
                      <a:pt x="749" y="15"/>
                      <a:pt x="749" y="15"/>
                    </a:cubicBezTo>
                    <a:cubicBezTo>
                      <a:pt x="746" y="14"/>
                      <a:pt x="744" y="15"/>
                      <a:pt x="743" y="17"/>
                    </a:cubicBezTo>
                    <a:cubicBezTo>
                      <a:pt x="742" y="18"/>
                      <a:pt x="742" y="18"/>
                      <a:pt x="742" y="18"/>
                    </a:cubicBezTo>
                    <a:cubicBezTo>
                      <a:pt x="741" y="17"/>
                      <a:pt x="741" y="17"/>
                      <a:pt x="741" y="17"/>
                    </a:cubicBezTo>
                    <a:cubicBezTo>
                      <a:pt x="739" y="15"/>
                      <a:pt x="737" y="14"/>
                      <a:pt x="735" y="15"/>
                    </a:cubicBezTo>
                    <a:cubicBezTo>
                      <a:pt x="734" y="15"/>
                      <a:pt x="733" y="16"/>
                      <a:pt x="733" y="17"/>
                    </a:cubicBezTo>
                    <a:cubicBezTo>
                      <a:pt x="732" y="18"/>
                      <a:pt x="732" y="18"/>
                      <a:pt x="732" y="18"/>
                    </a:cubicBezTo>
                    <a:cubicBezTo>
                      <a:pt x="731" y="19"/>
                      <a:pt x="731" y="19"/>
                      <a:pt x="731" y="19"/>
                    </a:cubicBezTo>
                    <a:cubicBezTo>
                      <a:pt x="730" y="18"/>
                      <a:pt x="730" y="18"/>
                      <a:pt x="730" y="18"/>
                    </a:cubicBezTo>
                    <a:cubicBezTo>
                      <a:pt x="727" y="18"/>
                      <a:pt x="724" y="16"/>
                      <a:pt x="721" y="16"/>
                    </a:cubicBezTo>
                    <a:cubicBezTo>
                      <a:pt x="721" y="16"/>
                      <a:pt x="721" y="16"/>
                      <a:pt x="721" y="16"/>
                    </a:cubicBezTo>
                    <a:cubicBezTo>
                      <a:pt x="719" y="14"/>
                      <a:pt x="719" y="14"/>
                      <a:pt x="719" y="14"/>
                    </a:cubicBezTo>
                    <a:cubicBezTo>
                      <a:pt x="718" y="13"/>
                      <a:pt x="717" y="12"/>
                      <a:pt x="715" y="12"/>
                    </a:cubicBezTo>
                    <a:cubicBezTo>
                      <a:pt x="712" y="12"/>
                      <a:pt x="712" y="13"/>
                      <a:pt x="713" y="14"/>
                    </a:cubicBezTo>
                    <a:cubicBezTo>
                      <a:pt x="713" y="16"/>
                      <a:pt x="713" y="16"/>
                      <a:pt x="713" y="16"/>
                    </a:cubicBezTo>
                    <a:cubicBezTo>
                      <a:pt x="713" y="16"/>
                      <a:pt x="713" y="16"/>
                      <a:pt x="713" y="16"/>
                    </a:cubicBezTo>
                    <a:cubicBezTo>
                      <a:pt x="712" y="15"/>
                      <a:pt x="712" y="15"/>
                      <a:pt x="712" y="15"/>
                    </a:cubicBezTo>
                    <a:cubicBezTo>
                      <a:pt x="710" y="14"/>
                      <a:pt x="710" y="14"/>
                      <a:pt x="710" y="14"/>
                    </a:cubicBezTo>
                    <a:cubicBezTo>
                      <a:pt x="710" y="14"/>
                      <a:pt x="710" y="14"/>
                      <a:pt x="710" y="14"/>
                    </a:cubicBezTo>
                    <a:cubicBezTo>
                      <a:pt x="708" y="14"/>
                      <a:pt x="706" y="16"/>
                      <a:pt x="705" y="17"/>
                    </a:cubicBezTo>
                    <a:cubicBezTo>
                      <a:pt x="704" y="18"/>
                      <a:pt x="704" y="18"/>
                      <a:pt x="704" y="18"/>
                    </a:cubicBezTo>
                    <a:cubicBezTo>
                      <a:pt x="696" y="17"/>
                      <a:pt x="696" y="17"/>
                      <a:pt x="696" y="17"/>
                    </a:cubicBezTo>
                    <a:cubicBezTo>
                      <a:pt x="693" y="16"/>
                      <a:pt x="691" y="16"/>
                      <a:pt x="689" y="15"/>
                    </a:cubicBezTo>
                    <a:cubicBezTo>
                      <a:pt x="687" y="14"/>
                      <a:pt x="686" y="15"/>
                      <a:pt x="684" y="16"/>
                    </a:cubicBezTo>
                    <a:cubicBezTo>
                      <a:pt x="684" y="16"/>
                      <a:pt x="684" y="16"/>
                      <a:pt x="684" y="16"/>
                    </a:cubicBezTo>
                    <a:cubicBezTo>
                      <a:pt x="682" y="14"/>
                      <a:pt x="682" y="14"/>
                      <a:pt x="682" y="14"/>
                    </a:cubicBezTo>
                    <a:cubicBezTo>
                      <a:pt x="681" y="12"/>
                      <a:pt x="679" y="11"/>
                      <a:pt x="677" y="10"/>
                    </a:cubicBezTo>
                    <a:cubicBezTo>
                      <a:pt x="674" y="9"/>
                      <a:pt x="671" y="9"/>
                      <a:pt x="669" y="10"/>
                    </a:cubicBezTo>
                    <a:cubicBezTo>
                      <a:pt x="665" y="13"/>
                      <a:pt x="665" y="13"/>
                      <a:pt x="665" y="13"/>
                    </a:cubicBezTo>
                    <a:cubicBezTo>
                      <a:pt x="664" y="12"/>
                      <a:pt x="664" y="12"/>
                      <a:pt x="664" y="12"/>
                    </a:cubicBezTo>
                    <a:cubicBezTo>
                      <a:pt x="661" y="9"/>
                      <a:pt x="658" y="9"/>
                      <a:pt x="656" y="15"/>
                    </a:cubicBezTo>
                    <a:cubicBezTo>
                      <a:pt x="656" y="17"/>
                      <a:pt x="656" y="17"/>
                      <a:pt x="656" y="17"/>
                    </a:cubicBezTo>
                    <a:cubicBezTo>
                      <a:pt x="654" y="18"/>
                      <a:pt x="654" y="18"/>
                      <a:pt x="654" y="18"/>
                    </a:cubicBezTo>
                    <a:cubicBezTo>
                      <a:pt x="651" y="19"/>
                      <a:pt x="647" y="19"/>
                      <a:pt x="645" y="18"/>
                    </a:cubicBezTo>
                    <a:cubicBezTo>
                      <a:pt x="644" y="17"/>
                      <a:pt x="645" y="15"/>
                      <a:pt x="645" y="15"/>
                    </a:cubicBezTo>
                    <a:cubicBezTo>
                      <a:pt x="641" y="13"/>
                      <a:pt x="636" y="7"/>
                      <a:pt x="631" y="10"/>
                    </a:cubicBezTo>
                    <a:cubicBezTo>
                      <a:pt x="631" y="10"/>
                      <a:pt x="628" y="13"/>
                      <a:pt x="625" y="16"/>
                    </a:cubicBezTo>
                    <a:cubicBezTo>
                      <a:pt x="625" y="16"/>
                      <a:pt x="625" y="16"/>
                      <a:pt x="625" y="16"/>
                    </a:cubicBezTo>
                    <a:cubicBezTo>
                      <a:pt x="622" y="17"/>
                      <a:pt x="622" y="17"/>
                      <a:pt x="622" y="17"/>
                    </a:cubicBezTo>
                    <a:cubicBezTo>
                      <a:pt x="615" y="17"/>
                      <a:pt x="615" y="17"/>
                      <a:pt x="615" y="17"/>
                    </a:cubicBezTo>
                    <a:cubicBezTo>
                      <a:pt x="615" y="17"/>
                      <a:pt x="615" y="17"/>
                      <a:pt x="615" y="17"/>
                    </a:cubicBezTo>
                    <a:cubicBezTo>
                      <a:pt x="612" y="14"/>
                      <a:pt x="609" y="11"/>
                      <a:pt x="604" y="12"/>
                    </a:cubicBezTo>
                    <a:cubicBezTo>
                      <a:pt x="604" y="12"/>
                      <a:pt x="604" y="12"/>
                      <a:pt x="604" y="12"/>
                    </a:cubicBezTo>
                    <a:cubicBezTo>
                      <a:pt x="603" y="12"/>
                      <a:pt x="603" y="12"/>
                      <a:pt x="603" y="12"/>
                    </a:cubicBezTo>
                    <a:cubicBezTo>
                      <a:pt x="602" y="12"/>
                      <a:pt x="600" y="13"/>
                      <a:pt x="599" y="14"/>
                    </a:cubicBezTo>
                    <a:cubicBezTo>
                      <a:pt x="598" y="16"/>
                      <a:pt x="598" y="16"/>
                      <a:pt x="598" y="16"/>
                    </a:cubicBezTo>
                    <a:cubicBezTo>
                      <a:pt x="598" y="16"/>
                      <a:pt x="598" y="16"/>
                      <a:pt x="598" y="16"/>
                    </a:cubicBezTo>
                    <a:cubicBezTo>
                      <a:pt x="598" y="14"/>
                      <a:pt x="598" y="14"/>
                      <a:pt x="598" y="14"/>
                    </a:cubicBezTo>
                    <a:cubicBezTo>
                      <a:pt x="598" y="9"/>
                      <a:pt x="597" y="4"/>
                      <a:pt x="597" y="0"/>
                    </a:cubicBezTo>
                    <a:cubicBezTo>
                      <a:pt x="592" y="19"/>
                      <a:pt x="581" y="9"/>
                      <a:pt x="572" y="12"/>
                    </a:cubicBezTo>
                    <a:cubicBezTo>
                      <a:pt x="572" y="13"/>
                      <a:pt x="572" y="13"/>
                      <a:pt x="572" y="13"/>
                    </a:cubicBezTo>
                    <a:cubicBezTo>
                      <a:pt x="569" y="12"/>
                      <a:pt x="569" y="12"/>
                      <a:pt x="569" y="12"/>
                    </a:cubicBezTo>
                    <a:cubicBezTo>
                      <a:pt x="566" y="12"/>
                      <a:pt x="564" y="13"/>
                      <a:pt x="563" y="14"/>
                    </a:cubicBezTo>
                    <a:cubicBezTo>
                      <a:pt x="563" y="14"/>
                      <a:pt x="563" y="14"/>
                      <a:pt x="563" y="14"/>
                    </a:cubicBezTo>
                    <a:cubicBezTo>
                      <a:pt x="560" y="15"/>
                      <a:pt x="560" y="15"/>
                      <a:pt x="560" y="15"/>
                    </a:cubicBezTo>
                    <a:cubicBezTo>
                      <a:pt x="560" y="15"/>
                      <a:pt x="560" y="15"/>
                      <a:pt x="560" y="15"/>
                    </a:cubicBezTo>
                    <a:cubicBezTo>
                      <a:pt x="557" y="14"/>
                      <a:pt x="557" y="14"/>
                      <a:pt x="557" y="14"/>
                    </a:cubicBezTo>
                    <a:cubicBezTo>
                      <a:pt x="552" y="14"/>
                      <a:pt x="552" y="14"/>
                      <a:pt x="552" y="14"/>
                    </a:cubicBezTo>
                    <a:cubicBezTo>
                      <a:pt x="552" y="12"/>
                      <a:pt x="552" y="12"/>
                      <a:pt x="552" y="12"/>
                    </a:cubicBezTo>
                    <a:cubicBezTo>
                      <a:pt x="549" y="6"/>
                      <a:pt x="551" y="9"/>
                      <a:pt x="549" y="12"/>
                    </a:cubicBezTo>
                    <a:cubicBezTo>
                      <a:pt x="547" y="14"/>
                      <a:pt x="547" y="14"/>
                      <a:pt x="547" y="14"/>
                    </a:cubicBezTo>
                    <a:cubicBezTo>
                      <a:pt x="541" y="14"/>
                      <a:pt x="541" y="14"/>
                      <a:pt x="541" y="14"/>
                    </a:cubicBezTo>
                    <a:cubicBezTo>
                      <a:pt x="541" y="14"/>
                      <a:pt x="541" y="14"/>
                      <a:pt x="541" y="14"/>
                    </a:cubicBezTo>
                    <a:cubicBezTo>
                      <a:pt x="540" y="13"/>
                      <a:pt x="540" y="13"/>
                      <a:pt x="540" y="13"/>
                    </a:cubicBezTo>
                    <a:cubicBezTo>
                      <a:pt x="535" y="9"/>
                      <a:pt x="531" y="1"/>
                      <a:pt x="527" y="7"/>
                    </a:cubicBezTo>
                    <a:cubicBezTo>
                      <a:pt x="526" y="9"/>
                      <a:pt x="525" y="11"/>
                      <a:pt x="524" y="12"/>
                    </a:cubicBezTo>
                    <a:cubicBezTo>
                      <a:pt x="523" y="13"/>
                      <a:pt x="523" y="13"/>
                      <a:pt x="523" y="13"/>
                    </a:cubicBezTo>
                    <a:cubicBezTo>
                      <a:pt x="521" y="11"/>
                      <a:pt x="520" y="10"/>
                      <a:pt x="519" y="10"/>
                    </a:cubicBezTo>
                    <a:cubicBezTo>
                      <a:pt x="519" y="10"/>
                      <a:pt x="519" y="10"/>
                      <a:pt x="519" y="10"/>
                    </a:cubicBezTo>
                    <a:cubicBezTo>
                      <a:pt x="519" y="10"/>
                      <a:pt x="519" y="10"/>
                      <a:pt x="519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7" y="10"/>
                      <a:pt x="516" y="11"/>
                      <a:pt x="514" y="13"/>
                    </a:cubicBezTo>
                    <a:cubicBezTo>
                      <a:pt x="513" y="12"/>
                      <a:pt x="513" y="12"/>
                      <a:pt x="513" y="12"/>
                    </a:cubicBezTo>
                    <a:cubicBezTo>
                      <a:pt x="512" y="11"/>
                      <a:pt x="511" y="9"/>
                      <a:pt x="509" y="7"/>
                    </a:cubicBezTo>
                    <a:cubicBezTo>
                      <a:pt x="505" y="1"/>
                      <a:pt x="502" y="9"/>
                      <a:pt x="497" y="13"/>
                    </a:cubicBezTo>
                    <a:cubicBezTo>
                      <a:pt x="496" y="14"/>
                      <a:pt x="496" y="14"/>
                      <a:pt x="496" y="14"/>
                    </a:cubicBezTo>
                    <a:cubicBezTo>
                      <a:pt x="496" y="14"/>
                      <a:pt x="496" y="14"/>
                      <a:pt x="496" y="14"/>
                    </a:cubicBezTo>
                    <a:cubicBezTo>
                      <a:pt x="489" y="14"/>
                      <a:pt x="489" y="14"/>
                      <a:pt x="489" y="14"/>
                    </a:cubicBezTo>
                    <a:cubicBezTo>
                      <a:pt x="488" y="12"/>
                      <a:pt x="488" y="12"/>
                      <a:pt x="488" y="12"/>
                    </a:cubicBezTo>
                    <a:cubicBezTo>
                      <a:pt x="485" y="9"/>
                      <a:pt x="488" y="6"/>
                      <a:pt x="485" y="12"/>
                    </a:cubicBezTo>
                    <a:cubicBezTo>
                      <a:pt x="484" y="14"/>
                      <a:pt x="484" y="14"/>
                      <a:pt x="484" y="14"/>
                    </a:cubicBezTo>
                    <a:cubicBezTo>
                      <a:pt x="480" y="14"/>
                      <a:pt x="480" y="14"/>
                      <a:pt x="480" y="14"/>
                    </a:cubicBezTo>
                    <a:cubicBezTo>
                      <a:pt x="477" y="15"/>
                      <a:pt x="477" y="15"/>
                      <a:pt x="477" y="15"/>
                    </a:cubicBezTo>
                    <a:cubicBezTo>
                      <a:pt x="477" y="15"/>
                      <a:pt x="477" y="15"/>
                      <a:pt x="477" y="15"/>
                    </a:cubicBezTo>
                    <a:cubicBezTo>
                      <a:pt x="474" y="14"/>
                      <a:pt x="474" y="14"/>
                      <a:pt x="474" y="14"/>
                    </a:cubicBezTo>
                    <a:cubicBezTo>
                      <a:pt x="474" y="14"/>
                      <a:pt x="474" y="14"/>
                      <a:pt x="474" y="14"/>
                    </a:cubicBezTo>
                    <a:cubicBezTo>
                      <a:pt x="473" y="13"/>
                      <a:pt x="471" y="12"/>
                      <a:pt x="467" y="12"/>
                    </a:cubicBezTo>
                    <a:cubicBezTo>
                      <a:pt x="465" y="13"/>
                      <a:pt x="465" y="13"/>
                      <a:pt x="465" y="13"/>
                    </a:cubicBezTo>
                    <a:cubicBezTo>
                      <a:pt x="465" y="12"/>
                      <a:pt x="465" y="12"/>
                      <a:pt x="465" y="12"/>
                    </a:cubicBezTo>
                    <a:cubicBezTo>
                      <a:pt x="456" y="9"/>
                      <a:pt x="445" y="19"/>
                      <a:pt x="439" y="0"/>
                    </a:cubicBezTo>
                    <a:cubicBezTo>
                      <a:pt x="439" y="4"/>
                      <a:pt x="439" y="9"/>
                      <a:pt x="439" y="14"/>
                    </a:cubicBezTo>
                    <a:cubicBezTo>
                      <a:pt x="439" y="16"/>
                      <a:pt x="439" y="16"/>
                      <a:pt x="439" y="16"/>
                    </a:cubicBezTo>
                    <a:cubicBezTo>
                      <a:pt x="439" y="16"/>
                      <a:pt x="439" y="16"/>
                      <a:pt x="439" y="16"/>
                    </a:cubicBezTo>
                    <a:cubicBezTo>
                      <a:pt x="438" y="14"/>
                      <a:pt x="438" y="14"/>
                      <a:pt x="438" y="14"/>
                    </a:cubicBezTo>
                    <a:cubicBezTo>
                      <a:pt x="436" y="13"/>
                      <a:pt x="435" y="12"/>
                      <a:pt x="434" y="12"/>
                    </a:cubicBezTo>
                    <a:cubicBezTo>
                      <a:pt x="433" y="12"/>
                      <a:pt x="433" y="12"/>
                      <a:pt x="433" y="12"/>
                    </a:cubicBezTo>
                    <a:cubicBezTo>
                      <a:pt x="433" y="12"/>
                      <a:pt x="433" y="12"/>
                      <a:pt x="433" y="12"/>
                    </a:cubicBezTo>
                    <a:cubicBezTo>
                      <a:pt x="428" y="11"/>
                      <a:pt x="425" y="14"/>
                      <a:pt x="422" y="17"/>
                    </a:cubicBezTo>
                    <a:cubicBezTo>
                      <a:pt x="421" y="17"/>
                      <a:pt x="421" y="17"/>
                      <a:pt x="421" y="17"/>
                    </a:cubicBezTo>
                    <a:cubicBezTo>
                      <a:pt x="414" y="17"/>
                      <a:pt x="414" y="17"/>
                      <a:pt x="414" y="17"/>
                    </a:cubicBezTo>
                    <a:cubicBezTo>
                      <a:pt x="412" y="16"/>
                      <a:pt x="412" y="16"/>
                      <a:pt x="412" y="16"/>
                    </a:cubicBezTo>
                    <a:cubicBezTo>
                      <a:pt x="411" y="16"/>
                      <a:pt x="411" y="16"/>
                      <a:pt x="411" y="16"/>
                    </a:cubicBezTo>
                    <a:cubicBezTo>
                      <a:pt x="409" y="13"/>
                      <a:pt x="406" y="10"/>
                      <a:pt x="406" y="10"/>
                    </a:cubicBezTo>
                    <a:cubicBezTo>
                      <a:pt x="401" y="7"/>
                      <a:pt x="396" y="13"/>
                      <a:pt x="392" y="15"/>
                    </a:cubicBezTo>
                    <a:cubicBezTo>
                      <a:pt x="391" y="15"/>
                      <a:pt x="392" y="17"/>
                      <a:pt x="392" y="18"/>
                    </a:cubicBezTo>
                    <a:cubicBezTo>
                      <a:pt x="390" y="19"/>
                      <a:pt x="386" y="19"/>
                      <a:pt x="383" y="18"/>
                    </a:cubicBezTo>
                    <a:cubicBezTo>
                      <a:pt x="381" y="17"/>
                      <a:pt x="381" y="17"/>
                      <a:pt x="381" y="17"/>
                    </a:cubicBezTo>
                    <a:cubicBezTo>
                      <a:pt x="381" y="15"/>
                      <a:pt x="381" y="15"/>
                      <a:pt x="381" y="15"/>
                    </a:cubicBezTo>
                    <a:cubicBezTo>
                      <a:pt x="379" y="9"/>
                      <a:pt x="376" y="9"/>
                      <a:pt x="373" y="12"/>
                    </a:cubicBezTo>
                    <a:cubicBezTo>
                      <a:pt x="372" y="13"/>
                      <a:pt x="372" y="13"/>
                      <a:pt x="372" y="13"/>
                    </a:cubicBezTo>
                    <a:cubicBezTo>
                      <a:pt x="368" y="10"/>
                      <a:pt x="368" y="10"/>
                      <a:pt x="368" y="10"/>
                    </a:cubicBezTo>
                    <a:cubicBezTo>
                      <a:pt x="366" y="9"/>
                      <a:pt x="363" y="9"/>
                      <a:pt x="360" y="10"/>
                    </a:cubicBezTo>
                    <a:cubicBezTo>
                      <a:pt x="358" y="11"/>
                      <a:pt x="356" y="12"/>
                      <a:pt x="354" y="14"/>
                    </a:cubicBezTo>
                    <a:cubicBezTo>
                      <a:pt x="353" y="16"/>
                      <a:pt x="353" y="16"/>
                      <a:pt x="353" y="16"/>
                    </a:cubicBezTo>
                    <a:cubicBezTo>
                      <a:pt x="353" y="16"/>
                      <a:pt x="353" y="16"/>
                      <a:pt x="353" y="16"/>
                    </a:cubicBezTo>
                    <a:cubicBezTo>
                      <a:pt x="351" y="15"/>
                      <a:pt x="350" y="14"/>
                      <a:pt x="348" y="15"/>
                    </a:cubicBezTo>
                    <a:cubicBezTo>
                      <a:pt x="346" y="16"/>
                      <a:pt x="344" y="16"/>
                      <a:pt x="341" y="17"/>
                    </a:cubicBezTo>
                    <a:cubicBezTo>
                      <a:pt x="333" y="18"/>
                      <a:pt x="333" y="18"/>
                      <a:pt x="333" y="18"/>
                    </a:cubicBezTo>
                    <a:cubicBezTo>
                      <a:pt x="332" y="17"/>
                      <a:pt x="332" y="17"/>
                      <a:pt x="332" y="17"/>
                    </a:cubicBezTo>
                    <a:cubicBezTo>
                      <a:pt x="331" y="16"/>
                      <a:pt x="329" y="14"/>
                      <a:pt x="327" y="14"/>
                    </a:cubicBezTo>
                    <a:cubicBezTo>
                      <a:pt x="327" y="14"/>
                      <a:pt x="327" y="14"/>
                      <a:pt x="327" y="14"/>
                    </a:cubicBezTo>
                    <a:cubicBezTo>
                      <a:pt x="325" y="15"/>
                      <a:pt x="325" y="15"/>
                      <a:pt x="325" y="15"/>
                    </a:cubicBezTo>
                    <a:cubicBezTo>
                      <a:pt x="324" y="16"/>
                      <a:pt x="324" y="16"/>
                      <a:pt x="324" y="16"/>
                    </a:cubicBezTo>
                    <a:cubicBezTo>
                      <a:pt x="324" y="16"/>
                      <a:pt x="324" y="16"/>
                      <a:pt x="324" y="16"/>
                    </a:cubicBezTo>
                    <a:cubicBezTo>
                      <a:pt x="324" y="14"/>
                      <a:pt x="324" y="14"/>
                      <a:pt x="324" y="14"/>
                    </a:cubicBezTo>
                    <a:cubicBezTo>
                      <a:pt x="324" y="13"/>
                      <a:pt x="324" y="12"/>
                      <a:pt x="322" y="12"/>
                    </a:cubicBezTo>
                    <a:cubicBezTo>
                      <a:pt x="320" y="12"/>
                      <a:pt x="319" y="13"/>
                      <a:pt x="318" y="14"/>
                    </a:cubicBezTo>
                    <a:cubicBezTo>
                      <a:pt x="316" y="16"/>
                      <a:pt x="316" y="16"/>
                      <a:pt x="316" y="16"/>
                    </a:cubicBezTo>
                    <a:cubicBezTo>
                      <a:pt x="316" y="16"/>
                      <a:pt x="316" y="16"/>
                      <a:pt x="316" y="16"/>
                    </a:cubicBezTo>
                    <a:cubicBezTo>
                      <a:pt x="313" y="16"/>
                      <a:pt x="310" y="18"/>
                      <a:pt x="307" y="18"/>
                    </a:cubicBezTo>
                    <a:cubicBezTo>
                      <a:pt x="306" y="19"/>
                      <a:pt x="306" y="19"/>
                      <a:pt x="306" y="19"/>
                    </a:cubicBezTo>
                    <a:cubicBezTo>
                      <a:pt x="305" y="18"/>
                      <a:pt x="305" y="18"/>
                      <a:pt x="305" y="18"/>
                    </a:cubicBezTo>
                    <a:cubicBezTo>
                      <a:pt x="304" y="17"/>
                      <a:pt x="304" y="17"/>
                      <a:pt x="304" y="17"/>
                    </a:cubicBezTo>
                    <a:cubicBezTo>
                      <a:pt x="303" y="16"/>
                      <a:pt x="303" y="15"/>
                      <a:pt x="302" y="15"/>
                    </a:cubicBezTo>
                    <a:cubicBezTo>
                      <a:pt x="300" y="14"/>
                      <a:pt x="298" y="15"/>
                      <a:pt x="296" y="17"/>
                    </a:cubicBezTo>
                    <a:cubicBezTo>
                      <a:pt x="295" y="18"/>
                      <a:pt x="295" y="18"/>
                      <a:pt x="295" y="18"/>
                    </a:cubicBezTo>
                    <a:cubicBezTo>
                      <a:pt x="294" y="17"/>
                      <a:pt x="294" y="17"/>
                      <a:pt x="294" y="17"/>
                    </a:cubicBezTo>
                    <a:cubicBezTo>
                      <a:pt x="293" y="15"/>
                      <a:pt x="291" y="14"/>
                      <a:pt x="288" y="15"/>
                    </a:cubicBezTo>
                    <a:cubicBezTo>
                      <a:pt x="288" y="15"/>
                      <a:pt x="287" y="16"/>
                      <a:pt x="286" y="17"/>
                    </a:cubicBezTo>
                    <a:cubicBezTo>
                      <a:pt x="285" y="18"/>
                      <a:pt x="285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4" y="18"/>
                      <a:pt x="284" y="18"/>
                      <a:pt x="284" y="18"/>
                    </a:cubicBezTo>
                    <a:cubicBezTo>
                      <a:pt x="281" y="18"/>
                      <a:pt x="278" y="16"/>
                      <a:pt x="275" y="16"/>
                    </a:cubicBezTo>
                    <a:cubicBezTo>
                      <a:pt x="274" y="16"/>
                      <a:pt x="274" y="16"/>
                      <a:pt x="274" y="16"/>
                    </a:cubicBezTo>
                    <a:cubicBezTo>
                      <a:pt x="273" y="14"/>
                      <a:pt x="273" y="14"/>
                      <a:pt x="273" y="14"/>
                    </a:cubicBezTo>
                    <a:cubicBezTo>
                      <a:pt x="272" y="13"/>
                      <a:pt x="270" y="12"/>
                      <a:pt x="269" y="12"/>
                    </a:cubicBezTo>
                    <a:cubicBezTo>
                      <a:pt x="266" y="12"/>
                      <a:pt x="266" y="13"/>
                      <a:pt x="266" y="14"/>
                    </a:cubicBezTo>
                    <a:cubicBezTo>
                      <a:pt x="267" y="16"/>
                      <a:pt x="267" y="16"/>
                      <a:pt x="267" y="16"/>
                    </a:cubicBezTo>
                    <a:cubicBezTo>
                      <a:pt x="267" y="16"/>
                      <a:pt x="267" y="16"/>
                      <a:pt x="267" y="16"/>
                    </a:cubicBezTo>
                    <a:cubicBezTo>
                      <a:pt x="266" y="15"/>
                      <a:pt x="266" y="15"/>
                      <a:pt x="266" y="15"/>
                    </a:cubicBezTo>
                    <a:cubicBezTo>
                      <a:pt x="264" y="14"/>
                      <a:pt x="264" y="14"/>
                      <a:pt x="264" y="14"/>
                    </a:cubicBezTo>
                    <a:cubicBezTo>
                      <a:pt x="263" y="14"/>
                      <a:pt x="263" y="14"/>
                      <a:pt x="263" y="14"/>
                    </a:cubicBezTo>
                    <a:cubicBezTo>
                      <a:pt x="262" y="14"/>
                      <a:pt x="260" y="16"/>
                      <a:pt x="259" y="17"/>
                    </a:cubicBezTo>
                    <a:cubicBezTo>
                      <a:pt x="258" y="18"/>
                      <a:pt x="258" y="18"/>
                      <a:pt x="258" y="18"/>
                    </a:cubicBezTo>
                    <a:cubicBezTo>
                      <a:pt x="249" y="17"/>
                      <a:pt x="249" y="17"/>
                      <a:pt x="249" y="17"/>
                    </a:cubicBezTo>
                    <a:cubicBezTo>
                      <a:pt x="247" y="16"/>
                      <a:pt x="244" y="16"/>
                      <a:pt x="243" y="15"/>
                    </a:cubicBezTo>
                    <a:cubicBezTo>
                      <a:pt x="241" y="14"/>
                      <a:pt x="239" y="15"/>
                      <a:pt x="238" y="16"/>
                    </a:cubicBezTo>
                    <a:cubicBezTo>
                      <a:pt x="238" y="16"/>
                      <a:pt x="238" y="16"/>
                      <a:pt x="238" y="16"/>
                    </a:cubicBezTo>
                    <a:cubicBezTo>
                      <a:pt x="236" y="14"/>
                      <a:pt x="236" y="14"/>
                      <a:pt x="236" y="14"/>
                    </a:cubicBezTo>
                    <a:cubicBezTo>
                      <a:pt x="234" y="12"/>
                      <a:pt x="233" y="11"/>
                      <a:pt x="231" y="10"/>
                    </a:cubicBezTo>
                    <a:cubicBezTo>
                      <a:pt x="228" y="9"/>
                      <a:pt x="225" y="9"/>
                      <a:pt x="222" y="10"/>
                    </a:cubicBezTo>
                    <a:cubicBezTo>
                      <a:pt x="218" y="13"/>
                      <a:pt x="218" y="13"/>
                      <a:pt x="218" y="13"/>
                    </a:cubicBezTo>
                    <a:cubicBezTo>
                      <a:pt x="217" y="12"/>
                      <a:pt x="217" y="12"/>
                      <a:pt x="217" y="12"/>
                    </a:cubicBezTo>
                    <a:cubicBezTo>
                      <a:pt x="214" y="9"/>
                      <a:pt x="212" y="9"/>
                      <a:pt x="210" y="15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07" y="18"/>
                      <a:pt x="207" y="18"/>
                      <a:pt x="207" y="18"/>
                    </a:cubicBezTo>
                    <a:cubicBezTo>
                      <a:pt x="204" y="19"/>
                      <a:pt x="201" y="19"/>
                      <a:pt x="199" y="18"/>
                    </a:cubicBezTo>
                    <a:cubicBezTo>
                      <a:pt x="198" y="17"/>
                      <a:pt x="199" y="15"/>
                      <a:pt x="199" y="15"/>
                    </a:cubicBezTo>
                    <a:cubicBezTo>
                      <a:pt x="195" y="13"/>
                      <a:pt x="190" y="7"/>
                      <a:pt x="185" y="10"/>
                    </a:cubicBezTo>
                    <a:cubicBezTo>
                      <a:pt x="184" y="10"/>
                      <a:pt x="181" y="13"/>
                      <a:pt x="179" y="16"/>
                    </a:cubicBezTo>
                    <a:cubicBezTo>
                      <a:pt x="178" y="16"/>
                      <a:pt x="178" y="16"/>
                      <a:pt x="178" y="16"/>
                    </a:cubicBezTo>
                    <a:cubicBezTo>
                      <a:pt x="176" y="17"/>
                      <a:pt x="176" y="17"/>
                      <a:pt x="176" y="17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68" y="17"/>
                      <a:pt x="168" y="17"/>
                      <a:pt x="168" y="17"/>
                    </a:cubicBezTo>
                    <a:cubicBezTo>
                      <a:pt x="166" y="14"/>
                      <a:pt x="162" y="11"/>
                      <a:pt x="157" y="12"/>
                    </a:cubicBezTo>
                    <a:cubicBezTo>
                      <a:pt x="157" y="12"/>
                      <a:pt x="157" y="12"/>
                      <a:pt x="157" y="12"/>
                    </a:cubicBezTo>
                    <a:cubicBezTo>
                      <a:pt x="157" y="12"/>
                      <a:pt x="157" y="12"/>
                      <a:pt x="157" y="12"/>
                    </a:cubicBezTo>
                    <a:cubicBezTo>
                      <a:pt x="155" y="12"/>
                      <a:pt x="154" y="13"/>
                      <a:pt x="153" y="14"/>
                    </a:cubicBezTo>
                    <a:cubicBezTo>
                      <a:pt x="151" y="16"/>
                      <a:pt x="151" y="16"/>
                      <a:pt x="151" y="16"/>
                    </a:cubicBezTo>
                    <a:cubicBezTo>
                      <a:pt x="151" y="16"/>
                      <a:pt x="151" y="16"/>
                      <a:pt x="151" y="16"/>
                    </a:cubicBezTo>
                    <a:cubicBezTo>
                      <a:pt x="146" y="17"/>
                      <a:pt x="142" y="19"/>
                      <a:pt x="138" y="20"/>
                    </a:cubicBezTo>
                    <a:cubicBezTo>
                      <a:pt x="137" y="20"/>
                      <a:pt x="137" y="20"/>
                      <a:pt x="137" y="20"/>
                    </a:cubicBezTo>
                    <a:cubicBezTo>
                      <a:pt x="135" y="19"/>
                      <a:pt x="135" y="19"/>
                      <a:pt x="135" y="19"/>
                    </a:cubicBezTo>
                    <a:cubicBezTo>
                      <a:pt x="135" y="19"/>
                      <a:pt x="135" y="19"/>
                      <a:pt x="135" y="19"/>
                    </a:cubicBezTo>
                    <a:cubicBezTo>
                      <a:pt x="131" y="16"/>
                      <a:pt x="127" y="12"/>
                      <a:pt x="123" y="12"/>
                    </a:cubicBezTo>
                    <a:cubicBezTo>
                      <a:pt x="120" y="12"/>
                      <a:pt x="118" y="13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100" y="14"/>
                      <a:pt x="100" y="14"/>
                      <a:pt x="100" y="14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77" y="14"/>
                      <a:pt x="65" y="14"/>
                      <a:pt x="54" y="14"/>
                    </a:cubicBezTo>
                    <a:cubicBezTo>
                      <a:pt x="44" y="14"/>
                      <a:pt x="20" y="10"/>
                      <a:pt x="20" y="29"/>
                    </a:cubicBezTo>
                    <a:cubicBezTo>
                      <a:pt x="20" y="48"/>
                      <a:pt x="48" y="31"/>
                      <a:pt x="52" y="46"/>
                    </a:cubicBezTo>
                    <a:cubicBezTo>
                      <a:pt x="56" y="59"/>
                      <a:pt x="19" y="55"/>
                      <a:pt x="30" y="66"/>
                    </a:cubicBezTo>
                    <a:cubicBezTo>
                      <a:pt x="32" y="68"/>
                      <a:pt x="69" y="78"/>
                      <a:pt x="55" y="84"/>
                    </a:cubicBezTo>
                    <a:cubicBezTo>
                      <a:pt x="46" y="88"/>
                      <a:pt x="0" y="81"/>
                      <a:pt x="1" y="112"/>
                    </a:cubicBezTo>
                    <a:cubicBezTo>
                      <a:pt x="2" y="146"/>
                      <a:pt x="59" y="101"/>
                      <a:pt x="59" y="135"/>
                    </a:cubicBezTo>
                    <a:cubicBezTo>
                      <a:pt x="60" y="146"/>
                      <a:pt x="40" y="138"/>
                      <a:pt x="40" y="144"/>
                    </a:cubicBezTo>
                    <a:cubicBezTo>
                      <a:pt x="40" y="151"/>
                      <a:pt x="69" y="147"/>
                      <a:pt x="73" y="160"/>
                    </a:cubicBezTo>
                    <a:cubicBezTo>
                      <a:pt x="79" y="179"/>
                      <a:pt x="16" y="155"/>
                      <a:pt x="17" y="188"/>
                    </a:cubicBezTo>
                    <a:cubicBezTo>
                      <a:pt x="17" y="221"/>
                      <a:pt x="56" y="203"/>
                      <a:pt x="73" y="214"/>
                    </a:cubicBezTo>
                    <a:cubicBezTo>
                      <a:pt x="76" y="215"/>
                      <a:pt x="80" y="227"/>
                      <a:pt x="78" y="232"/>
                    </a:cubicBezTo>
                    <a:cubicBezTo>
                      <a:pt x="73" y="246"/>
                      <a:pt x="52" y="220"/>
                      <a:pt x="50" y="235"/>
                    </a:cubicBezTo>
                    <a:cubicBezTo>
                      <a:pt x="48" y="260"/>
                      <a:pt x="93" y="240"/>
                      <a:pt x="91" y="264"/>
                    </a:cubicBezTo>
                    <a:cubicBezTo>
                      <a:pt x="89" y="289"/>
                      <a:pt x="56" y="272"/>
                      <a:pt x="48" y="272"/>
                    </a:cubicBezTo>
                    <a:cubicBezTo>
                      <a:pt x="21" y="272"/>
                      <a:pt x="24" y="288"/>
                      <a:pt x="47" y="288"/>
                    </a:cubicBezTo>
                    <a:cubicBezTo>
                      <a:pt x="100" y="287"/>
                      <a:pt x="100" y="287"/>
                      <a:pt x="100" y="287"/>
                    </a:cubicBezTo>
                    <a:cubicBezTo>
                      <a:pt x="100" y="288"/>
                      <a:pt x="100" y="288"/>
                      <a:pt x="100" y="288"/>
                    </a:cubicBezTo>
                    <a:cubicBezTo>
                      <a:pt x="103" y="287"/>
                      <a:pt x="103" y="287"/>
                      <a:pt x="103" y="287"/>
                    </a:cubicBezTo>
                    <a:cubicBezTo>
                      <a:pt x="103" y="287"/>
                      <a:pt x="103" y="287"/>
                      <a:pt x="103" y="287"/>
                    </a:cubicBezTo>
                    <a:cubicBezTo>
                      <a:pt x="111" y="287"/>
                      <a:pt x="111" y="287"/>
                      <a:pt x="111" y="287"/>
                    </a:cubicBezTo>
                    <a:cubicBezTo>
                      <a:pt x="113" y="288"/>
                      <a:pt x="113" y="288"/>
                      <a:pt x="113" y="288"/>
                    </a:cubicBezTo>
                    <a:cubicBezTo>
                      <a:pt x="113" y="288"/>
                      <a:pt x="113" y="288"/>
                      <a:pt x="113" y="288"/>
                    </a:cubicBezTo>
                    <a:cubicBezTo>
                      <a:pt x="113" y="304"/>
                      <a:pt x="113" y="304"/>
                      <a:pt x="113" y="304"/>
                    </a:cubicBezTo>
                    <a:cubicBezTo>
                      <a:pt x="114" y="304"/>
                      <a:pt x="114" y="304"/>
                      <a:pt x="114" y="304"/>
                    </a:cubicBezTo>
                    <a:cubicBezTo>
                      <a:pt x="116" y="303"/>
                      <a:pt x="119" y="300"/>
                      <a:pt x="121" y="296"/>
                    </a:cubicBezTo>
                    <a:cubicBezTo>
                      <a:pt x="124" y="293"/>
                      <a:pt x="124" y="293"/>
                      <a:pt x="124" y="293"/>
                    </a:cubicBezTo>
                    <a:cubicBezTo>
                      <a:pt x="125" y="294"/>
                      <a:pt x="125" y="294"/>
                      <a:pt x="125" y="294"/>
                    </a:cubicBezTo>
                    <a:cubicBezTo>
                      <a:pt x="128" y="299"/>
                      <a:pt x="129" y="296"/>
                      <a:pt x="131" y="291"/>
                    </a:cubicBezTo>
                    <a:cubicBezTo>
                      <a:pt x="132" y="287"/>
                      <a:pt x="132" y="287"/>
                      <a:pt x="132" y="287"/>
                    </a:cubicBezTo>
                    <a:cubicBezTo>
                      <a:pt x="134" y="287"/>
                      <a:pt x="134" y="287"/>
                      <a:pt x="134" y="287"/>
                    </a:cubicBezTo>
                    <a:cubicBezTo>
                      <a:pt x="137" y="292"/>
                      <a:pt x="137" y="292"/>
                      <a:pt x="137" y="292"/>
                    </a:cubicBezTo>
                    <a:cubicBezTo>
                      <a:pt x="139" y="294"/>
                      <a:pt x="141" y="296"/>
                      <a:pt x="144" y="294"/>
                    </a:cubicBezTo>
                    <a:cubicBezTo>
                      <a:pt x="145" y="293"/>
                      <a:pt x="146" y="292"/>
                      <a:pt x="147" y="291"/>
                    </a:cubicBezTo>
                    <a:cubicBezTo>
                      <a:pt x="148" y="291"/>
                      <a:pt x="148" y="291"/>
                      <a:pt x="148" y="291"/>
                    </a:cubicBezTo>
                    <a:cubicBezTo>
                      <a:pt x="148" y="292"/>
                      <a:pt x="148" y="292"/>
                      <a:pt x="148" y="292"/>
                    </a:cubicBezTo>
                    <a:cubicBezTo>
                      <a:pt x="150" y="297"/>
                      <a:pt x="151" y="297"/>
                      <a:pt x="152" y="295"/>
                    </a:cubicBezTo>
                    <a:cubicBezTo>
                      <a:pt x="153" y="292"/>
                      <a:pt x="153" y="292"/>
                      <a:pt x="153" y="292"/>
                    </a:cubicBezTo>
                    <a:cubicBezTo>
                      <a:pt x="156" y="290"/>
                      <a:pt x="156" y="290"/>
                      <a:pt x="156" y="290"/>
                    </a:cubicBezTo>
                    <a:cubicBezTo>
                      <a:pt x="158" y="289"/>
                      <a:pt x="158" y="289"/>
                      <a:pt x="158" y="289"/>
                    </a:cubicBezTo>
                    <a:cubicBezTo>
                      <a:pt x="158" y="289"/>
                      <a:pt x="158" y="289"/>
                      <a:pt x="158" y="289"/>
                    </a:cubicBezTo>
                    <a:cubicBezTo>
                      <a:pt x="164" y="290"/>
                      <a:pt x="169" y="302"/>
                      <a:pt x="175" y="299"/>
                    </a:cubicBezTo>
                    <a:cubicBezTo>
                      <a:pt x="176" y="299"/>
                      <a:pt x="175" y="297"/>
                      <a:pt x="175" y="297"/>
                    </a:cubicBezTo>
                    <a:cubicBezTo>
                      <a:pt x="178" y="297"/>
                      <a:pt x="178" y="297"/>
                      <a:pt x="178" y="297"/>
                    </a:cubicBezTo>
                    <a:cubicBezTo>
                      <a:pt x="179" y="296"/>
                      <a:pt x="179" y="295"/>
                      <a:pt x="179" y="294"/>
                    </a:cubicBezTo>
                    <a:cubicBezTo>
                      <a:pt x="179" y="293"/>
                      <a:pt x="179" y="293"/>
                      <a:pt x="179" y="293"/>
                    </a:cubicBezTo>
                    <a:cubicBezTo>
                      <a:pt x="182" y="294"/>
                      <a:pt x="182" y="294"/>
                      <a:pt x="182" y="294"/>
                    </a:cubicBezTo>
                    <a:cubicBezTo>
                      <a:pt x="182" y="294"/>
                      <a:pt x="182" y="294"/>
                      <a:pt x="182" y="294"/>
                    </a:cubicBezTo>
                    <a:cubicBezTo>
                      <a:pt x="182" y="295"/>
                      <a:pt x="182" y="295"/>
                      <a:pt x="182" y="295"/>
                    </a:cubicBezTo>
                    <a:cubicBezTo>
                      <a:pt x="183" y="297"/>
                      <a:pt x="184" y="298"/>
                      <a:pt x="185" y="299"/>
                    </a:cubicBezTo>
                    <a:cubicBezTo>
                      <a:pt x="188" y="302"/>
                      <a:pt x="190" y="296"/>
                      <a:pt x="192" y="292"/>
                    </a:cubicBezTo>
                    <a:cubicBezTo>
                      <a:pt x="193" y="289"/>
                      <a:pt x="193" y="289"/>
                      <a:pt x="193" y="289"/>
                    </a:cubicBezTo>
                    <a:cubicBezTo>
                      <a:pt x="194" y="289"/>
                      <a:pt x="194" y="289"/>
                      <a:pt x="194" y="289"/>
                    </a:cubicBezTo>
                    <a:cubicBezTo>
                      <a:pt x="195" y="289"/>
                      <a:pt x="196" y="290"/>
                      <a:pt x="197" y="289"/>
                    </a:cubicBezTo>
                    <a:cubicBezTo>
                      <a:pt x="200" y="287"/>
                      <a:pt x="200" y="287"/>
                      <a:pt x="200" y="287"/>
                    </a:cubicBezTo>
                    <a:cubicBezTo>
                      <a:pt x="200" y="288"/>
                      <a:pt x="200" y="288"/>
                      <a:pt x="200" y="288"/>
                    </a:cubicBezTo>
                    <a:cubicBezTo>
                      <a:pt x="201" y="290"/>
                      <a:pt x="201" y="293"/>
                      <a:pt x="204" y="294"/>
                    </a:cubicBezTo>
                    <a:cubicBezTo>
                      <a:pt x="205" y="295"/>
                      <a:pt x="206" y="296"/>
                      <a:pt x="207" y="297"/>
                    </a:cubicBezTo>
                    <a:cubicBezTo>
                      <a:pt x="212" y="300"/>
                      <a:pt x="214" y="294"/>
                      <a:pt x="218" y="291"/>
                    </a:cubicBezTo>
                    <a:cubicBezTo>
                      <a:pt x="218" y="291"/>
                      <a:pt x="218" y="291"/>
                      <a:pt x="218" y="291"/>
                    </a:cubicBezTo>
                    <a:cubicBezTo>
                      <a:pt x="220" y="294"/>
                      <a:pt x="220" y="294"/>
                      <a:pt x="220" y="294"/>
                    </a:cubicBezTo>
                    <a:cubicBezTo>
                      <a:pt x="225" y="301"/>
                      <a:pt x="223" y="296"/>
                      <a:pt x="224" y="292"/>
                    </a:cubicBezTo>
                    <a:cubicBezTo>
                      <a:pt x="225" y="291"/>
                      <a:pt x="225" y="291"/>
                      <a:pt x="225" y="290"/>
                    </a:cubicBezTo>
                    <a:cubicBezTo>
                      <a:pt x="226" y="289"/>
                      <a:pt x="226" y="289"/>
                      <a:pt x="226" y="289"/>
                    </a:cubicBezTo>
                    <a:cubicBezTo>
                      <a:pt x="239" y="289"/>
                      <a:pt x="239" y="289"/>
                      <a:pt x="239" y="289"/>
                    </a:cubicBezTo>
                    <a:cubicBezTo>
                      <a:pt x="241" y="289"/>
                      <a:pt x="241" y="289"/>
                      <a:pt x="241" y="289"/>
                    </a:cubicBezTo>
                    <a:cubicBezTo>
                      <a:pt x="242" y="291"/>
                      <a:pt x="242" y="291"/>
                      <a:pt x="242" y="291"/>
                    </a:cubicBezTo>
                    <a:cubicBezTo>
                      <a:pt x="243" y="292"/>
                      <a:pt x="244" y="294"/>
                      <a:pt x="244" y="294"/>
                    </a:cubicBezTo>
                    <a:cubicBezTo>
                      <a:pt x="247" y="294"/>
                      <a:pt x="247" y="294"/>
                      <a:pt x="247" y="294"/>
                    </a:cubicBezTo>
                    <a:cubicBezTo>
                      <a:pt x="247" y="297"/>
                      <a:pt x="247" y="297"/>
                      <a:pt x="247" y="297"/>
                    </a:cubicBezTo>
                    <a:cubicBezTo>
                      <a:pt x="250" y="297"/>
                      <a:pt x="250" y="297"/>
                      <a:pt x="250" y="297"/>
                    </a:cubicBezTo>
                    <a:cubicBezTo>
                      <a:pt x="251" y="297"/>
                      <a:pt x="250" y="299"/>
                      <a:pt x="250" y="299"/>
                    </a:cubicBezTo>
                    <a:cubicBezTo>
                      <a:pt x="258" y="302"/>
                      <a:pt x="262" y="286"/>
                      <a:pt x="270" y="289"/>
                    </a:cubicBezTo>
                    <a:cubicBezTo>
                      <a:pt x="273" y="290"/>
                      <a:pt x="274" y="302"/>
                      <a:pt x="278" y="292"/>
                    </a:cubicBezTo>
                    <a:cubicBezTo>
                      <a:pt x="278" y="291"/>
                      <a:pt x="278" y="291"/>
                      <a:pt x="278" y="291"/>
                    </a:cubicBezTo>
                    <a:cubicBezTo>
                      <a:pt x="278" y="291"/>
                      <a:pt x="278" y="291"/>
                      <a:pt x="278" y="291"/>
                    </a:cubicBezTo>
                    <a:cubicBezTo>
                      <a:pt x="279" y="292"/>
                      <a:pt x="280" y="293"/>
                      <a:pt x="282" y="294"/>
                    </a:cubicBezTo>
                    <a:cubicBezTo>
                      <a:pt x="284" y="296"/>
                      <a:pt x="287" y="294"/>
                      <a:pt x="289" y="292"/>
                    </a:cubicBezTo>
                    <a:cubicBezTo>
                      <a:pt x="294" y="283"/>
                      <a:pt x="294" y="283"/>
                      <a:pt x="294" y="283"/>
                    </a:cubicBezTo>
                    <a:cubicBezTo>
                      <a:pt x="295" y="282"/>
                      <a:pt x="295" y="282"/>
                      <a:pt x="295" y="282"/>
                    </a:cubicBezTo>
                    <a:cubicBezTo>
                      <a:pt x="296" y="283"/>
                      <a:pt x="296" y="283"/>
                      <a:pt x="296" y="283"/>
                    </a:cubicBezTo>
                    <a:cubicBezTo>
                      <a:pt x="302" y="292"/>
                      <a:pt x="302" y="292"/>
                      <a:pt x="302" y="292"/>
                    </a:cubicBezTo>
                    <a:cubicBezTo>
                      <a:pt x="304" y="294"/>
                      <a:pt x="306" y="296"/>
                      <a:pt x="309" y="294"/>
                    </a:cubicBezTo>
                    <a:cubicBezTo>
                      <a:pt x="310" y="293"/>
                      <a:pt x="311" y="292"/>
                      <a:pt x="312" y="291"/>
                    </a:cubicBezTo>
                    <a:cubicBezTo>
                      <a:pt x="312" y="291"/>
                      <a:pt x="312" y="291"/>
                      <a:pt x="312" y="291"/>
                    </a:cubicBezTo>
                    <a:cubicBezTo>
                      <a:pt x="313" y="292"/>
                      <a:pt x="313" y="292"/>
                      <a:pt x="313" y="292"/>
                    </a:cubicBezTo>
                    <a:cubicBezTo>
                      <a:pt x="317" y="302"/>
                      <a:pt x="317" y="290"/>
                      <a:pt x="320" y="289"/>
                    </a:cubicBezTo>
                    <a:cubicBezTo>
                      <a:pt x="328" y="286"/>
                      <a:pt x="332" y="302"/>
                      <a:pt x="340" y="299"/>
                    </a:cubicBezTo>
                    <a:cubicBezTo>
                      <a:pt x="341" y="299"/>
                      <a:pt x="340" y="297"/>
                      <a:pt x="340" y="297"/>
                    </a:cubicBezTo>
                    <a:cubicBezTo>
                      <a:pt x="343" y="297"/>
                      <a:pt x="343" y="297"/>
                      <a:pt x="343" y="297"/>
                    </a:cubicBezTo>
                    <a:cubicBezTo>
                      <a:pt x="344" y="294"/>
                      <a:pt x="344" y="294"/>
                      <a:pt x="344" y="294"/>
                    </a:cubicBezTo>
                    <a:cubicBezTo>
                      <a:pt x="346" y="294"/>
                      <a:pt x="346" y="294"/>
                      <a:pt x="346" y="294"/>
                    </a:cubicBezTo>
                    <a:cubicBezTo>
                      <a:pt x="347" y="294"/>
                      <a:pt x="348" y="292"/>
                      <a:pt x="349" y="291"/>
                    </a:cubicBezTo>
                    <a:cubicBezTo>
                      <a:pt x="350" y="289"/>
                      <a:pt x="350" y="289"/>
                      <a:pt x="350" y="289"/>
                    </a:cubicBezTo>
                    <a:cubicBezTo>
                      <a:pt x="352" y="289"/>
                      <a:pt x="352" y="289"/>
                      <a:pt x="352" y="289"/>
                    </a:cubicBezTo>
                    <a:cubicBezTo>
                      <a:pt x="365" y="289"/>
                      <a:pt x="365" y="289"/>
                      <a:pt x="365" y="289"/>
                    </a:cubicBezTo>
                    <a:cubicBezTo>
                      <a:pt x="365" y="290"/>
                      <a:pt x="365" y="290"/>
                      <a:pt x="365" y="290"/>
                    </a:cubicBezTo>
                    <a:cubicBezTo>
                      <a:pt x="366" y="291"/>
                      <a:pt x="366" y="291"/>
                      <a:pt x="366" y="292"/>
                    </a:cubicBezTo>
                    <a:cubicBezTo>
                      <a:pt x="368" y="296"/>
                      <a:pt x="365" y="301"/>
                      <a:pt x="371" y="294"/>
                    </a:cubicBezTo>
                    <a:cubicBezTo>
                      <a:pt x="373" y="291"/>
                      <a:pt x="373" y="291"/>
                      <a:pt x="373" y="291"/>
                    </a:cubicBezTo>
                    <a:cubicBezTo>
                      <a:pt x="373" y="291"/>
                      <a:pt x="373" y="291"/>
                      <a:pt x="373" y="291"/>
                    </a:cubicBezTo>
                    <a:cubicBezTo>
                      <a:pt x="377" y="294"/>
                      <a:pt x="378" y="300"/>
                      <a:pt x="384" y="297"/>
                    </a:cubicBezTo>
                    <a:cubicBezTo>
                      <a:pt x="385" y="296"/>
                      <a:pt x="386" y="295"/>
                      <a:pt x="387" y="294"/>
                    </a:cubicBezTo>
                    <a:cubicBezTo>
                      <a:pt x="389" y="293"/>
                      <a:pt x="389" y="290"/>
                      <a:pt x="390" y="288"/>
                    </a:cubicBezTo>
                    <a:cubicBezTo>
                      <a:pt x="391" y="287"/>
                      <a:pt x="391" y="287"/>
                      <a:pt x="391" y="287"/>
                    </a:cubicBezTo>
                    <a:cubicBezTo>
                      <a:pt x="393" y="289"/>
                      <a:pt x="393" y="289"/>
                      <a:pt x="393" y="289"/>
                    </a:cubicBezTo>
                    <a:cubicBezTo>
                      <a:pt x="394" y="290"/>
                      <a:pt x="395" y="289"/>
                      <a:pt x="397" y="289"/>
                    </a:cubicBezTo>
                    <a:cubicBezTo>
                      <a:pt x="398" y="289"/>
                      <a:pt x="398" y="289"/>
                      <a:pt x="398" y="289"/>
                    </a:cubicBezTo>
                    <a:cubicBezTo>
                      <a:pt x="399" y="292"/>
                      <a:pt x="399" y="292"/>
                      <a:pt x="399" y="292"/>
                    </a:cubicBezTo>
                    <a:cubicBezTo>
                      <a:pt x="401" y="296"/>
                      <a:pt x="402" y="302"/>
                      <a:pt x="405" y="299"/>
                    </a:cubicBezTo>
                    <a:cubicBezTo>
                      <a:pt x="406" y="298"/>
                      <a:pt x="407" y="297"/>
                      <a:pt x="408" y="295"/>
                    </a:cubicBezTo>
                    <a:cubicBezTo>
                      <a:pt x="408" y="294"/>
                      <a:pt x="408" y="294"/>
                      <a:pt x="408" y="294"/>
                    </a:cubicBezTo>
                    <a:cubicBezTo>
                      <a:pt x="409" y="294"/>
                      <a:pt x="409" y="294"/>
                      <a:pt x="409" y="294"/>
                    </a:cubicBezTo>
                    <a:cubicBezTo>
                      <a:pt x="411" y="293"/>
                      <a:pt x="411" y="293"/>
                      <a:pt x="411" y="293"/>
                    </a:cubicBezTo>
                    <a:cubicBezTo>
                      <a:pt x="412" y="294"/>
                      <a:pt x="412" y="294"/>
                      <a:pt x="412" y="294"/>
                    </a:cubicBezTo>
                    <a:cubicBezTo>
                      <a:pt x="412" y="295"/>
                      <a:pt x="412" y="296"/>
                      <a:pt x="412" y="297"/>
                    </a:cubicBezTo>
                    <a:cubicBezTo>
                      <a:pt x="415" y="297"/>
                      <a:pt x="415" y="297"/>
                      <a:pt x="415" y="297"/>
                    </a:cubicBezTo>
                    <a:cubicBezTo>
                      <a:pt x="416" y="297"/>
                      <a:pt x="415" y="299"/>
                      <a:pt x="415" y="299"/>
                    </a:cubicBezTo>
                    <a:cubicBezTo>
                      <a:pt x="422" y="302"/>
                      <a:pt x="426" y="290"/>
                      <a:pt x="432" y="289"/>
                    </a:cubicBezTo>
                    <a:cubicBezTo>
                      <a:pt x="433" y="289"/>
                      <a:pt x="433" y="289"/>
                      <a:pt x="433" y="289"/>
                    </a:cubicBezTo>
                    <a:cubicBezTo>
                      <a:pt x="434" y="290"/>
                      <a:pt x="434" y="290"/>
                      <a:pt x="434" y="290"/>
                    </a:cubicBezTo>
                    <a:cubicBezTo>
                      <a:pt x="437" y="292"/>
                      <a:pt x="437" y="292"/>
                      <a:pt x="437" y="292"/>
                    </a:cubicBezTo>
                    <a:cubicBezTo>
                      <a:pt x="439" y="295"/>
                      <a:pt x="439" y="295"/>
                      <a:pt x="439" y="295"/>
                    </a:cubicBezTo>
                    <a:cubicBezTo>
                      <a:pt x="440" y="297"/>
                      <a:pt x="441" y="297"/>
                      <a:pt x="443" y="292"/>
                    </a:cubicBezTo>
                    <a:cubicBezTo>
                      <a:pt x="443" y="291"/>
                      <a:pt x="443" y="291"/>
                      <a:pt x="443" y="291"/>
                    </a:cubicBezTo>
                    <a:cubicBezTo>
                      <a:pt x="443" y="291"/>
                      <a:pt x="443" y="291"/>
                      <a:pt x="443" y="291"/>
                    </a:cubicBezTo>
                    <a:cubicBezTo>
                      <a:pt x="444" y="292"/>
                      <a:pt x="445" y="293"/>
                      <a:pt x="447" y="294"/>
                    </a:cubicBezTo>
                    <a:cubicBezTo>
                      <a:pt x="449" y="296"/>
                      <a:pt x="451" y="294"/>
                      <a:pt x="453" y="292"/>
                    </a:cubicBezTo>
                    <a:cubicBezTo>
                      <a:pt x="455" y="289"/>
                      <a:pt x="455" y="289"/>
                      <a:pt x="455" y="289"/>
                    </a:cubicBezTo>
                    <a:cubicBezTo>
                      <a:pt x="459" y="289"/>
                      <a:pt x="459" y="289"/>
                      <a:pt x="459" y="289"/>
                    </a:cubicBezTo>
                    <a:cubicBezTo>
                      <a:pt x="460" y="291"/>
                      <a:pt x="460" y="291"/>
                      <a:pt x="460" y="291"/>
                    </a:cubicBezTo>
                    <a:cubicBezTo>
                      <a:pt x="461" y="296"/>
                      <a:pt x="463" y="299"/>
                      <a:pt x="465" y="294"/>
                    </a:cubicBezTo>
                    <a:cubicBezTo>
                      <a:pt x="467" y="293"/>
                      <a:pt x="467" y="293"/>
                      <a:pt x="467" y="293"/>
                    </a:cubicBezTo>
                    <a:cubicBezTo>
                      <a:pt x="469" y="296"/>
                      <a:pt x="469" y="296"/>
                      <a:pt x="469" y="296"/>
                    </a:cubicBezTo>
                    <a:cubicBezTo>
                      <a:pt x="473" y="301"/>
                      <a:pt x="476" y="306"/>
                      <a:pt x="479" y="305"/>
                    </a:cubicBezTo>
                    <a:cubicBezTo>
                      <a:pt x="480" y="304"/>
                      <a:pt x="480" y="300"/>
                      <a:pt x="482" y="299"/>
                    </a:cubicBezTo>
                    <a:cubicBezTo>
                      <a:pt x="484" y="298"/>
                      <a:pt x="491" y="295"/>
                      <a:pt x="495" y="297"/>
                    </a:cubicBezTo>
                    <a:cubicBezTo>
                      <a:pt x="498" y="298"/>
                      <a:pt x="501" y="303"/>
                      <a:pt x="503" y="305"/>
                    </a:cubicBezTo>
                    <a:cubicBezTo>
                      <a:pt x="507" y="306"/>
                      <a:pt x="509" y="303"/>
                      <a:pt x="511" y="299"/>
                    </a:cubicBezTo>
                    <a:cubicBezTo>
                      <a:pt x="512" y="297"/>
                      <a:pt x="512" y="297"/>
                      <a:pt x="512" y="297"/>
                    </a:cubicBezTo>
                    <a:cubicBezTo>
                      <a:pt x="513" y="297"/>
                      <a:pt x="513" y="297"/>
                      <a:pt x="513" y="297"/>
                    </a:cubicBezTo>
                    <a:cubicBezTo>
                      <a:pt x="515" y="296"/>
                      <a:pt x="516" y="294"/>
                      <a:pt x="518" y="293"/>
                    </a:cubicBezTo>
                    <a:cubicBezTo>
                      <a:pt x="518" y="292"/>
                      <a:pt x="518" y="292"/>
                      <a:pt x="518" y="292"/>
                    </a:cubicBezTo>
                    <a:cubicBezTo>
                      <a:pt x="519" y="293"/>
                      <a:pt x="519" y="293"/>
                      <a:pt x="519" y="293"/>
                    </a:cubicBezTo>
                    <a:cubicBezTo>
                      <a:pt x="521" y="294"/>
                      <a:pt x="522" y="296"/>
                      <a:pt x="524" y="297"/>
                    </a:cubicBezTo>
                    <a:cubicBezTo>
                      <a:pt x="525" y="297"/>
                      <a:pt x="525" y="297"/>
                      <a:pt x="525" y="297"/>
                    </a:cubicBezTo>
                    <a:cubicBezTo>
                      <a:pt x="526" y="299"/>
                      <a:pt x="526" y="299"/>
                      <a:pt x="526" y="299"/>
                    </a:cubicBezTo>
                    <a:cubicBezTo>
                      <a:pt x="528" y="303"/>
                      <a:pt x="530" y="306"/>
                      <a:pt x="534" y="305"/>
                    </a:cubicBezTo>
                    <a:cubicBezTo>
                      <a:pt x="536" y="303"/>
                      <a:pt x="539" y="298"/>
                      <a:pt x="541" y="297"/>
                    </a:cubicBezTo>
                    <a:cubicBezTo>
                      <a:pt x="545" y="295"/>
                      <a:pt x="552" y="298"/>
                      <a:pt x="555" y="299"/>
                    </a:cubicBezTo>
                    <a:cubicBezTo>
                      <a:pt x="557" y="300"/>
                      <a:pt x="556" y="304"/>
                      <a:pt x="558" y="305"/>
                    </a:cubicBezTo>
                    <a:cubicBezTo>
                      <a:pt x="561" y="306"/>
                      <a:pt x="564" y="301"/>
                      <a:pt x="568" y="296"/>
                    </a:cubicBezTo>
                    <a:cubicBezTo>
                      <a:pt x="570" y="293"/>
                      <a:pt x="570" y="293"/>
                      <a:pt x="570" y="293"/>
                    </a:cubicBezTo>
                    <a:cubicBezTo>
                      <a:pt x="572" y="294"/>
                      <a:pt x="572" y="294"/>
                      <a:pt x="572" y="294"/>
                    </a:cubicBezTo>
                    <a:cubicBezTo>
                      <a:pt x="574" y="299"/>
                      <a:pt x="576" y="296"/>
                      <a:pt x="577" y="291"/>
                    </a:cubicBezTo>
                    <a:cubicBezTo>
                      <a:pt x="578" y="289"/>
                      <a:pt x="578" y="289"/>
                      <a:pt x="578" y="289"/>
                    </a:cubicBezTo>
                    <a:cubicBezTo>
                      <a:pt x="582" y="289"/>
                      <a:pt x="582" y="289"/>
                      <a:pt x="582" y="289"/>
                    </a:cubicBezTo>
                    <a:cubicBezTo>
                      <a:pt x="583" y="292"/>
                      <a:pt x="583" y="292"/>
                      <a:pt x="583" y="292"/>
                    </a:cubicBezTo>
                    <a:cubicBezTo>
                      <a:pt x="585" y="294"/>
                      <a:pt x="588" y="296"/>
                      <a:pt x="590" y="294"/>
                    </a:cubicBezTo>
                    <a:cubicBezTo>
                      <a:pt x="592" y="293"/>
                      <a:pt x="593" y="292"/>
                      <a:pt x="594" y="291"/>
                    </a:cubicBezTo>
                    <a:cubicBezTo>
                      <a:pt x="594" y="291"/>
                      <a:pt x="594" y="291"/>
                      <a:pt x="594" y="291"/>
                    </a:cubicBezTo>
                    <a:cubicBezTo>
                      <a:pt x="594" y="292"/>
                      <a:pt x="594" y="292"/>
                      <a:pt x="594" y="292"/>
                    </a:cubicBezTo>
                    <a:cubicBezTo>
                      <a:pt x="596" y="297"/>
                      <a:pt x="597" y="297"/>
                      <a:pt x="598" y="295"/>
                    </a:cubicBezTo>
                    <a:cubicBezTo>
                      <a:pt x="600" y="292"/>
                      <a:pt x="600" y="292"/>
                      <a:pt x="600" y="292"/>
                    </a:cubicBezTo>
                    <a:cubicBezTo>
                      <a:pt x="603" y="290"/>
                      <a:pt x="603" y="290"/>
                      <a:pt x="603" y="290"/>
                    </a:cubicBezTo>
                    <a:cubicBezTo>
                      <a:pt x="604" y="289"/>
                      <a:pt x="604" y="289"/>
                      <a:pt x="604" y="289"/>
                    </a:cubicBezTo>
                    <a:cubicBezTo>
                      <a:pt x="605" y="289"/>
                      <a:pt x="605" y="289"/>
                      <a:pt x="605" y="289"/>
                    </a:cubicBezTo>
                    <a:cubicBezTo>
                      <a:pt x="611" y="290"/>
                      <a:pt x="615" y="302"/>
                      <a:pt x="622" y="299"/>
                    </a:cubicBezTo>
                    <a:cubicBezTo>
                      <a:pt x="622" y="299"/>
                      <a:pt x="621" y="297"/>
                      <a:pt x="622" y="297"/>
                    </a:cubicBezTo>
                    <a:cubicBezTo>
                      <a:pt x="625" y="297"/>
                      <a:pt x="625" y="297"/>
                      <a:pt x="625" y="297"/>
                    </a:cubicBezTo>
                    <a:cubicBezTo>
                      <a:pt x="625" y="296"/>
                      <a:pt x="625" y="295"/>
                      <a:pt x="625" y="294"/>
                    </a:cubicBezTo>
                    <a:cubicBezTo>
                      <a:pt x="626" y="293"/>
                      <a:pt x="626" y="293"/>
                      <a:pt x="626" y="293"/>
                    </a:cubicBezTo>
                    <a:cubicBezTo>
                      <a:pt x="628" y="294"/>
                      <a:pt x="628" y="294"/>
                      <a:pt x="628" y="294"/>
                    </a:cubicBezTo>
                    <a:cubicBezTo>
                      <a:pt x="629" y="294"/>
                      <a:pt x="629" y="294"/>
                      <a:pt x="629" y="294"/>
                    </a:cubicBezTo>
                    <a:cubicBezTo>
                      <a:pt x="629" y="295"/>
                      <a:pt x="629" y="295"/>
                      <a:pt x="629" y="295"/>
                    </a:cubicBezTo>
                    <a:cubicBezTo>
                      <a:pt x="630" y="297"/>
                      <a:pt x="630" y="298"/>
                      <a:pt x="632" y="299"/>
                    </a:cubicBezTo>
                    <a:cubicBezTo>
                      <a:pt x="634" y="302"/>
                      <a:pt x="636" y="296"/>
                      <a:pt x="638" y="292"/>
                    </a:cubicBezTo>
                    <a:cubicBezTo>
                      <a:pt x="639" y="289"/>
                      <a:pt x="639" y="289"/>
                      <a:pt x="639" y="289"/>
                    </a:cubicBezTo>
                    <a:cubicBezTo>
                      <a:pt x="640" y="289"/>
                      <a:pt x="640" y="289"/>
                      <a:pt x="640" y="289"/>
                    </a:cubicBezTo>
                    <a:cubicBezTo>
                      <a:pt x="641" y="289"/>
                      <a:pt x="642" y="290"/>
                      <a:pt x="643" y="289"/>
                    </a:cubicBezTo>
                    <a:cubicBezTo>
                      <a:pt x="646" y="287"/>
                      <a:pt x="646" y="287"/>
                      <a:pt x="646" y="287"/>
                    </a:cubicBezTo>
                    <a:cubicBezTo>
                      <a:pt x="647" y="288"/>
                      <a:pt x="647" y="288"/>
                      <a:pt x="647" y="288"/>
                    </a:cubicBezTo>
                    <a:cubicBezTo>
                      <a:pt x="647" y="290"/>
                      <a:pt x="648" y="293"/>
                      <a:pt x="650" y="294"/>
                    </a:cubicBezTo>
                    <a:cubicBezTo>
                      <a:pt x="651" y="295"/>
                      <a:pt x="652" y="296"/>
                      <a:pt x="653" y="297"/>
                    </a:cubicBezTo>
                    <a:cubicBezTo>
                      <a:pt x="659" y="300"/>
                      <a:pt x="660" y="294"/>
                      <a:pt x="664" y="291"/>
                    </a:cubicBezTo>
                    <a:cubicBezTo>
                      <a:pt x="664" y="291"/>
                      <a:pt x="664" y="291"/>
                      <a:pt x="664" y="291"/>
                    </a:cubicBezTo>
                    <a:cubicBezTo>
                      <a:pt x="666" y="294"/>
                      <a:pt x="666" y="294"/>
                      <a:pt x="666" y="294"/>
                    </a:cubicBezTo>
                    <a:cubicBezTo>
                      <a:pt x="672" y="301"/>
                      <a:pt x="669" y="296"/>
                      <a:pt x="671" y="292"/>
                    </a:cubicBezTo>
                    <a:cubicBezTo>
                      <a:pt x="671" y="291"/>
                      <a:pt x="671" y="291"/>
                      <a:pt x="672" y="290"/>
                    </a:cubicBezTo>
                    <a:cubicBezTo>
                      <a:pt x="672" y="289"/>
                      <a:pt x="672" y="289"/>
                      <a:pt x="672" y="289"/>
                    </a:cubicBezTo>
                    <a:cubicBezTo>
                      <a:pt x="685" y="289"/>
                      <a:pt x="685" y="289"/>
                      <a:pt x="685" y="289"/>
                    </a:cubicBezTo>
                    <a:cubicBezTo>
                      <a:pt x="687" y="289"/>
                      <a:pt x="687" y="289"/>
                      <a:pt x="687" y="289"/>
                    </a:cubicBezTo>
                    <a:cubicBezTo>
                      <a:pt x="688" y="291"/>
                      <a:pt x="688" y="291"/>
                      <a:pt x="688" y="291"/>
                    </a:cubicBezTo>
                    <a:cubicBezTo>
                      <a:pt x="689" y="292"/>
                      <a:pt x="690" y="294"/>
                      <a:pt x="691" y="294"/>
                    </a:cubicBezTo>
                    <a:cubicBezTo>
                      <a:pt x="693" y="294"/>
                      <a:pt x="693" y="294"/>
                      <a:pt x="693" y="294"/>
                    </a:cubicBezTo>
                    <a:cubicBezTo>
                      <a:pt x="694" y="297"/>
                      <a:pt x="694" y="297"/>
                      <a:pt x="694" y="297"/>
                    </a:cubicBezTo>
                    <a:cubicBezTo>
                      <a:pt x="697" y="297"/>
                      <a:pt x="697" y="297"/>
                      <a:pt x="697" y="297"/>
                    </a:cubicBezTo>
                    <a:cubicBezTo>
                      <a:pt x="697" y="297"/>
                      <a:pt x="696" y="299"/>
                      <a:pt x="697" y="299"/>
                    </a:cubicBezTo>
                    <a:cubicBezTo>
                      <a:pt x="704" y="302"/>
                      <a:pt x="709" y="286"/>
                      <a:pt x="717" y="289"/>
                    </a:cubicBezTo>
                    <a:cubicBezTo>
                      <a:pt x="720" y="290"/>
                      <a:pt x="720" y="302"/>
                      <a:pt x="724" y="292"/>
                    </a:cubicBezTo>
                    <a:cubicBezTo>
                      <a:pt x="724" y="291"/>
                      <a:pt x="724" y="291"/>
                      <a:pt x="724" y="291"/>
                    </a:cubicBezTo>
                    <a:cubicBezTo>
                      <a:pt x="724" y="291"/>
                      <a:pt x="724" y="291"/>
                      <a:pt x="724" y="291"/>
                    </a:cubicBezTo>
                    <a:cubicBezTo>
                      <a:pt x="726" y="292"/>
                      <a:pt x="727" y="293"/>
                      <a:pt x="728" y="294"/>
                    </a:cubicBezTo>
                    <a:cubicBezTo>
                      <a:pt x="731" y="296"/>
                      <a:pt x="733" y="294"/>
                      <a:pt x="735" y="292"/>
                    </a:cubicBezTo>
                    <a:cubicBezTo>
                      <a:pt x="740" y="283"/>
                      <a:pt x="740" y="283"/>
                      <a:pt x="740" y="283"/>
                    </a:cubicBezTo>
                    <a:cubicBezTo>
                      <a:pt x="742" y="282"/>
                      <a:pt x="742" y="282"/>
                      <a:pt x="742" y="282"/>
                    </a:cubicBezTo>
                    <a:cubicBezTo>
                      <a:pt x="743" y="283"/>
                      <a:pt x="743" y="283"/>
                      <a:pt x="743" y="283"/>
                    </a:cubicBezTo>
                    <a:cubicBezTo>
                      <a:pt x="748" y="292"/>
                      <a:pt x="748" y="292"/>
                      <a:pt x="748" y="292"/>
                    </a:cubicBezTo>
                    <a:cubicBezTo>
                      <a:pt x="750" y="294"/>
                      <a:pt x="753" y="296"/>
                      <a:pt x="755" y="294"/>
                    </a:cubicBezTo>
                    <a:cubicBezTo>
                      <a:pt x="757" y="293"/>
                      <a:pt x="758" y="292"/>
                      <a:pt x="759" y="291"/>
                    </a:cubicBezTo>
                    <a:cubicBezTo>
                      <a:pt x="759" y="291"/>
                      <a:pt x="759" y="291"/>
                      <a:pt x="759" y="291"/>
                    </a:cubicBezTo>
                    <a:cubicBezTo>
                      <a:pt x="759" y="292"/>
                      <a:pt x="759" y="292"/>
                      <a:pt x="759" y="292"/>
                    </a:cubicBezTo>
                    <a:cubicBezTo>
                      <a:pt x="763" y="302"/>
                      <a:pt x="763" y="290"/>
                      <a:pt x="767" y="289"/>
                    </a:cubicBezTo>
                    <a:cubicBezTo>
                      <a:pt x="775" y="286"/>
                      <a:pt x="779" y="302"/>
                      <a:pt x="786" y="299"/>
                    </a:cubicBezTo>
                    <a:cubicBezTo>
                      <a:pt x="787" y="299"/>
                      <a:pt x="786" y="297"/>
                      <a:pt x="786" y="297"/>
                    </a:cubicBezTo>
                    <a:cubicBezTo>
                      <a:pt x="790" y="297"/>
                      <a:pt x="790" y="297"/>
                      <a:pt x="790" y="297"/>
                    </a:cubicBezTo>
                    <a:cubicBezTo>
                      <a:pt x="790" y="294"/>
                      <a:pt x="790" y="294"/>
                      <a:pt x="790" y="294"/>
                    </a:cubicBezTo>
                    <a:cubicBezTo>
                      <a:pt x="793" y="294"/>
                      <a:pt x="793" y="294"/>
                      <a:pt x="793" y="294"/>
                    </a:cubicBezTo>
                    <a:cubicBezTo>
                      <a:pt x="793" y="294"/>
                      <a:pt x="794" y="292"/>
                      <a:pt x="795" y="291"/>
                    </a:cubicBezTo>
                    <a:cubicBezTo>
                      <a:pt x="796" y="289"/>
                      <a:pt x="796" y="289"/>
                      <a:pt x="796" y="289"/>
                    </a:cubicBezTo>
                    <a:cubicBezTo>
                      <a:pt x="798" y="289"/>
                      <a:pt x="798" y="289"/>
                      <a:pt x="798" y="289"/>
                    </a:cubicBezTo>
                    <a:cubicBezTo>
                      <a:pt x="811" y="289"/>
                      <a:pt x="811" y="289"/>
                      <a:pt x="811" y="289"/>
                    </a:cubicBezTo>
                    <a:cubicBezTo>
                      <a:pt x="812" y="290"/>
                      <a:pt x="812" y="290"/>
                      <a:pt x="812" y="290"/>
                    </a:cubicBezTo>
                    <a:cubicBezTo>
                      <a:pt x="812" y="291"/>
                      <a:pt x="812" y="291"/>
                      <a:pt x="812" y="292"/>
                    </a:cubicBezTo>
                    <a:cubicBezTo>
                      <a:pt x="814" y="296"/>
                      <a:pt x="812" y="301"/>
                      <a:pt x="817" y="294"/>
                    </a:cubicBezTo>
                    <a:cubicBezTo>
                      <a:pt x="819" y="291"/>
                      <a:pt x="819" y="291"/>
                      <a:pt x="819" y="291"/>
                    </a:cubicBezTo>
                    <a:cubicBezTo>
                      <a:pt x="819" y="291"/>
                      <a:pt x="819" y="291"/>
                      <a:pt x="819" y="291"/>
                    </a:cubicBezTo>
                    <a:cubicBezTo>
                      <a:pt x="823" y="294"/>
                      <a:pt x="825" y="300"/>
                      <a:pt x="830" y="297"/>
                    </a:cubicBezTo>
                    <a:cubicBezTo>
                      <a:pt x="831" y="296"/>
                      <a:pt x="832" y="295"/>
                      <a:pt x="833" y="294"/>
                    </a:cubicBezTo>
                    <a:cubicBezTo>
                      <a:pt x="836" y="293"/>
                      <a:pt x="836" y="290"/>
                      <a:pt x="837" y="288"/>
                    </a:cubicBezTo>
                    <a:cubicBezTo>
                      <a:pt x="837" y="287"/>
                      <a:pt x="837" y="287"/>
                      <a:pt x="837" y="287"/>
                    </a:cubicBezTo>
                    <a:cubicBezTo>
                      <a:pt x="840" y="289"/>
                      <a:pt x="840" y="289"/>
                      <a:pt x="840" y="289"/>
                    </a:cubicBezTo>
                    <a:cubicBezTo>
                      <a:pt x="841" y="290"/>
                      <a:pt x="842" y="289"/>
                      <a:pt x="843" y="289"/>
                    </a:cubicBezTo>
                    <a:cubicBezTo>
                      <a:pt x="844" y="289"/>
                      <a:pt x="844" y="289"/>
                      <a:pt x="844" y="289"/>
                    </a:cubicBezTo>
                    <a:cubicBezTo>
                      <a:pt x="845" y="292"/>
                      <a:pt x="845" y="292"/>
                      <a:pt x="845" y="292"/>
                    </a:cubicBezTo>
                    <a:cubicBezTo>
                      <a:pt x="847" y="296"/>
                      <a:pt x="849" y="302"/>
                      <a:pt x="851" y="299"/>
                    </a:cubicBezTo>
                    <a:cubicBezTo>
                      <a:pt x="853" y="298"/>
                      <a:pt x="854" y="297"/>
                      <a:pt x="855" y="295"/>
                    </a:cubicBezTo>
                    <a:cubicBezTo>
                      <a:pt x="855" y="294"/>
                      <a:pt x="855" y="294"/>
                      <a:pt x="855" y="294"/>
                    </a:cubicBezTo>
                    <a:cubicBezTo>
                      <a:pt x="855" y="294"/>
                      <a:pt x="855" y="294"/>
                      <a:pt x="855" y="294"/>
                    </a:cubicBezTo>
                    <a:cubicBezTo>
                      <a:pt x="857" y="293"/>
                      <a:pt x="857" y="293"/>
                      <a:pt x="857" y="293"/>
                    </a:cubicBezTo>
                    <a:cubicBezTo>
                      <a:pt x="858" y="294"/>
                      <a:pt x="858" y="294"/>
                      <a:pt x="858" y="294"/>
                    </a:cubicBezTo>
                    <a:cubicBezTo>
                      <a:pt x="858" y="295"/>
                      <a:pt x="858" y="296"/>
                      <a:pt x="859" y="297"/>
                    </a:cubicBezTo>
                    <a:cubicBezTo>
                      <a:pt x="862" y="297"/>
                      <a:pt x="862" y="297"/>
                      <a:pt x="862" y="297"/>
                    </a:cubicBezTo>
                    <a:cubicBezTo>
                      <a:pt x="862" y="297"/>
                      <a:pt x="861" y="299"/>
                      <a:pt x="862" y="299"/>
                    </a:cubicBezTo>
                    <a:cubicBezTo>
                      <a:pt x="868" y="302"/>
                      <a:pt x="872" y="290"/>
                      <a:pt x="879" y="289"/>
                    </a:cubicBezTo>
                    <a:cubicBezTo>
                      <a:pt x="879" y="289"/>
                      <a:pt x="879" y="289"/>
                      <a:pt x="879" y="289"/>
                    </a:cubicBezTo>
                    <a:cubicBezTo>
                      <a:pt x="881" y="290"/>
                      <a:pt x="881" y="290"/>
                      <a:pt x="881" y="290"/>
                    </a:cubicBezTo>
                    <a:cubicBezTo>
                      <a:pt x="883" y="292"/>
                      <a:pt x="883" y="292"/>
                      <a:pt x="883" y="292"/>
                    </a:cubicBezTo>
                    <a:cubicBezTo>
                      <a:pt x="885" y="295"/>
                      <a:pt x="885" y="295"/>
                      <a:pt x="885" y="295"/>
                    </a:cubicBezTo>
                    <a:cubicBezTo>
                      <a:pt x="886" y="297"/>
                      <a:pt x="887" y="297"/>
                      <a:pt x="889" y="292"/>
                    </a:cubicBezTo>
                    <a:cubicBezTo>
                      <a:pt x="889" y="291"/>
                      <a:pt x="889" y="291"/>
                      <a:pt x="889" y="291"/>
                    </a:cubicBezTo>
                    <a:cubicBezTo>
                      <a:pt x="889" y="291"/>
                      <a:pt x="889" y="291"/>
                      <a:pt x="889" y="291"/>
                    </a:cubicBezTo>
                    <a:cubicBezTo>
                      <a:pt x="890" y="292"/>
                      <a:pt x="892" y="293"/>
                      <a:pt x="893" y="294"/>
                    </a:cubicBezTo>
                    <a:cubicBezTo>
                      <a:pt x="896" y="296"/>
                      <a:pt x="898" y="294"/>
                      <a:pt x="900" y="292"/>
                    </a:cubicBezTo>
                    <a:cubicBezTo>
                      <a:pt x="903" y="287"/>
                      <a:pt x="903" y="287"/>
                      <a:pt x="903" y="287"/>
                    </a:cubicBezTo>
                    <a:cubicBezTo>
                      <a:pt x="905" y="287"/>
                      <a:pt x="905" y="287"/>
                      <a:pt x="905" y="287"/>
                    </a:cubicBezTo>
                    <a:cubicBezTo>
                      <a:pt x="906" y="291"/>
                      <a:pt x="906" y="291"/>
                      <a:pt x="906" y="291"/>
                    </a:cubicBezTo>
                    <a:cubicBezTo>
                      <a:pt x="908" y="296"/>
                      <a:pt x="909" y="299"/>
                      <a:pt x="912" y="294"/>
                    </a:cubicBezTo>
                    <a:cubicBezTo>
                      <a:pt x="913" y="293"/>
                      <a:pt x="913" y="293"/>
                      <a:pt x="913" y="293"/>
                    </a:cubicBezTo>
                    <a:cubicBezTo>
                      <a:pt x="916" y="296"/>
                      <a:pt x="916" y="296"/>
                      <a:pt x="916" y="296"/>
                    </a:cubicBezTo>
                    <a:cubicBezTo>
                      <a:pt x="918" y="300"/>
                      <a:pt x="921" y="303"/>
                      <a:pt x="923" y="304"/>
                    </a:cubicBezTo>
                    <a:cubicBezTo>
                      <a:pt x="924" y="304"/>
                      <a:pt x="924" y="304"/>
                      <a:pt x="924" y="304"/>
                    </a:cubicBezTo>
                    <a:cubicBezTo>
                      <a:pt x="924" y="288"/>
                      <a:pt x="924" y="288"/>
                      <a:pt x="924" y="288"/>
                    </a:cubicBezTo>
                    <a:cubicBezTo>
                      <a:pt x="924" y="288"/>
                      <a:pt x="924" y="288"/>
                      <a:pt x="924" y="288"/>
                    </a:cubicBezTo>
                    <a:cubicBezTo>
                      <a:pt x="926" y="287"/>
                      <a:pt x="926" y="287"/>
                      <a:pt x="926" y="287"/>
                    </a:cubicBezTo>
                    <a:cubicBezTo>
                      <a:pt x="934" y="287"/>
                      <a:pt x="934" y="287"/>
                      <a:pt x="934" y="287"/>
                    </a:cubicBezTo>
                    <a:cubicBezTo>
                      <a:pt x="934" y="287"/>
                      <a:pt x="934" y="287"/>
                      <a:pt x="934" y="287"/>
                    </a:cubicBezTo>
                    <a:cubicBezTo>
                      <a:pt x="937" y="288"/>
                      <a:pt x="937" y="288"/>
                      <a:pt x="937" y="288"/>
                    </a:cubicBezTo>
                    <a:cubicBezTo>
                      <a:pt x="937" y="287"/>
                      <a:pt x="937" y="287"/>
                      <a:pt x="937" y="287"/>
                    </a:cubicBezTo>
                    <a:cubicBezTo>
                      <a:pt x="990" y="288"/>
                      <a:pt x="990" y="288"/>
                      <a:pt x="990" y="288"/>
                    </a:cubicBezTo>
                    <a:cubicBezTo>
                      <a:pt x="1013" y="288"/>
                      <a:pt x="1016" y="272"/>
                      <a:pt x="989" y="272"/>
                    </a:cubicBezTo>
                    <a:cubicBezTo>
                      <a:pt x="981" y="272"/>
                      <a:pt x="948" y="289"/>
                      <a:pt x="946" y="264"/>
                    </a:cubicBezTo>
                    <a:cubicBezTo>
                      <a:pt x="943" y="240"/>
                      <a:pt x="989" y="260"/>
                      <a:pt x="987" y="235"/>
                    </a:cubicBezTo>
                    <a:cubicBezTo>
                      <a:pt x="985" y="220"/>
                      <a:pt x="964" y="246"/>
                      <a:pt x="959" y="232"/>
                    </a:cubicBezTo>
                    <a:cubicBezTo>
                      <a:pt x="957" y="227"/>
                      <a:pt x="961" y="215"/>
                      <a:pt x="964" y="214"/>
                    </a:cubicBezTo>
                    <a:cubicBezTo>
                      <a:pt x="981" y="203"/>
                      <a:pt x="1020" y="221"/>
                      <a:pt x="1020" y="188"/>
                    </a:cubicBezTo>
                    <a:cubicBezTo>
                      <a:pt x="1021" y="155"/>
                      <a:pt x="958" y="179"/>
                      <a:pt x="964" y="160"/>
                    </a:cubicBezTo>
                    <a:cubicBezTo>
                      <a:pt x="967" y="147"/>
                      <a:pt x="997" y="151"/>
                      <a:pt x="997" y="144"/>
                    </a:cubicBezTo>
                    <a:cubicBezTo>
                      <a:pt x="997" y="138"/>
                      <a:pt x="977" y="146"/>
                      <a:pt x="977" y="135"/>
                    </a:cubicBezTo>
                    <a:cubicBezTo>
                      <a:pt x="978" y="101"/>
                      <a:pt x="1035" y="146"/>
                      <a:pt x="1036" y="1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0CFB9050-9E74-4A55-A51F-A33C9EB477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6397" y="3579846"/>
                <a:ext cx="7058090" cy="1076325"/>
              </a:xfrm>
              <a:custGeom>
                <a:avLst/>
                <a:gdLst>
                  <a:gd name="T0" fmla="*/ 63 w 1020"/>
                  <a:gd name="T1" fmla="*/ 121 h 286"/>
                  <a:gd name="T2" fmla="*/ 96 w 1020"/>
                  <a:gd name="T3" fmla="*/ 248 h 286"/>
                  <a:gd name="T4" fmla="*/ 119 w 1020"/>
                  <a:gd name="T5" fmla="*/ 271 h 286"/>
                  <a:gd name="T6" fmla="*/ 152 w 1020"/>
                  <a:gd name="T7" fmla="*/ 277 h 286"/>
                  <a:gd name="T8" fmla="*/ 188 w 1020"/>
                  <a:gd name="T9" fmla="*/ 279 h 286"/>
                  <a:gd name="T10" fmla="*/ 219 w 1020"/>
                  <a:gd name="T11" fmla="*/ 268 h 286"/>
                  <a:gd name="T12" fmla="*/ 234 w 1020"/>
                  <a:gd name="T13" fmla="*/ 262 h 286"/>
                  <a:gd name="T14" fmla="*/ 286 w 1020"/>
                  <a:gd name="T15" fmla="*/ 272 h 286"/>
                  <a:gd name="T16" fmla="*/ 308 w 1020"/>
                  <a:gd name="T17" fmla="*/ 272 h 286"/>
                  <a:gd name="T18" fmla="*/ 333 w 1020"/>
                  <a:gd name="T19" fmla="*/ 272 h 286"/>
                  <a:gd name="T20" fmla="*/ 367 w 1020"/>
                  <a:gd name="T21" fmla="*/ 276 h 286"/>
                  <a:gd name="T22" fmla="*/ 396 w 1020"/>
                  <a:gd name="T23" fmla="*/ 276 h 286"/>
                  <a:gd name="T24" fmla="*/ 414 w 1020"/>
                  <a:gd name="T25" fmla="*/ 272 h 286"/>
                  <a:gd name="T26" fmla="*/ 425 w 1020"/>
                  <a:gd name="T27" fmla="*/ 280 h 286"/>
                  <a:gd name="T28" fmla="*/ 440 w 1020"/>
                  <a:gd name="T29" fmla="*/ 274 h 286"/>
                  <a:gd name="T30" fmla="*/ 457 w 1020"/>
                  <a:gd name="T31" fmla="*/ 273 h 286"/>
                  <a:gd name="T32" fmla="*/ 475 w 1020"/>
                  <a:gd name="T33" fmla="*/ 274 h 286"/>
                  <a:gd name="T34" fmla="*/ 489 w 1020"/>
                  <a:gd name="T35" fmla="*/ 276 h 286"/>
                  <a:gd name="T36" fmla="*/ 508 w 1020"/>
                  <a:gd name="T37" fmla="*/ 273 h 286"/>
                  <a:gd name="T38" fmla="*/ 526 w 1020"/>
                  <a:gd name="T39" fmla="*/ 275 h 286"/>
                  <a:gd name="T40" fmla="*/ 544 w 1020"/>
                  <a:gd name="T41" fmla="*/ 274 h 286"/>
                  <a:gd name="T42" fmla="*/ 572 w 1020"/>
                  <a:gd name="T43" fmla="*/ 274 h 286"/>
                  <a:gd name="T44" fmla="*/ 599 w 1020"/>
                  <a:gd name="T45" fmla="*/ 279 h 286"/>
                  <a:gd name="T46" fmla="*/ 616 w 1020"/>
                  <a:gd name="T47" fmla="*/ 277 h 286"/>
                  <a:gd name="T48" fmla="*/ 635 w 1020"/>
                  <a:gd name="T49" fmla="*/ 280 h 286"/>
                  <a:gd name="T50" fmla="*/ 714 w 1020"/>
                  <a:gd name="T51" fmla="*/ 282 h 286"/>
                  <a:gd name="T52" fmla="*/ 783 w 1020"/>
                  <a:gd name="T53" fmla="*/ 267 h 286"/>
                  <a:gd name="T54" fmla="*/ 827 w 1020"/>
                  <a:gd name="T55" fmla="*/ 275 h 286"/>
                  <a:gd name="T56" fmla="*/ 854 w 1020"/>
                  <a:gd name="T57" fmla="*/ 277 h 286"/>
                  <a:gd name="T58" fmla="*/ 890 w 1020"/>
                  <a:gd name="T59" fmla="*/ 275 h 286"/>
                  <a:gd name="T60" fmla="*/ 989 w 1020"/>
                  <a:gd name="T61" fmla="*/ 231 h 286"/>
                  <a:gd name="T62" fmla="*/ 943 w 1020"/>
                  <a:gd name="T63" fmla="*/ 86 h 286"/>
                  <a:gd name="T64" fmla="*/ 915 w 1020"/>
                  <a:gd name="T65" fmla="*/ 13 h 286"/>
                  <a:gd name="T66" fmla="*/ 885 w 1020"/>
                  <a:gd name="T67" fmla="*/ 18 h 286"/>
                  <a:gd name="T68" fmla="*/ 856 w 1020"/>
                  <a:gd name="T69" fmla="*/ 13 h 286"/>
                  <a:gd name="T70" fmla="*/ 804 w 1020"/>
                  <a:gd name="T71" fmla="*/ 22 h 286"/>
                  <a:gd name="T72" fmla="*/ 789 w 1020"/>
                  <a:gd name="T73" fmla="*/ 16 h 286"/>
                  <a:gd name="T74" fmla="*/ 759 w 1020"/>
                  <a:gd name="T75" fmla="*/ 5 h 286"/>
                  <a:gd name="T76" fmla="*/ 722 w 1020"/>
                  <a:gd name="T77" fmla="*/ 8 h 286"/>
                  <a:gd name="T78" fmla="*/ 693 w 1020"/>
                  <a:gd name="T79" fmla="*/ 13 h 286"/>
                  <a:gd name="T80" fmla="*/ 665 w 1020"/>
                  <a:gd name="T81" fmla="*/ 8 h 286"/>
                  <a:gd name="T82" fmla="*/ 643 w 1020"/>
                  <a:gd name="T83" fmla="*/ 8 h 286"/>
                  <a:gd name="T84" fmla="*/ 614 w 1020"/>
                  <a:gd name="T85" fmla="*/ 5 h 286"/>
                  <a:gd name="T86" fmla="*/ 601 w 1020"/>
                  <a:gd name="T87" fmla="*/ 12 h 286"/>
                  <a:gd name="T88" fmla="*/ 585 w 1020"/>
                  <a:gd name="T89" fmla="*/ 3 h 286"/>
                  <a:gd name="T90" fmla="*/ 572 w 1020"/>
                  <a:gd name="T91" fmla="*/ 13 h 286"/>
                  <a:gd name="T92" fmla="*/ 549 w 1020"/>
                  <a:gd name="T93" fmla="*/ 12 h 286"/>
                  <a:gd name="T94" fmla="*/ 540 w 1020"/>
                  <a:gd name="T95" fmla="*/ 10 h 286"/>
                  <a:gd name="T96" fmla="*/ 527 w 1020"/>
                  <a:gd name="T97" fmla="*/ 12 h 286"/>
                  <a:gd name="T98" fmla="*/ 506 w 1020"/>
                  <a:gd name="T99" fmla="*/ 3 h 286"/>
                  <a:gd name="T100" fmla="*/ 485 w 1020"/>
                  <a:gd name="T101" fmla="*/ 13 h 286"/>
                  <a:gd name="T102" fmla="*/ 463 w 1020"/>
                  <a:gd name="T103" fmla="*/ 12 h 286"/>
                  <a:gd name="T104" fmla="*/ 436 w 1020"/>
                  <a:gd name="T105" fmla="*/ 12 h 286"/>
                  <a:gd name="T106" fmla="*/ 415 w 1020"/>
                  <a:gd name="T107" fmla="*/ 8 h 286"/>
                  <a:gd name="T108" fmla="*/ 395 w 1020"/>
                  <a:gd name="T109" fmla="*/ 7 h 286"/>
                  <a:gd name="T110" fmla="*/ 344 w 1020"/>
                  <a:gd name="T111" fmla="*/ 3 h 286"/>
                  <a:gd name="T112" fmla="*/ 257 w 1020"/>
                  <a:gd name="T113" fmla="*/ 10 h 286"/>
                  <a:gd name="T114" fmla="*/ 213 w 1020"/>
                  <a:gd name="T115" fmla="*/ 17 h 286"/>
                  <a:gd name="T116" fmla="*/ 170 w 1020"/>
                  <a:gd name="T117" fmla="*/ 11 h 286"/>
                  <a:gd name="T118" fmla="*/ 141 w 1020"/>
                  <a:gd name="T119" fmla="*/ 15 h 286"/>
                  <a:gd name="T120" fmla="*/ 57 w 1020"/>
                  <a:gd name="T121" fmla="*/ 3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20" h="286">
                    <a:moveTo>
                      <a:pt x="47" y="2"/>
                    </a:moveTo>
                    <a:cubicBezTo>
                      <a:pt x="35" y="2"/>
                      <a:pt x="21" y="4"/>
                      <a:pt x="21" y="18"/>
                    </a:cubicBezTo>
                    <a:cubicBezTo>
                      <a:pt x="21" y="37"/>
                      <a:pt x="51" y="20"/>
                      <a:pt x="55" y="34"/>
                    </a:cubicBezTo>
                    <a:cubicBezTo>
                      <a:pt x="59" y="47"/>
                      <a:pt x="20" y="43"/>
                      <a:pt x="31" y="53"/>
                    </a:cubicBezTo>
                    <a:cubicBezTo>
                      <a:pt x="34" y="56"/>
                      <a:pt x="73" y="66"/>
                      <a:pt x="58" y="72"/>
                    </a:cubicBezTo>
                    <a:cubicBezTo>
                      <a:pt x="48" y="76"/>
                      <a:pt x="0" y="68"/>
                      <a:pt x="1" y="99"/>
                    </a:cubicBezTo>
                    <a:cubicBezTo>
                      <a:pt x="2" y="132"/>
                      <a:pt x="62" y="88"/>
                      <a:pt x="63" y="121"/>
                    </a:cubicBezTo>
                    <a:cubicBezTo>
                      <a:pt x="63" y="132"/>
                      <a:pt x="43" y="125"/>
                      <a:pt x="43" y="131"/>
                    </a:cubicBezTo>
                    <a:cubicBezTo>
                      <a:pt x="43" y="137"/>
                      <a:pt x="73" y="133"/>
                      <a:pt x="77" y="146"/>
                    </a:cubicBezTo>
                    <a:cubicBezTo>
                      <a:pt x="83" y="165"/>
                      <a:pt x="17" y="141"/>
                      <a:pt x="17" y="174"/>
                    </a:cubicBezTo>
                    <a:cubicBezTo>
                      <a:pt x="18" y="206"/>
                      <a:pt x="59" y="188"/>
                      <a:pt x="77" y="199"/>
                    </a:cubicBezTo>
                    <a:cubicBezTo>
                      <a:pt x="80" y="200"/>
                      <a:pt x="85" y="211"/>
                      <a:pt x="82" y="217"/>
                    </a:cubicBezTo>
                    <a:cubicBezTo>
                      <a:pt x="77" y="230"/>
                      <a:pt x="55" y="205"/>
                      <a:pt x="53" y="220"/>
                    </a:cubicBezTo>
                    <a:cubicBezTo>
                      <a:pt x="50" y="244"/>
                      <a:pt x="99" y="224"/>
                      <a:pt x="96" y="248"/>
                    </a:cubicBezTo>
                    <a:cubicBezTo>
                      <a:pt x="94" y="272"/>
                      <a:pt x="59" y="256"/>
                      <a:pt x="50" y="256"/>
                    </a:cubicBezTo>
                    <a:cubicBezTo>
                      <a:pt x="22" y="256"/>
                      <a:pt x="25" y="271"/>
                      <a:pt x="49" y="271"/>
                    </a:cubicBezTo>
                    <a:cubicBezTo>
                      <a:pt x="106" y="271"/>
                      <a:pt x="106" y="271"/>
                      <a:pt x="106" y="271"/>
                    </a:cubicBezTo>
                    <a:cubicBezTo>
                      <a:pt x="106" y="271"/>
                      <a:pt x="106" y="271"/>
                      <a:pt x="106" y="271"/>
                    </a:cubicBezTo>
                    <a:cubicBezTo>
                      <a:pt x="107" y="271"/>
                      <a:pt x="107" y="271"/>
                      <a:pt x="107" y="271"/>
                    </a:cubicBezTo>
                    <a:cubicBezTo>
                      <a:pt x="119" y="271"/>
                      <a:pt x="119" y="271"/>
                      <a:pt x="119" y="271"/>
                    </a:cubicBezTo>
                    <a:cubicBezTo>
                      <a:pt x="119" y="271"/>
                      <a:pt x="119" y="271"/>
                      <a:pt x="119" y="271"/>
                    </a:cubicBezTo>
                    <a:cubicBezTo>
                      <a:pt x="119" y="271"/>
                      <a:pt x="119" y="271"/>
                      <a:pt x="119" y="271"/>
                    </a:cubicBezTo>
                    <a:cubicBezTo>
                      <a:pt x="121" y="271"/>
                      <a:pt x="121" y="271"/>
                      <a:pt x="121" y="271"/>
                    </a:cubicBezTo>
                    <a:cubicBezTo>
                      <a:pt x="122" y="272"/>
                      <a:pt x="122" y="272"/>
                      <a:pt x="122" y="272"/>
                    </a:cubicBezTo>
                    <a:cubicBezTo>
                      <a:pt x="128" y="273"/>
                      <a:pt x="131" y="270"/>
                      <a:pt x="135" y="267"/>
                    </a:cubicBezTo>
                    <a:cubicBezTo>
                      <a:pt x="138" y="265"/>
                      <a:pt x="138" y="265"/>
                      <a:pt x="138" y="265"/>
                    </a:cubicBezTo>
                    <a:cubicBezTo>
                      <a:pt x="139" y="266"/>
                      <a:pt x="139" y="266"/>
                      <a:pt x="139" y="266"/>
                    </a:cubicBezTo>
                    <a:cubicBezTo>
                      <a:pt x="142" y="271"/>
                      <a:pt x="147" y="279"/>
                      <a:pt x="152" y="277"/>
                    </a:cubicBezTo>
                    <a:cubicBezTo>
                      <a:pt x="154" y="276"/>
                      <a:pt x="155" y="275"/>
                      <a:pt x="156" y="274"/>
                    </a:cubicBezTo>
                    <a:cubicBezTo>
                      <a:pt x="156" y="274"/>
                      <a:pt x="156" y="274"/>
                      <a:pt x="156" y="274"/>
                    </a:cubicBezTo>
                    <a:cubicBezTo>
                      <a:pt x="156" y="274"/>
                      <a:pt x="156" y="274"/>
                      <a:pt x="156" y="274"/>
                    </a:cubicBezTo>
                    <a:cubicBezTo>
                      <a:pt x="160" y="285"/>
                      <a:pt x="161" y="273"/>
                      <a:pt x="164" y="272"/>
                    </a:cubicBezTo>
                    <a:cubicBezTo>
                      <a:pt x="173" y="269"/>
                      <a:pt x="177" y="284"/>
                      <a:pt x="185" y="282"/>
                    </a:cubicBezTo>
                    <a:cubicBezTo>
                      <a:pt x="185" y="279"/>
                      <a:pt x="185" y="279"/>
                      <a:pt x="185" y="279"/>
                    </a:cubicBezTo>
                    <a:cubicBezTo>
                      <a:pt x="188" y="279"/>
                      <a:pt x="188" y="279"/>
                      <a:pt x="188" y="279"/>
                    </a:cubicBezTo>
                    <a:cubicBezTo>
                      <a:pt x="189" y="278"/>
                      <a:pt x="189" y="275"/>
                      <a:pt x="190" y="274"/>
                    </a:cubicBezTo>
                    <a:cubicBezTo>
                      <a:pt x="196" y="269"/>
                      <a:pt x="200" y="270"/>
                      <a:pt x="206" y="267"/>
                    </a:cubicBezTo>
                    <a:cubicBezTo>
                      <a:pt x="208" y="266"/>
                      <a:pt x="207" y="263"/>
                      <a:pt x="209" y="262"/>
                    </a:cubicBezTo>
                    <a:cubicBezTo>
                      <a:pt x="210" y="262"/>
                      <a:pt x="215" y="261"/>
                      <a:pt x="216" y="262"/>
                    </a:cubicBezTo>
                    <a:cubicBezTo>
                      <a:pt x="217" y="264"/>
                      <a:pt x="217" y="264"/>
                      <a:pt x="217" y="264"/>
                    </a:cubicBezTo>
                    <a:cubicBezTo>
                      <a:pt x="218" y="265"/>
                      <a:pt x="218" y="265"/>
                      <a:pt x="218" y="265"/>
                    </a:cubicBezTo>
                    <a:cubicBezTo>
                      <a:pt x="219" y="268"/>
                      <a:pt x="219" y="268"/>
                      <a:pt x="219" y="268"/>
                    </a:cubicBezTo>
                    <a:cubicBezTo>
                      <a:pt x="220" y="271"/>
                      <a:pt x="221" y="273"/>
                      <a:pt x="224" y="274"/>
                    </a:cubicBezTo>
                    <a:cubicBezTo>
                      <a:pt x="225" y="274"/>
                      <a:pt x="225" y="274"/>
                      <a:pt x="225" y="274"/>
                    </a:cubicBezTo>
                    <a:cubicBezTo>
                      <a:pt x="226" y="274"/>
                      <a:pt x="226" y="274"/>
                      <a:pt x="226" y="274"/>
                    </a:cubicBezTo>
                    <a:cubicBezTo>
                      <a:pt x="229" y="273"/>
                      <a:pt x="230" y="271"/>
                      <a:pt x="231" y="268"/>
                    </a:cubicBezTo>
                    <a:cubicBezTo>
                      <a:pt x="232" y="265"/>
                      <a:pt x="232" y="265"/>
                      <a:pt x="232" y="265"/>
                    </a:cubicBezTo>
                    <a:cubicBezTo>
                      <a:pt x="232" y="264"/>
                      <a:pt x="232" y="264"/>
                      <a:pt x="232" y="264"/>
                    </a:cubicBezTo>
                    <a:cubicBezTo>
                      <a:pt x="234" y="262"/>
                      <a:pt x="234" y="262"/>
                      <a:pt x="234" y="262"/>
                    </a:cubicBezTo>
                    <a:cubicBezTo>
                      <a:pt x="235" y="261"/>
                      <a:pt x="240" y="262"/>
                      <a:pt x="241" y="262"/>
                    </a:cubicBezTo>
                    <a:cubicBezTo>
                      <a:pt x="243" y="263"/>
                      <a:pt x="242" y="266"/>
                      <a:pt x="244" y="267"/>
                    </a:cubicBezTo>
                    <a:cubicBezTo>
                      <a:pt x="250" y="270"/>
                      <a:pt x="254" y="269"/>
                      <a:pt x="260" y="274"/>
                    </a:cubicBezTo>
                    <a:cubicBezTo>
                      <a:pt x="261" y="275"/>
                      <a:pt x="261" y="278"/>
                      <a:pt x="261" y="279"/>
                    </a:cubicBezTo>
                    <a:cubicBezTo>
                      <a:pt x="265" y="279"/>
                      <a:pt x="265" y="279"/>
                      <a:pt x="265" y="279"/>
                    </a:cubicBezTo>
                    <a:cubicBezTo>
                      <a:pt x="265" y="282"/>
                      <a:pt x="265" y="282"/>
                      <a:pt x="265" y="282"/>
                    </a:cubicBezTo>
                    <a:cubicBezTo>
                      <a:pt x="273" y="284"/>
                      <a:pt x="277" y="269"/>
                      <a:pt x="286" y="272"/>
                    </a:cubicBezTo>
                    <a:cubicBezTo>
                      <a:pt x="289" y="273"/>
                      <a:pt x="290" y="285"/>
                      <a:pt x="294" y="274"/>
                    </a:cubicBezTo>
                    <a:cubicBezTo>
                      <a:pt x="294" y="274"/>
                      <a:pt x="294" y="274"/>
                      <a:pt x="294" y="274"/>
                    </a:cubicBezTo>
                    <a:cubicBezTo>
                      <a:pt x="294" y="274"/>
                      <a:pt x="294" y="274"/>
                      <a:pt x="294" y="274"/>
                    </a:cubicBezTo>
                    <a:cubicBezTo>
                      <a:pt x="295" y="275"/>
                      <a:pt x="296" y="276"/>
                      <a:pt x="298" y="277"/>
                    </a:cubicBezTo>
                    <a:cubicBezTo>
                      <a:pt x="300" y="278"/>
                      <a:pt x="303" y="277"/>
                      <a:pt x="305" y="274"/>
                    </a:cubicBezTo>
                    <a:cubicBezTo>
                      <a:pt x="307" y="272"/>
                      <a:pt x="307" y="272"/>
                      <a:pt x="307" y="272"/>
                    </a:cubicBezTo>
                    <a:cubicBezTo>
                      <a:pt x="308" y="272"/>
                      <a:pt x="308" y="272"/>
                      <a:pt x="308" y="272"/>
                    </a:cubicBezTo>
                    <a:cubicBezTo>
                      <a:pt x="309" y="273"/>
                      <a:pt x="310" y="276"/>
                      <a:pt x="312" y="277"/>
                    </a:cubicBezTo>
                    <a:cubicBezTo>
                      <a:pt x="318" y="279"/>
                      <a:pt x="321" y="276"/>
                      <a:pt x="324" y="273"/>
                    </a:cubicBezTo>
                    <a:cubicBezTo>
                      <a:pt x="325" y="272"/>
                      <a:pt x="325" y="272"/>
                      <a:pt x="325" y="272"/>
                    </a:cubicBezTo>
                    <a:cubicBezTo>
                      <a:pt x="327" y="272"/>
                      <a:pt x="327" y="272"/>
                      <a:pt x="327" y="272"/>
                    </a:cubicBezTo>
                    <a:cubicBezTo>
                      <a:pt x="329" y="271"/>
                      <a:pt x="329" y="271"/>
                      <a:pt x="329" y="271"/>
                    </a:cubicBezTo>
                    <a:cubicBezTo>
                      <a:pt x="332" y="271"/>
                      <a:pt x="332" y="271"/>
                      <a:pt x="332" y="271"/>
                    </a:cubicBezTo>
                    <a:cubicBezTo>
                      <a:pt x="333" y="272"/>
                      <a:pt x="333" y="272"/>
                      <a:pt x="333" y="272"/>
                    </a:cubicBezTo>
                    <a:cubicBezTo>
                      <a:pt x="335" y="274"/>
                      <a:pt x="340" y="279"/>
                      <a:pt x="341" y="280"/>
                    </a:cubicBezTo>
                    <a:cubicBezTo>
                      <a:pt x="344" y="281"/>
                      <a:pt x="347" y="280"/>
                      <a:pt x="349" y="279"/>
                    </a:cubicBezTo>
                    <a:cubicBezTo>
                      <a:pt x="354" y="276"/>
                      <a:pt x="354" y="276"/>
                      <a:pt x="354" y="276"/>
                    </a:cubicBezTo>
                    <a:cubicBezTo>
                      <a:pt x="355" y="277"/>
                      <a:pt x="355" y="277"/>
                      <a:pt x="355" y="277"/>
                    </a:cubicBezTo>
                    <a:cubicBezTo>
                      <a:pt x="357" y="278"/>
                      <a:pt x="360" y="278"/>
                      <a:pt x="363" y="277"/>
                    </a:cubicBezTo>
                    <a:cubicBezTo>
                      <a:pt x="366" y="277"/>
                      <a:pt x="366" y="277"/>
                      <a:pt x="366" y="277"/>
                    </a:cubicBezTo>
                    <a:cubicBezTo>
                      <a:pt x="366" y="277"/>
                      <a:pt x="367" y="276"/>
                      <a:pt x="367" y="276"/>
                    </a:cubicBezTo>
                    <a:cubicBezTo>
                      <a:pt x="368" y="275"/>
                      <a:pt x="368" y="275"/>
                      <a:pt x="368" y="275"/>
                    </a:cubicBezTo>
                    <a:cubicBezTo>
                      <a:pt x="368" y="275"/>
                      <a:pt x="368" y="275"/>
                      <a:pt x="368" y="275"/>
                    </a:cubicBezTo>
                    <a:cubicBezTo>
                      <a:pt x="370" y="280"/>
                      <a:pt x="372" y="280"/>
                      <a:pt x="376" y="278"/>
                    </a:cubicBezTo>
                    <a:cubicBezTo>
                      <a:pt x="377" y="277"/>
                      <a:pt x="377" y="277"/>
                      <a:pt x="377" y="277"/>
                    </a:cubicBezTo>
                    <a:cubicBezTo>
                      <a:pt x="381" y="279"/>
                      <a:pt x="381" y="279"/>
                      <a:pt x="381" y="279"/>
                    </a:cubicBezTo>
                    <a:cubicBezTo>
                      <a:pt x="384" y="280"/>
                      <a:pt x="386" y="281"/>
                      <a:pt x="390" y="280"/>
                    </a:cubicBezTo>
                    <a:cubicBezTo>
                      <a:pt x="392" y="279"/>
                      <a:pt x="394" y="277"/>
                      <a:pt x="396" y="276"/>
                    </a:cubicBezTo>
                    <a:cubicBezTo>
                      <a:pt x="396" y="275"/>
                      <a:pt x="396" y="275"/>
                      <a:pt x="396" y="275"/>
                    </a:cubicBezTo>
                    <a:cubicBezTo>
                      <a:pt x="396" y="275"/>
                      <a:pt x="396" y="275"/>
                      <a:pt x="396" y="275"/>
                    </a:cubicBezTo>
                    <a:cubicBezTo>
                      <a:pt x="399" y="279"/>
                      <a:pt x="399" y="279"/>
                      <a:pt x="399" y="279"/>
                    </a:cubicBezTo>
                    <a:cubicBezTo>
                      <a:pt x="401" y="280"/>
                      <a:pt x="403" y="281"/>
                      <a:pt x="406" y="279"/>
                    </a:cubicBezTo>
                    <a:cubicBezTo>
                      <a:pt x="408" y="278"/>
                      <a:pt x="408" y="278"/>
                      <a:pt x="408" y="278"/>
                    </a:cubicBezTo>
                    <a:cubicBezTo>
                      <a:pt x="409" y="278"/>
                      <a:pt x="409" y="278"/>
                      <a:pt x="409" y="278"/>
                    </a:cubicBezTo>
                    <a:cubicBezTo>
                      <a:pt x="411" y="279"/>
                      <a:pt x="412" y="273"/>
                      <a:pt x="414" y="272"/>
                    </a:cubicBezTo>
                    <a:cubicBezTo>
                      <a:pt x="416" y="272"/>
                      <a:pt x="416" y="272"/>
                      <a:pt x="416" y="272"/>
                    </a:cubicBezTo>
                    <a:cubicBezTo>
                      <a:pt x="416" y="272"/>
                      <a:pt x="416" y="272"/>
                      <a:pt x="416" y="272"/>
                    </a:cubicBezTo>
                    <a:cubicBezTo>
                      <a:pt x="418" y="272"/>
                      <a:pt x="418" y="272"/>
                      <a:pt x="418" y="272"/>
                    </a:cubicBezTo>
                    <a:cubicBezTo>
                      <a:pt x="419" y="272"/>
                      <a:pt x="419" y="272"/>
                      <a:pt x="419" y="272"/>
                    </a:cubicBezTo>
                    <a:cubicBezTo>
                      <a:pt x="419" y="273"/>
                      <a:pt x="420" y="273"/>
                      <a:pt x="421" y="274"/>
                    </a:cubicBezTo>
                    <a:cubicBezTo>
                      <a:pt x="422" y="275"/>
                      <a:pt x="422" y="275"/>
                      <a:pt x="422" y="275"/>
                    </a:cubicBezTo>
                    <a:cubicBezTo>
                      <a:pt x="425" y="280"/>
                      <a:pt x="425" y="280"/>
                      <a:pt x="425" y="280"/>
                    </a:cubicBezTo>
                    <a:cubicBezTo>
                      <a:pt x="426" y="282"/>
                      <a:pt x="427" y="283"/>
                      <a:pt x="428" y="282"/>
                    </a:cubicBezTo>
                    <a:cubicBezTo>
                      <a:pt x="429" y="280"/>
                      <a:pt x="429" y="280"/>
                      <a:pt x="429" y="280"/>
                    </a:cubicBezTo>
                    <a:cubicBezTo>
                      <a:pt x="430" y="281"/>
                      <a:pt x="430" y="281"/>
                      <a:pt x="430" y="281"/>
                    </a:cubicBezTo>
                    <a:cubicBezTo>
                      <a:pt x="431" y="282"/>
                      <a:pt x="433" y="282"/>
                      <a:pt x="435" y="282"/>
                    </a:cubicBezTo>
                    <a:cubicBezTo>
                      <a:pt x="435" y="279"/>
                      <a:pt x="435" y="279"/>
                      <a:pt x="435" y="279"/>
                    </a:cubicBezTo>
                    <a:cubicBezTo>
                      <a:pt x="438" y="279"/>
                      <a:pt x="438" y="279"/>
                      <a:pt x="438" y="279"/>
                    </a:cubicBezTo>
                    <a:cubicBezTo>
                      <a:pt x="439" y="278"/>
                      <a:pt x="439" y="275"/>
                      <a:pt x="440" y="274"/>
                    </a:cubicBezTo>
                    <a:cubicBezTo>
                      <a:pt x="441" y="273"/>
                      <a:pt x="443" y="272"/>
                      <a:pt x="444" y="271"/>
                    </a:cubicBezTo>
                    <a:cubicBezTo>
                      <a:pt x="446" y="271"/>
                      <a:pt x="446" y="271"/>
                      <a:pt x="446" y="271"/>
                    </a:cubicBezTo>
                    <a:cubicBezTo>
                      <a:pt x="446" y="271"/>
                      <a:pt x="446" y="271"/>
                      <a:pt x="446" y="271"/>
                    </a:cubicBezTo>
                    <a:cubicBezTo>
                      <a:pt x="448" y="272"/>
                      <a:pt x="448" y="272"/>
                      <a:pt x="448" y="272"/>
                    </a:cubicBezTo>
                    <a:cubicBezTo>
                      <a:pt x="449" y="273"/>
                      <a:pt x="449" y="273"/>
                      <a:pt x="449" y="273"/>
                    </a:cubicBezTo>
                    <a:cubicBezTo>
                      <a:pt x="449" y="274"/>
                      <a:pt x="450" y="275"/>
                      <a:pt x="451" y="275"/>
                    </a:cubicBezTo>
                    <a:cubicBezTo>
                      <a:pt x="454" y="276"/>
                      <a:pt x="455" y="275"/>
                      <a:pt x="457" y="273"/>
                    </a:cubicBezTo>
                    <a:cubicBezTo>
                      <a:pt x="458" y="272"/>
                      <a:pt x="458" y="272"/>
                      <a:pt x="458" y="272"/>
                    </a:cubicBezTo>
                    <a:cubicBezTo>
                      <a:pt x="459" y="272"/>
                      <a:pt x="459" y="272"/>
                      <a:pt x="459" y="272"/>
                    </a:cubicBezTo>
                    <a:cubicBezTo>
                      <a:pt x="461" y="274"/>
                      <a:pt x="463" y="275"/>
                      <a:pt x="466" y="274"/>
                    </a:cubicBezTo>
                    <a:cubicBezTo>
                      <a:pt x="472" y="272"/>
                      <a:pt x="472" y="272"/>
                      <a:pt x="472" y="272"/>
                    </a:cubicBezTo>
                    <a:cubicBezTo>
                      <a:pt x="472" y="272"/>
                      <a:pt x="472" y="272"/>
                      <a:pt x="472" y="272"/>
                    </a:cubicBezTo>
                    <a:cubicBezTo>
                      <a:pt x="474" y="274"/>
                      <a:pt x="474" y="274"/>
                      <a:pt x="474" y="274"/>
                    </a:cubicBezTo>
                    <a:cubicBezTo>
                      <a:pt x="475" y="274"/>
                      <a:pt x="475" y="274"/>
                      <a:pt x="475" y="274"/>
                    </a:cubicBezTo>
                    <a:cubicBezTo>
                      <a:pt x="476" y="274"/>
                      <a:pt x="476" y="274"/>
                      <a:pt x="476" y="274"/>
                    </a:cubicBezTo>
                    <a:cubicBezTo>
                      <a:pt x="477" y="273"/>
                      <a:pt x="477" y="273"/>
                      <a:pt x="477" y="273"/>
                    </a:cubicBezTo>
                    <a:cubicBezTo>
                      <a:pt x="480" y="274"/>
                      <a:pt x="480" y="274"/>
                      <a:pt x="480" y="274"/>
                    </a:cubicBezTo>
                    <a:cubicBezTo>
                      <a:pt x="480" y="274"/>
                      <a:pt x="480" y="274"/>
                      <a:pt x="480" y="274"/>
                    </a:cubicBezTo>
                    <a:cubicBezTo>
                      <a:pt x="482" y="276"/>
                      <a:pt x="482" y="276"/>
                      <a:pt x="482" y="276"/>
                    </a:cubicBezTo>
                    <a:cubicBezTo>
                      <a:pt x="483" y="277"/>
                      <a:pt x="485" y="277"/>
                      <a:pt x="486" y="277"/>
                    </a:cubicBezTo>
                    <a:cubicBezTo>
                      <a:pt x="489" y="277"/>
                      <a:pt x="489" y="277"/>
                      <a:pt x="489" y="276"/>
                    </a:cubicBezTo>
                    <a:cubicBezTo>
                      <a:pt x="488" y="274"/>
                      <a:pt x="488" y="274"/>
                      <a:pt x="488" y="274"/>
                    </a:cubicBezTo>
                    <a:cubicBezTo>
                      <a:pt x="490" y="274"/>
                      <a:pt x="490" y="274"/>
                      <a:pt x="490" y="274"/>
                    </a:cubicBezTo>
                    <a:cubicBezTo>
                      <a:pt x="492" y="272"/>
                      <a:pt x="492" y="272"/>
                      <a:pt x="492" y="272"/>
                    </a:cubicBezTo>
                    <a:cubicBezTo>
                      <a:pt x="493" y="272"/>
                      <a:pt x="493" y="272"/>
                      <a:pt x="493" y="272"/>
                    </a:cubicBezTo>
                    <a:cubicBezTo>
                      <a:pt x="495" y="272"/>
                      <a:pt x="497" y="272"/>
                      <a:pt x="498" y="272"/>
                    </a:cubicBezTo>
                    <a:cubicBezTo>
                      <a:pt x="500" y="272"/>
                      <a:pt x="504" y="273"/>
                      <a:pt x="507" y="273"/>
                    </a:cubicBezTo>
                    <a:cubicBezTo>
                      <a:pt x="508" y="273"/>
                      <a:pt x="508" y="273"/>
                      <a:pt x="508" y="273"/>
                    </a:cubicBezTo>
                    <a:cubicBezTo>
                      <a:pt x="510" y="274"/>
                      <a:pt x="510" y="274"/>
                      <a:pt x="510" y="274"/>
                    </a:cubicBezTo>
                    <a:cubicBezTo>
                      <a:pt x="511" y="275"/>
                      <a:pt x="510" y="278"/>
                      <a:pt x="511" y="279"/>
                    </a:cubicBezTo>
                    <a:cubicBezTo>
                      <a:pt x="515" y="279"/>
                      <a:pt x="515" y="279"/>
                      <a:pt x="515" y="279"/>
                    </a:cubicBezTo>
                    <a:cubicBezTo>
                      <a:pt x="515" y="282"/>
                      <a:pt x="515" y="282"/>
                      <a:pt x="515" y="282"/>
                    </a:cubicBezTo>
                    <a:cubicBezTo>
                      <a:pt x="519" y="283"/>
                      <a:pt x="522" y="280"/>
                      <a:pt x="525" y="276"/>
                    </a:cubicBezTo>
                    <a:cubicBezTo>
                      <a:pt x="526" y="275"/>
                      <a:pt x="526" y="275"/>
                      <a:pt x="526" y="275"/>
                    </a:cubicBezTo>
                    <a:cubicBezTo>
                      <a:pt x="526" y="275"/>
                      <a:pt x="526" y="275"/>
                      <a:pt x="526" y="275"/>
                    </a:cubicBezTo>
                    <a:cubicBezTo>
                      <a:pt x="527" y="275"/>
                      <a:pt x="527" y="275"/>
                      <a:pt x="528" y="275"/>
                    </a:cubicBezTo>
                    <a:cubicBezTo>
                      <a:pt x="530" y="273"/>
                      <a:pt x="530" y="273"/>
                      <a:pt x="530" y="273"/>
                    </a:cubicBezTo>
                    <a:cubicBezTo>
                      <a:pt x="530" y="272"/>
                      <a:pt x="530" y="272"/>
                      <a:pt x="530" y="272"/>
                    </a:cubicBezTo>
                    <a:cubicBezTo>
                      <a:pt x="532" y="271"/>
                      <a:pt x="533" y="271"/>
                      <a:pt x="535" y="272"/>
                    </a:cubicBezTo>
                    <a:cubicBezTo>
                      <a:pt x="539" y="273"/>
                      <a:pt x="539" y="285"/>
                      <a:pt x="544" y="274"/>
                    </a:cubicBezTo>
                    <a:cubicBezTo>
                      <a:pt x="544" y="274"/>
                      <a:pt x="544" y="274"/>
                      <a:pt x="544" y="274"/>
                    </a:cubicBezTo>
                    <a:cubicBezTo>
                      <a:pt x="544" y="274"/>
                      <a:pt x="544" y="274"/>
                      <a:pt x="544" y="274"/>
                    </a:cubicBezTo>
                    <a:cubicBezTo>
                      <a:pt x="545" y="275"/>
                      <a:pt x="546" y="276"/>
                      <a:pt x="548" y="277"/>
                    </a:cubicBezTo>
                    <a:cubicBezTo>
                      <a:pt x="550" y="278"/>
                      <a:pt x="553" y="277"/>
                      <a:pt x="555" y="274"/>
                    </a:cubicBezTo>
                    <a:cubicBezTo>
                      <a:pt x="557" y="272"/>
                      <a:pt x="557" y="272"/>
                      <a:pt x="557" y="272"/>
                    </a:cubicBezTo>
                    <a:cubicBezTo>
                      <a:pt x="557" y="272"/>
                      <a:pt x="557" y="272"/>
                      <a:pt x="557" y="272"/>
                    </a:cubicBezTo>
                    <a:cubicBezTo>
                      <a:pt x="559" y="273"/>
                      <a:pt x="559" y="276"/>
                      <a:pt x="562" y="277"/>
                    </a:cubicBezTo>
                    <a:cubicBezTo>
                      <a:pt x="565" y="278"/>
                      <a:pt x="567" y="278"/>
                      <a:pt x="569" y="277"/>
                    </a:cubicBezTo>
                    <a:cubicBezTo>
                      <a:pt x="572" y="274"/>
                      <a:pt x="572" y="274"/>
                      <a:pt x="572" y="274"/>
                    </a:cubicBezTo>
                    <a:cubicBezTo>
                      <a:pt x="574" y="275"/>
                      <a:pt x="574" y="275"/>
                      <a:pt x="574" y="275"/>
                    </a:cubicBezTo>
                    <a:cubicBezTo>
                      <a:pt x="575" y="275"/>
                      <a:pt x="576" y="275"/>
                      <a:pt x="577" y="275"/>
                    </a:cubicBezTo>
                    <a:cubicBezTo>
                      <a:pt x="578" y="274"/>
                      <a:pt x="579" y="274"/>
                      <a:pt x="580" y="274"/>
                    </a:cubicBezTo>
                    <a:cubicBezTo>
                      <a:pt x="584" y="273"/>
                      <a:pt x="584" y="273"/>
                      <a:pt x="584" y="273"/>
                    </a:cubicBezTo>
                    <a:cubicBezTo>
                      <a:pt x="585" y="274"/>
                      <a:pt x="585" y="274"/>
                      <a:pt x="585" y="274"/>
                    </a:cubicBezTo>
                    <a:cubicBezTo>
                      <a:pt x="587" y="276"/>
                      <a:pt x="591" y="279"/>
                      <a:pt x="591" y="280"/>
                    </a:cubicBezTo>
                    <a:cubicBezTo>
                      <a:pt x="594" y="281"/>
                      <a:pt x="596" y="280"/>
                      <a:pt x="599" y="279"/>
                    </a:cubicBezTo>
                    <a:cubicBezTo>
                      <a:pt x="602" y="277"/>
                      <a:pt x="602" y="277"/>
                      <a:pt x="602" y="277"/>
                    </a:cubicBezTo>
                    <a:cubicBezTo>
                      <a:pt x="603" y="277"/>
                      <a:pt x="603" y="277"/>
                      <a:pt x="603" y="277"/>
                    </a:cubicBezTo>
                    <a:cubicBezTo>
                      <a:pt x="603" y="277"/>
                      <a:pt x="604" y="277"/>
                      <a:pt x="604" y="277"/>
                    </a:cubicBezTo>
                    <a:cubicBezTo>
                      <a:pt x="605" y="277"/>
                      <a:pt x="605" y="277"/>
                      <a:pt x="605" y="277"/>
                    </a:cubicBezTo>
                    <a:cubicBezTo>
                      <a:pt x="608" y="278"/>
                      <a:pt x="608" y="278"/>
                      <a:pt x="608" y="278"/>
                    </a:cubicBezTo>
                    <a:cubicBezTo>
                      <a:pt x="610" y="278"/>
                      <a:pt x="611" y="277"/>
                      <a:pt x="613" y="277"/>
                    </a:cubicBezTo>
                    <a:cubicBezTo>
                      <a:pt x="616" y="277"/>
                      <a:pt x="616" y="277"/>
                      <a:pt x="616" y="277"/>
                    </a:cubicBezTo>
                    <a:cubicBezTo>
                      <a:pt x="616" y="277"/>
                      <a:pt x="617" y="276"/>
                      <a:pt x="617" y="276"/>
                    </a:cubicBezTo>
                    <a:cubicBezTo>
                      <a:pt x="618" y="275"/>
                      <a:pt x="618" y="275"/>
                      <a:pt x="618" y="275"/>
                    </a:cubicBezTo>
                    <a:cubicBezTo>
                      <a:pt x="618" y="275"/>
                      <a:pt x="618" y="275"/>
                      <a:pt x="618" y="275"/>
                    </a:cubicBezTo>
                    <a:cubicBezTo>
                      <a:pt x="619" y="280"/>
                      <a:pt x="622" y="280"/>
                      <a:pt x="626" y="278"/>
                    </a:cubicBezTo>
                    <a:cubicBezTo>
                      <a:pt x="627" y="277"/>
                      <a:pt x="627" y="277"/>
                      <a:pt x="627" y="277"/>
                    </a:cubicBezTo>
                    <a:cubicBezTo>
                      <a:pt x="631" y="279"/>
                      <a:pt x="631" y="279"/>
                      <a:pt x="631" y="279"/>
                    </a:cubicBezTo>
                    <a:cubicBezTo>
                      <a:pt x="632" y="280"/>
                      <a:pt x="634" y="280"/>
                      <a:pt x="635" y="280"/>
                    </a:cubicBezTo>
                    <a:cubicBezTo>
                      <a:pt x="640" y="280"/>
                      <a:pt x="640" y="280"/>
                      <a:pt x="640" y="280"/>
                    </a:cubicBezTo>
                    <a:cubicBezTo>
                      <a:pt x="639" y="280"/>
                      <a:pt x="639" y="280"/>
                      <a:pt x="639" y="280"/>
                    </a:cubicBezTo>
                    <a:cubicBezTo>
                      <a:pt x="675" y="281"/>
                      <a:pt x="675" y="281"/>
                      <a:pt x="675" y="281"/>
                    </a:cubicBezTo>
                    <a:cubicBezTo>
                      <a:pt x="676" y="282"/>
                      <a:pt x="676" y="282"/>
                      <a:pt x="676" y="282"/>
                    </a:cubicBezTo>
                    <a:cubicBezTo>
                      <a:pt x="677" y="282"/>
                      <a:pt x="677" y="282"/>
                      <a:pt x="678" y="282"/>
                    </a:cubicBezTo>
                    <a:cubicBezTo>
                      <a:pt x="679" y="281"/>
                      <a:pt x="679" y="281"/>
                      <a:pt x="679" y="281"/>
                    </a:cubicBezTo>
                    <a:cubicBezTo>
                      <a:pt x="714" y="282"/>
                      <a:pt x="714" y="282"/>
                      <a:pt x="714" y="282"/>
                    </a:cubicBezTo>
                    <a:cubicBezTo>
                      <a:pt x="723" y="282"/>
                      <a:pt x="743" y="285"/>
                      <a:pt x="748" y="273"/>
                    </a:cubicBezTo>
                    <a:cubicBezTo>
                      <a:pt x="748" y="272"/>
                      <a:pt x="748" y="272"/>
                      <a:pt x="748" y="272"/>
                    </a:cubicBezTo>
                    <a:cubicBezTo>
                      <a:pt x="756" y="273"/>
                      <a:pt x="756" y="273"/>
                      <a:pt x="756" y="273"/>
                    </a:cubicBezTo>
                    <a:cubicBezTo>
                      <a:pt x="759" y="273"/>
                      <a:pt x="762" y="274"/>
                      <a:pt x="764" y="275"/>
                    </a:cubicBezTo>
                    <a:cubicBezTo>
                      <a:pt x="767" y="277"/>
                      <a:pt x="771" y="272"/>
                      <a:pt x="773" y="272"/>
                    </a:cubicBezTo>
                    <a:cubicBezTo>
                      <a:pt x="775" y="272"/>
                      <a:pt x="775" y="277"/>
                      <a:pt x="778" y="275"/>
                    </a:cubicBezTo>
                    <a:cubicBezTo>
                      <a:pt x="780" y="273"/>
                      <a:pt x="781" y="269"/>
                      <a:pt x="783" y="267"/>
                    </a:cubicBezTo>
                    <a:cubicBezTo>
                      <a:pt x="789" y="262"/>
                      <a:pt x="790" y="267"/>
                      <a:pt x="794" y="267"/>
                    </a:cubicBezTo>
                    <a:cubicBezTo>
                      <a:pt x="795" y="267"/>
                      <a:pt x="795" y="267"/>
                      <a:pt x="795" y="267"/>
                    </a:cubicBezTo>
                    <a:cubicBezTo>
                      <a:pt x="796" y="267"/>
                      <a:pt x="796" y="267"/>
                      <a:pt x="796" y="267"/>
                    </a:cubicBezTo>
                    <a:cubicBezTo>
                      <a:pt x="801" y="267"/>
                      <a:pt x="802" y="262"/>
                      <a:pt x="808" y="267"/>
                    </a:cubicBezTo>
                    <a:cubicBezTo>
                      <a:pt x="809" y="269"/>
                      <a:pt x="810" y="273"/>
                      <a:pt x="812" y="275"/>
                    </a:cubicBezTo>
                    <a:cubicBezTo>
                      <a:pt x="815" y="277"/>
                      <a:pt x="815" y="272"/>
                      <a:pt x="817" y="272"/>
                    </a:cubicBezTo>
                    <a:cubicBezTo>
                      <a:pt x="820" y="272"/>
                      <a:pt x="823" y="277"/>
                      <a:pt x="827" y="275"/>
                    </a:cubicBezTo>
                    <a:cubicBezTo>
                      <a:pt x="830" y="273"/>
                      <a:pt x="837" y="272"/>
                      <a:pt x="843" y="272"/>
                    </a:cubicBezTo>
                    <a:cubicBezTo>
                      <a:pt x="844" y="272"/>
                      <a:pt x="845" y="272"/>
                      <a:pt x="847" y="272"/>
                    </a:cubicBezTo>
                    <a:cubicBezTo>
                      <a:pt x="849" y="272"/>
                      <a:pt x="849" y="272"/>
                      <a:pt x="849" y="272"/>
                    </a:cubicBezTo>
                    <a:cubicBezTo>
                      <a:pt x="851" y="274"/>
                      <a:pt x="851" y="274"/>
                      <a:pt x="851" y="274"/>
                    </a:cubicBezTo>
                    <a:cubicBezTo>
                      <a:pt x="852" y="274"/>
                      <a:pt x="852" y="274"/>
                      <a:pt x="852" y="274"/>
                    </a:cubicBezTo>
                    <a:cubicBezTo>
                      <a:pt x="852" y="276"/>
                      <a:pt x="852" y="276"/>
                      <a:pt x="852" y="276"/>
                    </a:cubicBezTo>
                    <a:cubicBezTo>
                      <a:pt x="852" y="277"/>
                      <a:pt x="852" y="277"/>
                      <a:pt x="854" y="277"/>
                    </a:cubicBezTo>
                    <a:cubicBezTo>
                      <a:pt x="856" y="277"/>
                      <a:pt x="857" y="277"/>
                      <a:pt x="858" y="276"/>
                    </a:cubicBezTo>
                    <a:cubicBezTo>
                      <a:pt x="860" y="274"/>
                      <a:pt x="860" y="274"/>
                      <a:pt x="860" y="274"/>
                    </a:cubicBezTo>
                    <a:cubicBezTo>
                      <a:pt x="861" y="274"/>
                      <a:pt x="861" y="274"/>
                      <a:pt x="861" y="274"/>
                    </a:cubicBezTo>
                    <a:cubicBezTo>
                      <a:pt x="867" y="273"/>
                      <a:pt x="873" y="270"/>
                      <a:pt x="879" y="270"/>
                    </a:cubicBezTo>
                    <a:cubicBezTo>
                      <a:pt x="882" y="270"/>
                      <a:pt x="882" y="270"/>
                      <a:pt x="882" y="270"/>
                    </a:cubicBezTo>
                    <a:cubicBezTo>
                      <a:pt x="884" y="273"/>
                      <a:pt x="884" y="273"/>
                      <a:pt x="884" y="273"/>
                    </a:cubicBezTo>
                    <a:cubicBezTo>
                      <a:pt x="885" y="275"/>
                      <a:pt x="887" y="276"/>
                      <a:pt x="890" y="275"/>
                    </a:cubicBezTo>
                    <a:cubicBezTo>
                      <a:pt x="890" y="275"/>
                      <a:pt x="890" y="274"/>
                      <a:pt x="891" y="274"/>
                    </a:cubicBezTo>
                    <a:cubicBezTo>
                      <a:pt x="891" y="274"/>
                      <a:pt x="891" y="274"/>
                      <a:pt x="891" y="274"/>
                    </a:cubicBezTo>
                    <a:cubicBezTo>
                      <a:pt x="889" y="280"/>
                      <a:pt x="889" y="280"/>
                      <a:pt x="889" y="280"/>
                    </a:cubicBezTo>
                    <a:cubicBezTo>
                      <a:pt x="914" y="280"/>
                      <a:pt x="939" y="282"/>
                      <a:pt x="964" y="282"/>
                    </a:cubicBezTo>
                    <a:cubicBezTo>
                      <a:pt x="974" y="282"/>
                      <a:pt x="999" y="286"/>
                      <a:pt x="999" y="266"/>
                    </a:cubicBezTo>
                    <a:cubicBezTo>
                      <a:pt x="999" y="248"/>
                      <a:pt x="969" y="265"/>
                      <a:pt x="965" y="250"/>
                    </a:cubicBezTo>
                    <a:cubicBezTo>
                      <a:pt x="961" y="238"/>
                      <a:pt x="1000" y="242"/>
                      <a:pt x="989" y="231"/>
                    </a:cubicBezTo>
                    <a:cubicBezTo>
                      <a:pt x="986" y="229"/>
                      <a:pt x="947" y="219"/>
                      <a:pt x="962" y="213"/>
                    </a:cubicBezTo>
                    <a:cubicBezTo>
                      <a:pt x="972" y="209"/>
                      <a:pt x="1020" y="216"/>
                      <a:pt x="1019" y="185"/>
                    </a:cubicBezTo>
                    <a:cubicBezTo>
                      <a:pt x="1018" y="152"/>
                      <a:pt x="958" y="196"/>
                      <a:pt x="957" y="163"/>
                    </a:cubicBezTo>
                    <a:cubicBezTo>
                      <a:pt x="957" y="152"/>
                      <a:pt x="978" y="160"/>
                      <a:pt x="978" y="154"/>
                    </a:cubicBezTo>
                    <a:cubicBezTo>
                      <a:pt x="978" y="147"/>
                      <a:pt x="947" y="151"/>
                      <a:pt x="943" y="138"/>
                    </a:cubicBezTo>
                    <a:cubicBezTo>
                      <a:pt x="937" y="119"/>
                      <a:pt x="1003" y="143"/>
                      <a:pt x="1003" y="111"/>
                    </a:cubicBezTo>
                    <a:cubicBezTo>
                      <a:pt x="1002" y="78"/>
                      <a:pt x="961" y="97"/>
                      <a:pt x="943" y="86"/>
                    </a:cubicBezTo>
                    <a:cubicBezTo>
                      <a:pt x="940" y="84"/>
                      <a:pt x="936" y="73"/>
                      <a:pt x="938" y="68"/>
                    </a:cubicBezTo>
                    <a:cubicBezTo>
                      <a:pt x="943" y="55"/>
                      <a:pt x="966" y="80"/>
                      <a:pt x="967" y="65"/>
                    </a:cubicBezTo>
                    <a:cubicBezTo>
                      <a:pt x="970" y="40"/>
                      <a:pt x="921" y="60"/>
                      <a:pt x="924" y="36"/>
                    </a:cubicBezTo>
                    <a:cubicBezTo>
                      <a:pt x="926" y="12"/>
                      <a:pt x="962" y="28"/>
                      <a:pt x="970" y="28"/>
                    </a:cubicBezTo>
                    <a:cubicBezTo>
                      <a:pt x="998" y="28"/>
                      <a:pt x="995" y="13"/>
                      <a:pt x="971" y="13"/>
                    </a:cubicBezTo>
                    <a:cubicBezTo>
                      <a:pt x="915" y="14"/>
                      <a:pt x="915" y="14"/>
                      <a:pt x="915" y="14"/>
                    </a:cubicBezTo>
                    <a:cubicBezTo>
                      <a:pt x="915" y="13"/>
                      <a:pt x="915" y="13"/>
                      <a:pt x="915" y="13"/>
                    </a:cubicBezTo>
                    <a:cubicBezTo>
                      <a:pt x="913" y="14"/>
                      <a:pt x="913" y="14"/>
                      <a:pt x="913" y="14"/>
                    </a:cubicBezTo>
                    <a:cubicBezTo>
                      <a:pt x="901" y="14"/>
                      <a:pt x="901" y="14"/>
                      <a:pt x="901" y="14"/>
                    </a:cubicBezTo>
                    <a:cubicBezTo>
                      <a:pt x="901" y="14"/>
                      <a:pt x="901" y="14"/>
                      <a:pt x="901" y="14"/>
                    </a:cubicBezTo>
                    <a:cubicBezTo>
                      <a:pt x="901" y="14"/>
                      <a:pt x="901" y="14"/>
                      <a:pt x="901" y="14"/>
                    </a:cubicBezTo>
                    <a:cubicBezTo>
                      <a:pt x="900" y="14"/>
                      <a:pt x="900" y="14"/>
                      <a:pt x="900" y="14"/>
                    </a:cubicBezTo>
                    <a:cubicBezTo>
                      <a:pt x="898" y="13"/>
                      <a:pt x="898" y="13"/>
                      <a:pt x="898" y="13"/>
                    </a:cubicBezTo>
                    <a:cubicBezTo>
                      <a:pt x="893" y="11"/>
                      <a:pt x="889" y="14"/>
                      <a:pt x="885" y="18"/>
                    </a:cubicBezTo>
                    <a:cubicBezTo>
                      <a:pt x="882" y="20"/>
                      <a:pt x="882" y="20"/>
                      <a:pt x="882" y="20"/>
                    </a:cubicBezTo>
                    <a:cubicBezTo>
                      <a:pt x="881" y="19"/>
                      <a:pt x="881" y="19"/>
                      <a:pt x="881" y="19"/>
                    </a:cubicBezTo>
                    <a:cubicBezTo>
                      <a:pt x="878" y="13"/>
                      <a:pt x="873" y="5"/>
                      <a:pt x="868" y="8"/>
                    </a:cubicBezTo>
                    <a:cubicBezTo>
                      <a:pt x="867" y="9"/>
                      <a:pt x="865" y="10"/>
                      <a:pt x="864" y="11"/>
                    </a:cubicBezTo>
                    <a:cubicBezTo>
                      <a:pt x="864" y="11"/>
                      <a:pt x="864" y="11"/>
                      <a:pt x="864" y="11"/>
                    </a:cubicBezTo>
                    <a:cubicBezTo>
                      <a:pt x="864" y="10"/>
                      <a:pt x="864" y="10"/>
                      <a:pt x="864" y="10"/>
                    </a:cubicBezTo>
                    <a:cubicBezTo>
                      <a:pt x="860" y="0"/>
                      <a:pt x="859" y="11"/>
                      <a:pt x="856" y="13"/>
                    </a:cubicBezTo>
                    <a:cubicBezTo>
                      <a:pt x="848" y="16"/>
                      <a:pt x="843" y="0"/>
                      <a:pt x="835" y="3"/>
                    </a:cubicBezTo>
                    <a:cubicBezTo>
                      <a:pt x="835" y="5"/>
                      <a:pt x="835" y="5"/>
                      <a:pt x="835" y="5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31" y="7"/>
                      <a:pt x="831" y="9"/>
                      <a:pt x="830" y="10"/>
                    </a:cubicBezTo>
                    <a:cubicBezTo>
                      <a:pt x="824" y="15"/>
                      <a:pt x="820" y="14"/>
                      <a:pt x="814" y="18"/>
                    </a:cubicBezTo>
                    <a:cubicBezTo>
                      <a:pt x="812" y="19"/>
                      <a:pt x="813" y="21"/>
                      <a:pt x="811" y="22"/>
                    </a:cubicBezTo>
                    <a:cubicBezTo>
                      <a:pt x="810" y="23"/>
                      <a:pt x="805" y="23"/>
                      <a:pt x="804" y="22"/>
                    </a:cubicBezTo>
                    <a:cubicBezTo>
                      <a:pt x="803" y="20"/>
                      <a:pt x="803" y="20"/>
                      <a:pt x="803" y="20"/>
                    </a:cubicBezTo>
                    <a:cubicBezTo>
                      <a:pt x="802" y="19"/>
                      <a:pt x="802" y="19"/>
                      <a:pt x="802" y="19"/>
                    </a:cubicBezTo>
                    <a:cubicBezTo>
                      <a:pt x="801" y="16"/>
                      <a:pt x="801" y="16"/>
                      <a:pt x="801" y="16"/>
                    </a:cubicBezTo>
                    <a:cubicBezTo>
                      <a:pt x="800" y="14"/>
                      <a:pt x="799" y="11"/>
                      <a:pt x="796" y="10"/>
                    </a:cubicBezTo>
                    <a:cubicBezTo>
                      <a:pt x="795" y="10"/>
                      <a:pt x="795" y="10"/>
                      <a:pt x="795" y="10"/>
                    </a:cubicBezTo>
                    <a:cubicBezTo>
                      <a:pt x="794" y="10"/>
                      <a:pt x="794" y="10"/>
                      <a:pt x="794" y="10"/>
                    </a:cubicBezTo>
                    <a:cubicBezTo>
                      <a:pt x="792" y="11"/>
                      <a:pt x="790" y="14"/>
                      <a:pt x="789" y="16"/>
                    </a:cubicBezTo>
                    <a:cubicBezTo>
                      <a:pt x="788" y="19"/>
                      <a:pt x="788" y="19"/>
                      <a:pt x="788" y="19"/>
                    </a:cubicBezTo>
                    <a:cubicBezTo>
                      <a:pt x="788" y="20"/>
                      <a:pt x="788" y="20"/>
                      <a:pt x="788" y="20"/>
                    </a:cubicBezTo>
                    <a:cubicBezTo>
                      <a:pt x="786" y="22"/>
                      <a:pt x="786" y="22"/>
                      <a:pt x="786" y="22"/>
                    </a:cubicBezTo>
                    <a:cubicBezTo>
                      <a:pt x="785" y="23"/>
                      <a:pt x="781" y="23"/>
                      <a:pt x="780" y="22"/>
                    </a:cubicBezTo>
                    <a:cubicBezTo>
                      <a:pt x="778" y="21"/>
                      <a:pt x="778" y="19"/>
                      <a:pt x="776" y="18"/>
                    </a:cubicBezTo>
                    <a:cubicBezTo>
                      <a:pt x="770" y="14"/>
                      <a:pt x="766" y="15"/>
                      <a:pt x="760" y="10"/>
                    </a:cubicBezTo>
                    <a:cubicBezTo>
                      <a:pt x="759" y="9"/>
                      <a:pt x="760" y="7"/>
                      <a:pt x="759" y="5"/>
                    </a:cubicBezTo>
                    <a:cubicBezTo>
                      <a:pt x="755" y="5"/>
                      <a:pt x="755" y="5"/>
                      <a:pt x="755" y="5"/>
                    </a:cubicBezTo>
                    <a:cubicBezTo>
                      <a:pt x="755" y="3"/>
                      <a:pt x="755" y="3"/>
                      <a:pt x="755" y="3"/>
                    </a:cubicBezTo>
                    <a:cubicBezTo>
                      <a:pt x="747" y="0"/>
                      <a:pt x="743" y="16"/>
                      <a:pt x="735" y="13"/>
                    </a:cubicBezTo>
                    <a:cubicBezTo>
                      <a:pt x="731" y="11"/>
                      <a:pt x="731" y="0"/>
                      <a:pt x="727" y="10"/>
                    </a:cubicBezTo>
                    <a:cubicBezTo>
                      <a:pt x="726" y="11"/>
                      <a:pt x="726" y="11"/>
                      <a:pt x="726" y="11"/>
                    </a:cubicBezTo>
                    <a:cubicBezTo>
                      <a:pt x="726" y="11"/>
                      <a:pt x="726" y="11"/>
                      <a:pt x="726" y="11"/>
                    </a:cubicBezTo>
                    <a:cubicBezTo>
                      <a:pt x="725" y="10"/>
                      <a:pt x="724" y="9"/>
                      <a:pt x="722" y="8"/>
                    </a:cubicBezTo>
                    <a:cubicBezTo>
                      <a:pt x="720" y="6"/>
                      <a:pt x="717" y="8"/>
                      <a:pt x="715" y="10"/>
                    </a:cubicBezTo>
                    <a:cubicBezTo>
                      <a:pt x="713" y="13"/>
                      <a:pt x="713" y="13"/>
                      <a:pt x="713" y="13"/>
                    </a:cubicBezTo>
                    <a:cubicBezTo>
                      <a:pt x="713" y="12"/>
                      <a:pt x="713" y="12"/>
                      <a:pt x="713" y="12"/>
                    </a:cubicBezTo>
                    <a:cubicBezTo>
                      <a:pt x="711" y="11"/>
                      <a:pt x="711" y="8"/>
                      <a:pt x="708" y="7"/>
                    </a:cubicBezTo>
                    <a:cubicBezTo>
                      <a:pt x="703" y="6"/>
                      <a:pt x="699" y="9"/>
                      <a:pt x="696" y="11"/>
                    </a:cubicBezTo>
                    <a:cubicBezTo>
                      <a:pt x="695" y="13"/>
                      <a:pt x="695" y="13"/>
                      <a:pt x="695" y="13"/>
                    </a:cubicBezTo>
                    <a:cubicBezTo>
                      <a:pt x="693" y="13"/>
                      <a:pt x="693" y="13"/>
                      <a:pt x="693" y="13"/>
                    </a:cubicBezTo>
                    <a:cubicBezTo>
                      <a:pt x="692" y="13"/>
                      <a:pt x="692" y="13"/>
                      <a:pt x="692" y="13"/>
                    </a:cubicBezTo>
                    <a:cubicBezTo>
                      <a:pt x="689" y="13"/>
                      <a:pt x="689" y="13"/>
                      <a:pt x="689" y="13"/>
                    </a:cubicBezTo>
                    <a:cubicBezTo>
                      <a:pt x="687" y="12"/>
                      <a:pt x="687" y="12"/>
                      <a:pt x="687" y="12"/>
                    </a:cubicBezTo>
                    <a:cubicBezTo>
                      <a:pt x="685" y="10"/>
                      <a:pt x="680" y="5"/>
                      <a:pt x="679" y="5"/>
                    </a:cubicBezTo>
                    <a:cubicBezTo>
                      <a:pt x="676" y="4"/>
                      <a:pt x="674" y="4"/>
                      <a:pt x="671" y="6"/>
                    </a:cubicBezTo>
                    <a:cubicBezTo>
                      <a:pt x="666" y="8"/>
                      <a:pt x="666" y="8"/>
                      <a:pt x="666" y="8"/>
                    </a:cubicBezTo>
                    <a:cubicBezTo>
                      <a:pt x="665" y="8"/>
                      <a:pt x="665" y="8"/>
                      <a:pt x="665" y="8"/>
                    </a:cubicBezTo>
                    <a:cubicBezTo>
                      <a:pt x="663" y="7"/>
                      <a:pt x="661" y="7"/>
                      <a:pt x="657" y="8"/>
                    </a:cubicBezTo>
                    <a:cubicBezTo>
                      <a:pt x="654" y="8"/>
                      <a:pt x="654" y="8"/>
                      <a:pt x="654" y="8"/>
                    </a:cubicBezTo>
                    <a:cubicBezTo>
                      <a:pt x="654" y="8"/>
                      <a:pt x="653" y="8"/>
                      <a:pt x="653" y="9"/>
                    </a:cubicBezTo>
                    <a:cubicBezTo>
                      <a:pt x="652" y="10"/>
                      <a:pt x="652" y="10"/>
                      <a:pt x="652" y="10"/>
                    </a:cubicBezTo>
                    <a:cubicBezTo>
                      <a:pt x="652" y="10"/>
                      <a:pt x="652" y="10"/>
                      <a:pt x="652" y="10"/>
                    </a:cubicBezTo>
                    <a:cubicBezTo>
                      <a:pt x="651" y="4"/>
                      <a:pt x="648" y="4"/>
                      <a:pt x="644" y="7"/>
                    </a:cubicBezTo>
                    <a:cubicBezTo>
                      <a:pt x="643" y="8"/>
                      <a:pt x="643" y="8"/>
                      <a:pt x="643" y="8"/>
                    </a:cubicBezTo>
                    <a:cubicBezTo>
                      <a:pt x="639" y="5"/>
                      <a:pt x="639" y="5"/>
                      <a:pt x="639" y="5"/>
                    </a:cubicBezTo>
                    <a:cubicBezTo>
                      <a:pt x="637" y="4"/>
                      <a:pt x="634" y="4"/>
                      <a:pt x="630" y="5"/>
                    </a:cubicBezTo>
                    <a:cubicBezTo>
                      <a:pt x="628" y="6"/>
                      <a:pt x="626" y="7"/>
                      <a:pt x="625" y="9"/>
                    </a:cubicBezTo>
                    <a:cubicBezTo>
                      <a:pt x="624" y="9"/>
                      <a:pt x="624" y="9"/>
                      <a:pt x="624" y="9"/>
                    </a:cubicBezTo>
                    <a:cubicBezTo>
                      <a:pt x="624" y="9"/>
                      <a:pt x="624" y="9"/>
                      <a:pt x="624" y="9"/>
                    </a:cubicBezTo>
                    <a:cubicBezTo>
                      <a:pt x="621" y="6"/>
                      <a:pt x="621" y="6"/>
                      <a:pt x="621" y="6"/>
                    </a:cubicBezTo>
                    <a:cubicBezTo>
                      <a:pt x="619" y="5"/>
                      <a:pt x="617" y="4"/>
                      <a:pt x="614" y="5"/>
                    </a:cubicBezTo>
                    <a:cubicBezTo>
                      <a:pt x="612" y="7"/>
                      <a:pt x="612" y="7"/>
                      <a:pt x="612" y="7"/>
                    </a:cubicBezTo>
                    <a:cubicBezTo>
                      <a:pt x="612" y="6"/>
                      <a:pt x="612" y="6"/>
                      <a:pt x="612" y="6"/>
                    </a:cubicBezTo>
                    <a:cubicBezTo>
                      <a:pt x="610" y="5"/>
                      <a:pt x="609" y="12"/>
                      <a:pt x="606" y="13"/>
                    </a:cubicBezTo>
                    <a:cubicBezTo>
                      <a:pt x="604" y="13"/>
                      <a:pt x="604" y="13"/>
                      <a:pt x="604" y="13"/>
                    </a:cubicBezTo>
                    <a:cubicBezTo>
                      <a:pt x="604" y="13"/>
                      <a:pt x="604" y="13"/>
                      <a:pt x="604" y="13"/>
                    </a:cubicBezTo>
                    <a:cubicBezTo>
                      <a:pt x="602" y="13"/>
                      <a:pt x="602" y="13"/>
                      <a:pt x="602" y="13"/>
                    </a:cubicBezTo>
                    <a:cubicBezTo>
                      <a:pt x="601" y="12"/>
                      <a:pt x="601" y="12"/>
                      <a:pt x="601" y="12"/>
                    </a:cubicBezTo>
                    <a:cubicBezTo>
                      <a:pt x="601" y="12"/>
                      <a:pt x="600" y="11"/>
                      <a:pt x="599" y="10"/>
                    </a:cubicBezTo>
                    <a:cubicBezTo>
                      <a:pt x="598" y="10"/>
                      <a:pt x="598" y="10"/>
                      <a:pt x="598" y="10"/>
                    </a:cubicBezTo>
                    <a:cubicBezTo>
                      <a:pt x="595" y="4"/>
                      <a:pt x="595" y="4"/>
                      <a:pt x="595" y="4"/>
                    </a:cubicBezTo>
                    <a:cubicBezTo>
                      <a:pt x="594" y="3"/>
                      <a:pt x="593" y="2"/>
                      <a:pt x="592" y="3"/>
                    </a:cubicBezTo>
                    <a:cubicBezTo>
                      <a:pt x="591" y="4"/>
                      <a:pt x="591" y="4"/>
                      <a:pt x="591" y="4"/>
                    </a:cubicBezTo>
                    <a:cubicBezTo>
                      <a:pt x="591" y="4"/>
                      <a:pt x="591" y="4"/>
                      <a:pt x="591" y="4"/>
                    </a:cubicBezTo>
                    <a:cubicBezTo>
                      <a:pt x="589" y="3"/>
                      <a:pt x="587" y="2"/>
                      <a:pt x="585" y="3"/>
                    </a:cubicBezTo>
                    <a:cubicBezTo>
                      <a:pt x="585" y="5"/>
                      <a:pt x="585" y="5"/>
                      <a:pt x="585" y="5"/>
                    </a:cubicBezTo>
                    <a:cubicBezTo>
                      <a:pt x="582" y="5"/>
                      <a:pt x="582" y="5"/>
                      <a:pt x="582" y="5"/>
                    </a:cubicBezTo>
                    <a:cubicBezTo>
                      <a:pt x="581" y="7"/>
                      <a:pt x="581" y="9"/>
                      <a:pt x="580" y="10"/>
                    </a:cubicBezTo>
                    <a:cubicBezTo>
                      <a:pt x="579" y="11"/>
                      <a:pt x="577" y="12"/>
                      <a:pt x="576" y="13"/>
                    </a:cubicBezTo>
                    <a:cubicBezTo>
                      <a:pt x="574" y="14"/>
                      <a:pt x="574" y="14"/>
                      <a:pt x="574" y="14"/>
                    </a:cubicBezTo>
                    <a:cubicBezTo>
                      <a:pt x="574" y="14"/>
                      <a:pt x="574" y="14"/>
                      <a:pt x="574" y="14"/>
                    </a:cubicBezTo>
                    <a:cubicBezTo>
                      <a:pt x="572" y="13"/>
                      <a:pt x="572" y="13"/>
                      <a:pt x="572" y="13"/>
                    </a:cubicBezTo>
                    <a:cubicBezTo>
                      <a:pt x="571" y="12"/>
                      <a:pt x="571" y="12"/>
                      <a:pt x="571" y="12"/>
                    </a:cubicBezTo>
                    <a:cubicBezTo>
                      <a:pt x="571" y="11"/>
                      <a:pt x="570" y="10"/>
                      <a:pt x="569" y="10"/>
                    </a:cubicBezTo>
                    <a:cubicBezTo>
                      <a:pt x="567" y="9"/>
                      <a:pt x="565" y="10"/>
                      <a:pt x="563" y="11"/>
                    </a:cubicBezTo>
                    <a:cubicBezTo>
                      <a:pt x="562" y="13"/>
                      <a:pt x="562" y="13"/>
                      <a:pt x="562" y="13"/>
                    </a:cubicBezTo>
                    <a:cubicBezTo>
                      <a:pt x="561" y="12"/>
                      <a:pt x="561" y="12"/>
                      <a:pt x="561" y="12"/>
                    </a:cubicBezTo>
                    <a:cubicBezTo>
                      <a:pt x="559" y="11"/>
                      <a:pt x="557" y="9"/>
                      <a:pt x="554" y="10"/>
                    </a:cubicBezTo>
                    <a:cubicBezTo>
                      <a:pt x="549" y="12"/>
                      <a:pt x="549" y="12"/>
                      <a:pt x="549" y="12"/>
                    </a:cubicBezTo>
                    <a:cubicBezTo>
                      <a:pt x="549" y="12"/>
                      <a:pt x="549" y="12"/>
                      <a:pt x="549" y="12"/>
                    </a:cubicBezTo>
                    <a:cubicBezTo>
                      <a:pt x="546" y="10"/>
                      <a:pt x="546" y="10"/>
                      <a:pt x="546" y="10"/>
                    </a:cubicBezTo>
                    <a:cubicBezTo>
                      <a:pt x="545" y="10"/>
                      <a:pt x="545" y="10"/>
                      <a:pt x="545" y="10"/>
                    </a:cubicBezTo>
                    <a:cubicBezTo>
                      <a:pt x="544" y="10"/>
                      <a:pt x="544" y="10"/>
                      <a:pt x="544" y="10"/>
                    </a:cubicBezTo>
                    <a:cubicBezTo>
                      <a:pt x="543" y="11"/>
                      <a:pt x="543" y="11"/>
                      <a:pt x="543" y="11"/>
                    </a:cubicBezTo>
                    <a:cubicBezTo>
                      <a:pt x="540" y="10"/>
                      <a:pt x="540" y="10"/>
                      <a:pt x="540" y="10"/>
                    </a:cubicBezTo>
                    <a:cubicBezTo>
                      <a:pt x="540" y="10"/>
                      <a:pt x="540" y="10"/>
                      <a:pt x="540" y="10"/>
                    </a:cubicBezTo>
                    <a:cubicBezTo>
                      <a:pt x="538" y="9"/>
                      <a:pt x="538" y="9"/>
                      <a:pt x="538" y="9"/>
                    </a:cubicBezTo>
                    <a:cubicBezTo>
                      <a:pt x="537" y="8"/>
                      <a:pt x="536" y="7"/>
                      <a:pt x="534" y="7"/>
                    </a:cubicBezTo>
                    <a:cubicBezTo>
                      <a:pt x="531" y="7"/>
                      <a:pt x="531" y="8"/>
                      <a:pt x="531" y="9"/>
                    </a:cubicBezTo>
                    <a:cubicBezTo>
                      <a:pt x="532" y="10"/>
                      <a:pt x="532" y="10"/>
                      <a:pt x="532" y="10"/>
                    </a:cubicBezTo>
                    <a:cubicBezTo>
                      <a:pt x="530" y="11"/>
                      <a:pt x="530" y="11"/>
                      <a:pt x="530" y="11"/>
                    </a:cubicBezTo>
                    <a:cubicBezTo>
                      <a:pt x="528" y="13"/>
                      <a:pt x="528" y="13"/>
                      <a:pt x="528" y="13"/>
                    </a:cubicBezTo>
                    <a:cubicBezTo>
                      <a:pt x="527" y="12"/>
                      <a:pt x="527" y="12"/>
                      <a:pt x="527" y="12"/>
                    </a:cubicBezTo>
                    <a:cubicBezTo>
                      <a:pt x="525" y="12"/>
                      <a:pt x="523" y="12"/>
                      <a:pt x="523" y="12"/>
                    </a:cubicBezTo>
                    <a:cubicBezTo>
                      <a:pt x="520" y="12"/>
                      <a:pt x="517" y="12"/>
                      <a:pt x="514" y="12"/>
                    </a:cubicBezTo>
                    <a:cubicBezTo>
                      <a:pt x="512" y="11"/>
                      <a:pt x="512" y="11"/>
                      <a:pt x="512" y="11"/>
                    </a:cubicBezTo>
                    <a:cubicBezTo>
                      <a:pt x="510" y="10"/>
                      <a:pt x="510" y="10"/>
                      <a:pt x="510" y="10"/>
                    </a:cubicBezTo>
                    <a:cubicBezTo>
                      <a:pt x="509" y="9"/>
                      <a:pt x="510" y="7"/>
                      <a:pt x="509" y="5"/>
                    </a:cubicBezTo>
                    <a:cubicBezTo>
                      <a:pt x="506" y="5"/>
                      <a:pt x="506" y="5"/>
                      <a:pt x="506" y="5"/>
                    </a:cubicBezTo>
                    <a:cubicBezTo>
                      <a:pt x="506" y="3"/>
                      <a:pt x="506" y="3"/>
                      <a:pt x="506" y="3"/>
                    </a:cubicBezTo>
                    <a:cubicBezTo>
                      <a:pt x="502" y="2"/>
                      <a:pt x="498" y="5"/>
                      <a:pt x="495" y="8"/>
                    </a:cubicBezTo>
                    <a:cubicBezTo>
                      <a:pt x="494" y="9"/>
                      <a:pt x="494" y="9"/>
                      <a:pt x="494" y="9"/>
                    </a:cubicBezTo>
                    <a:cubicBezTo>
                      <a:pt x="494" y="9"/>
                      <a:pt x="494" y="9"/>
                      <a:pt x="494" y="9"/>
                    </a:cubicBezTo>
                    <a:cubicBezTo>
                      <a:pt x="493" y="9"/>
                      <a:pt x="493" y="9"/>
                      <a:pt x="492" y="10"/>
                    </a:cubicBezTo>
                    <a:cubicBezTo>
                      <a:pt x="491" y="12"/>
                      <a:pt x="491" y="12"/>
                      <a:pt x="491" y="12"/>
                    </a:cubicBezTo>
                    <a:cubicBezTo>
                      <a:pt x="490" y="12"/>
                      <a:pt x="490" y="12"/>
                      <a:pt x="490" y="12"/>
                    </a:cubicBezTo>
                    <a:cubicBezTo>
                      <a:pt x="489" y="13"/>
                      <a:pt x="487" y="13"/>
                      <a:pt x="485" y="13"/>
                    </a:cubicBezTo>
                    <a:cubicBezTo>
                      <a:pt x="481" y="11"/>
                      <a:pt x="481" y="0"/>
                      <a:pt x="477" y="10"/>
                    </a:cubicBezTo>
                    <a:cubicBezTo>
                      <a:pt x="476" y="11"/>
                      <a:pt x="476" y="11"/>
                      <a:pt x="476" y="11"/>
                    </a:cubicBezTo>
                    <a:cubicBezTo>
                      <a:pt x="476" y="11"/>
                      <a:pt x="476" y="11"/>
                      <a:pt x="476" y="11"/>
                    </a:cubicBezTo>
                    <a:cubicBezTo>
                      <a:pt x="475" y="10"/>
                      <a:pt x="474" y="9"/>
                      <a:pt x="472" y="8"/>
                    </a:cubicBezTo>
                    <a:cubicBezTo>
                      <a:pt x="470" y="6"/>
                      <a:pt x="467" y="8"/>
                      <a:pt x="465" y="10"/>
                    </a:cubicBezTo>
                    <a:cubicBezTo>
                      <a:pt x="463" y="13"/>
                      <a:pt x="463" y="13"/>
                      <a:pt x="463" y="13"/>
                    </a:cubicBezTo>
                    <a:cubicBezTo>
                      <a:pt x="463" y="12"/>
                      <a:pt x="463" y="12"/>
                      <a:pt x="463" y="12"/>
                    </a:cubicBezTo>
                    <a:cubicBezTo>
                      <a:pt x="462" y="11"/>
                      <a:pt x="461" y="8"/>
                      <a:pt x="458" y="7"/>
                    </a:cubicBezTo>
                    <a:cubicBezTo>
                      <a:pt x="455" y="7"/>
                      <a:pt x="453" y="7"/>
                      <a:pt x="451" y="8"/>
                    </a:cubicBezTo>
                    <a:cubicBezTo>
                      <a:pt x="448" y="10"/>
                      <a:pt x="448" y="10"/>
                      <a:pt x="448" y="10"/>
                    </a:cubicBezTo>
                    <a:cubicBezTo>
                      <a:pt x="446" y="9"/>
                      <a:pt x="446" y="9"/>
                      <a:pt x="446" y="9"/>
                    </a:cubicBezTo>
                    <a:cubicBezTo>
                      <a:pt x="445" y="9"/>
                      <a:pt x="444" y="9"/>
                      <a:pt x="443" y="10"/>
                    </a:cubicBezTo>
                    <a:cubicBezTo>
                      <a:pt x="442" y="10"/>
                      <a:pt x="441" y="10"/>
                      <a:pt x="440" y="11"/>
                    </a:cubicBezTo>
                    <a:cubicBezTo>
                      <a:pt x="436" y="12"/>
                      <a:pt x="436" y="12"/>
                      <a:pt x="436" y="12"/>
                    </a:cubicBezTo>
                    <a:cubicBezTo>
                      <a:pt x="435" y="10"/>
                      <a:pt x="435" y="10"/>
                      <a:pt x="435" y="10"/>
                    </a:cubicBezTo>
                    <a:cubicBezTo>
                      <a:pt x="433" y="8"/>
                      <a:pt x="430" y="5"/>
                      <a:pt x="429" y="5"/>
                    </a:cubicBezTo>
                    <a:cubicBezTo>
                      <a:pt x="426" y="4"/>
                      <a:pt x="424" y="4"/>
                      <a:pt x="421" y="6"/>
                    </a:cubicBezTo>
                    <a:cubicBezTo>
                      <a:pt x="418" y="8"/>
                      <a:pt x="418" y="8"/>
                      <a:pt x="418" y="8"/>
                    </a:cubicBezTo>
                    <a:cubicBezTo>
                      <a:pt x="417" y="7"/>
                      <a:pt x="417" y="7"/>
                      <a:pt x="417" y="7"/>
                    </a:cubicBezTo>
                    <a:cubicBezTo>
                      <a:pt x="417" y="7"/>
                      <a:pt x="416" y="7"/>
                      <a:pt x="416" y="7"/>
                    </a:cubicBezTo>
                    <a:cubicBezTo>
                      <a:pt x="415" y="8"/>
                      <a:pt x="415" y="8"/>
                      <a:pt x="415" y="8"/>
                    </a:cubicBezTo>
                    <a:cubicBezTo>
                      <a:pt x="412" y="7"/>
                      <a:pt x="412" y="7"/>
                      <a:pt x="412" y="7"/>
                    </a:cubicBezTo>
                    <a:cubicBezTo>
                      <a:pt x="410" y="7"/>
                      <a:pt x="409" y="7"/>
                      <a:pt x="407" y="8"/>
                    </a:cubicBezTo>
                    <a:cubicBezTo>
                      <a:pt x="404" y="8"/>
                      <a:pt x="404" y="8"/>
                      <a:pt x="404" y="8"/>
                    </a:cubicBezTo>
                    <a:cubicBezTo>
                      <a:pt x="404" y="8"/>
                      <a:pt x="404" y="8"/>
                      <a:pt x="403" y="9"/>
                    </a:cubicBezTo>
                    <a:cubicBezTo>
                      <a:pt x="402" y="10"/>
                      <a:pt x="402" y="10"/>
                      <a:pt x="402" y="10"/>
                    </a:cubicBezTo>
                    <a:cubicBezTo>
                      <a:pt x="402" y="10"/>
                      <a:pt x="402" y="10"/>
                      <a:pt x="402" y="10"/>
                    </a:cubicBezTo>
                    <a:cubicBezTo>
                      <a:pt x="401" y="4"/>
                      <a:pt x="398" y="4"/>
                      <a:pt x="395" y="7"/>
                    </a:cubicBezTo>
                    <a:cubicBezTo>
                      <a:pt x="393" y="8"/>
                      <a:pt x="393" y="8"/>
                      <a:pt x="393" y="8"/>
                    </a:cubicBezTo>
                    <a:cubicBezTo>
                      <a:pt x="389" y="5"/>
                      <a:pt x="389" y="5"/>
                      <a:pt x="389" y="5"/>
                    </a:cubicBezTo>
                    <a:cubicBezTo>
                      <a:pt x="388" y="5"/>
                      <a:pt x="387" y="4"/>
                      <a:pt x="385" y="4"/>
                    </a:cubicBezTo>
                    <a:cubicBezTo>
                      <a:pt x="381" y="5"/>
                      <a:pt x="381" y="5"/>
                      <a:pt x="381" y="5"/>
                    </a:cubicBezTo>
                    <a:cubicBezTo>
                      <a:pt x="381" y="5"/>
                      <a:pt x="381" y="5"/>
                      <a:pt x="381" y="5"/>
                    </a:cubicBezTo>
                    <a:cubicBezTo>
                      <a:pt x="345" y="4"/>
                      <a:pt x="345" y="4"/>
                      <a:pt x="345" y="4"/>
                    </a:cubicBezTo>
                    <a:cubicBezTo>
                      <a:pt x="344" y="3"/>
                      <a:pt x="344" y="3"/>
                      <a:pt x="344" y="3"/>
                    </a:cubicBezTo>
                    <a:cubicBezTo>
                      <a:pt x="343" y="2"/>
                      <a:pt x="343" y="2"/>
                      <a:pt x="342" y="3"/>
                    </a:cubicBezTo>
                    <a:cubicBezTo>
                      <a:pt x="341" y="4"/>
                      <a:pt x="341" y="4"/>
                      <a:pt x="341" y="4"/>
                    </a:cubicBezTo>
                    <a:cubicBezTo>
                      <a:pt x="307" y="3"/>
                      <a:pt x="307" y="3"/>
                      <a:pt x="307" y="3"/>
                    </a:cubicBezTo>
                    <a:cubicBezTo>
                      <a:pt x="298" y="3"/>
                      <a:pt x="277" y="0"/>
                      <a:pt x="272" y="12"/>
                    </a:cubicBezTo>
                    <a:cubicBezTo>
                      <a:pt x="272" y="12"/>
                      <a:pt x="272" y="12"/>
                      <a:pt x="272" y="12"/>
                    </a:cubicBezTo>
                    <a:cubicBezTo>
                      <a:pt x="264" y="12"/>
                      <a:pt x="264" y="12"/>
                      <a:pt x="264" y="12"/>
                    </a:cubicBezTo>
                    <a:cubicBezTo>
                      <a:pt x="261" y="11"/>
                      <a:pt x="258" y="11"/>
                      <a:pt x="257" y="10"/>
                    </a:cubicBezTo>
                    <a:cubicBezTo>
                      <a:pt x="253" y="8"/>
                      <a:pt x="250" y="12"/>
                      <a:pt x="247" y="12"/>
                    </a:cubicBezTo>
                    <a:cubicBezTo>
                      <a:pt x="245" y="12"/>
                      <a:pt x="245" y="7"/>
                      <a:pt x="242" y="10"/>
                    </a:cubicBezTo>
                    <a:cubicBezTo>
                      <a:pt x="240" y="11"/>
                      <a:pt x="239" y="15"/>
                      <a:pt x="237" y="17"/>
                    </a:cubicBezTo>
                    <a:cubicBezTo>
                      <a:pt x="231" y="23"/>
                      <a:pt x="230" y="17"/>
                      <a:pt x="226" y="17"/>
                    </a:cubicBezTo>
                    <a:cubicBezTo>
                      <a:pt x="225" y="17"/>
                      <a:pt x="225" y="17"/>
                      <a:pt x="225" y="17"/>
                    </a:cubicBezTo>
                    <a:cubicBezTo>
                      <a:pt x="224" y="17"/>
                      <a:pt x="224" y="17"/>
                      <a:pt x="224" y="17"/>
                    </a:cubicBezTo>
                    <a:cubicBezTo>
                      <a:pt x="219" y="17"/>
                      <a:pt x="219" y="23"/>
                      <a:pt x="213" y="17"/>
                    </a:cubicBezTo>
                    <a:cubicBezTo>
                      <a:pt x="211" y="15"/>
                      <a:pt x="210" y="11"/>
                      <a:pt x="208" y="10"/>
                    </a:cubicBezTo>
                    <a:cubicBezTo>
                      <a:pt x="205" y="7"/>
                      <a:pt x="205" y="12"/>
                      <a:pt x="203" y="12"/>
                    </a:cubicBezTo>
                    <a:cubicBezTo>
                      <a:pt x="200" y="12"/>
                      <a:pt x="197" y="8"/>
                      <a:pt x="193" y="10"/>
                    </a:cubicBezTo>
                    <a:cubicBezTo>
                      <a:pt x="190" y="11"/>
                      <a:pt x="183" y="12"/>
                      <a:pt x="177" y="12"/>
                    </a:cubicBezTo>
                    <a:cubicBezTo>
                      <a:pt x="177" y="12"/>
                      <a:pt x="175" y="12"/>
                      <a:pt x="173" y="12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170" y="11"/>
                      <a:pt x="170" y="11"/>
                      <a:pt x="170" y="11"/>
                    </a:cubicBezTo>
                    <a:cubicBezTo>
                      <a:pt x="168" y="10"/>
                      <a:pt x="168" y="10"/>
                      <a:pt x="168" y="10"/>
                    </a:cubicBezTo>
                    <a:cubicBezTo>
                      <a:pt x="168" y="9"/>
                      <a:pt x="168" y="9"/>
                      <a:pt x="168" y="9"/>
                    </a:cubicBezTo>
                    <a:cubicBezTo>
                      <a:pt x="169" y="8"/>
                      <a:pt x="169" y="7"/>
                      <a:pt x="166" y="7"/>
                    </a:cubicBezTo>
                    <a:cubicBezTo>
                      <a:pt x="164" y="7"/>
                      <a:pt x="163" y="8"/>
                      <a:pt x="162" y="9"/>
                    </a:cubicBezTo>
                    <a:cubicBezTo>
                      <a:pt x="160" y="10"/>
                      <a:pt x="160" y="10"/>
                      <a:pt x="160" y="10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53" y="12"/>
                      <a:pt x="147" y="15"/>
                      <a:pt x="141" y="15"/>
                    </a:cubicBezTo>
                    <a:cubicBezTo>
                      <a:pt x="139" y="14"/>
                      <a:pt x="139" y="14"/>
                      <a:pt x="139" y="14"/>
                    </a:cubicBezTo>
                    <a:cubicBezTo>
                      <a:pt x="137" y="11"/>
                      <a:pt x="137" y="11"/>
                      <a:pt x="137" y="11"/>
                    </a:cubicBezTo>
                    <a:cubicBezTo>
                      <a:pt x="135" y="10"/>
                      <a:pt x="133" y="9"/>
                      <a:pt x="130" y="10"/>
                    </a:cubicBezTo>
                    <a:cubicBezTo>
                      <a:pt x="130" y="10"/>
                      <a:pt x="130" y="10"/>
                      <a:pt x="129" y="10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06" y="5"/>
                      <a:pt x="81" y="3"/>
                      <a:pt x="57" y="3"/>
                    </a:cubicBezTo>
                    <a:cubicBezTo>
                      <a:pt x="54" y="3"/>
                      <a:pt x="51" y="3"/>
                      <a:pt x="47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CEC6DF0-74FB-4D9A-9D84-E56D19E15010}"/>
                </a:ext>
              </a:extLst>
            </p:cNvPr>
            <p:cNvSpPr/>
            <p:nvPr/>
          </p:nvSpPr>
          <p:spPr>
            <a:xfrm>
              <a:off x="4074844" y="1088481"/>
              <a:ext cx="6096000" cy="3443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4000" noProof="0" dirty="0" err="1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পঞ্চম</a:t>
              </a:r>
              <a:r>
                <a:rPr lang="en-US" sz="4000" noProof="0" dirty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40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প্রাথমিক</a:t>
              </a:r>
              <a:r>
                <a:rPr lang="en-US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গণিত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অনুশীলনী</a:t>
              </a:r>
              <a:r>
                <a:rPr lang="bn-IN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ঃ </a:t>
              </a:r>
              <a:r>
                <a:rPr lang="en-US" sz="40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তিন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kumimoji="0" lang="bn-I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ঃ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চার</a:t>
              </a:r>
              <a:r>
                <a:rPr lang="bn-IN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প্রক্রিয়া সম্পর্কিত সমস্যাবলী </a:t>
              </a:r>
              <a:r>
                <a:rPr lang="en-US" sz="4000" noProof="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পাঠ্যাংশঃ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সমস্যা ১০।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n-IN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সময় ৪০ মিনিট</a:t>
              </a:r>
              <a:r>
                <a:rPr lang="en-US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noProof="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9C0F3D5-C5DB-4C83-AEC4-7EC1E48D97B3}"/>
              </a:ext>
            </a:extLst>
          </p:cNvPr>
          <p:cNvGrpSpPr/>
          <p:nvPr/>
        </p:nvGrpSpPr>
        <p:grpSpPr>
          <a:xfrm rot="3256769">
            <a:off x="-59309" y="2415038"/>
            <a:ext cx="1295924" cy="3886869"/>
            <a:chOff x="1504369" y="2982594"/>
            <a:chExt cx="997455" cy="2991670"/>
          </a:xfrm>
        </p:grpSpPr>
        <p:sp>
          <p:nvSpPr>
            <p:cNvPr id="29" name="Rectangle 62">
              <a:extLst>
                <a:ext uri="{FF2B5EF4-FFF2-40B4-BE49-F238E27FC236}">
                  <a16:creationId xmlns:a16="http://schemas.microsoft.com/office/drawing/2014/main" id="{EA7FECCB-ACF0-4A4A-B9C5-82A3453C5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098" y="3026507"/>
              <a:ext cx="967483" cy="89011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Rectangle 63">
              <a:extLst>
                <a:ext uri="{FF2B5EF4-FFF2-40B4-BE49-F238E27FC236}">
                  <a16:creationId xmlns:a16="http://schemas.microsoft.com/office/drawing/2014/main" id="{FC899D90-20E7-415E-AEF5-2791E55CF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098" y="3026507"/>
              <a:ext cx="490712" cy="890113"/>
            </a:xfrm>
            <a:prstGeom prst="rect">
              <a:avLst/>
            </a:prstGeom>
            <a:solidFill>
              <a:schemeClr val="tx1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Freeform 64">
              <a:extLst>
                <a:ext uri="{FF2B5EF4-FFF2-40B4-BE49-F238E27FC236}">
                  <a16:creationId xmlns:a16="http://schemas.microsoft.com/office/drawing/2014/main" id="{EDD8641C-5793-406B-A3A7-17FCE73E4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4369" y="4207980"/>
              <a:ext cx="996758" cy="1766284"/>
            </a:xfrm>
            <a:custGeom>
              <a:avLst/>
              <a:gdLst>
                <a:gd name="T0" fmla="*/ 673 w 1430"/>
                <a:gd name="T1" fmla="*/ 2024 h 2534"/>
                <a:gd name="T2" fmla="*/ 612 w 1430"/>
                <a:gd name="T3" fmla="*/ 2078 h 2534"/>
                <a:gd name="T4" fmla="*/ 597 w 1430"/>
                <a:gd name="T5" fmla="*/ 2162 h 2534"/>
                <a:gd name="T6" fmla="*/ 638 w 1430"/>
                <a:gd name="T7" fmla="*/ 2234 h 2534"/>
                <a:gd name="T8" fmla="*/ 710 w 1430"/>
                <a:gd name="T9" fmla="*/ 2264 h 2534"/>
                <a:gd name="T10" fmla="*/ 769 w 1430"/>
                <a:gd name="T11" fmla="*/ 2249 h 2534"/>
                <a:gd name="T12" fmla="*/ 824 w 1430"/>
                <a:gd name="T13" fmla="*/ 2189 h 2534"/>
                <a:gd name="T14" fmla="*/ 829 w 1430"/>
                <a:gd name="T15" fmla="*/ 2104 h 2534"/>
                <a:gd name="T16" fmla="*/ 782 w 1430"/>
                <a:gd name="T17" fmla="*/ 2037 h 2534"/>
                <a:gd name="T18" fmla="*/ 715 w 1430"/>
                <a:gd name="T19" fmla="*/ 2015 h 2534"/>
                <a:gd name="T20" fmla="*/ 1430 w 1430"/>
                <a:gd name="T21" fmla="*/ 87 h 2534"/>
                <a:gd name="T22" fmla="*/ 1425 w 1430"/>
                <a:gd name="T23" fmla="*/ 116 h 2534"/>
                <a:gd name="T24" fmla="*/ 1342 w 1430"/>
                <a:gd name="T25" fmla="*/ 167 h 2534"/>
                <a:gd name="T26" fmla="*/ 1224 w 1430"/>
                <a:gd name="T27" fmla="*/ 256 h 2534"/>
                <a:gd name="T28" fmla="*/ 1114 w 1430"/>
                <a:gd name="T29" fmla="*/ 370 h 2534"/>
                <a:gd name="T30" fmla="*/ 1017 w 1430"/>
                <a:gd name="T31" fmla="*/ 511 h 2534"/>
                <a:gd name="T32" fmla="*/ 943 w 1430"/>
                <a:gd name="T33" fmla="*/ 682 h 2534"/>
                <a:gd name="T34" fmla="*/ 900 w 1430"/>
                <a:gd name="T35" fmla="*/ 887 h 2534"/>
                <a:gd name="T36" fmla="*/ 896 w 1430"/>
                <a:gd name="T37" fmla="*/ 1124 h 2534"/>
                <a:gd name="T38" fmla="*/ 932 w 1430"/>
                <a:gd name="T39" fmla="*/ 1384 h 2534"/>
                <a:gd name="T40" fmla="*/ 964 w 1430"/>
                <a:gd name="T41" fmla="*/ 1628 h 2534"/>
                <a:gd name="T42" fmla="*/ 977 w 1430"/>
                <a:gd name="T43" fmla="*/ 1858 h 2534"/>
                <a:gd name="T44" fmla="*/ 972 w 1430"/>
                <a:gd name="T45" fmla="*/ 2067 h 2534"/>
                <a:gd name="T46" fmla="*/ 945 w 1430"/>
                <a:gd name="T47" fmla="*/ 2247 h 2534"/>
                <a:gd name="T48" fmla="*/ 897 w 1430"/>
                <a:gd name="T49" fmla="*/ 2390 h 2534"/>
                <a:gd name="T50" fmla="*/ 822 w 1430"/>
                <a:gd name="T51" fmla="*/ 2488 h 2534"/>
                <a:gd name="T52" fmla="*/ 723 w 1430"/>
                <a:gd name="T53" fmla="*/ 2534 h 2534"/>
                <a:gd name="T54" fmla="*/ 670 w 1430"/>
                <a:gd name="T55" fmla="*/ 2524 h 2534"/>
                <a:gd name="T56" fmla="*/ 580 w 1430"/>
                <a:gd name="T57" fmla="*/ 2460 h 2534"/>
                <a:gd name="T58" fmla="*/ 515 w 1430"/>
                <a:gd name="T59" fmla="*/ 2346 h 2534"/>
                <a:gd name="T60" fmla="*/ 473 w 1430"/>
                <a:gd name="T61" fmla="*/ 2191 h 2534"/>
                <a:gd name="T62" fmla="*/ 454 w 1430"/>
                <a:gd name="T63" fmla="*/ 2001 h 2534"/>
                <a:gd name="T64" fmla="*/ 456 w 1430"/>
                <a:gd name="T65" fmla="*/ 1783 h 2534"/>
                <a:gd name="T66" fmla="*/ 475 w 1430"/>
                <a:gd name="T67" fmla="*/ 1548 h 2534"/>
                <a:gd name="T68" fmla="*/ 511 w 1430"/>
                <a:gd name="T69" fmla="*/ 1300 h 2534"/>
                <a:gd name="T70" fmla="*/ 538 w 1430"/>
                <a:gd name="T71" fmla="*/ 1040 h 2534"/>
                <a:gd name="T72" fmla="*/ 520 w 1430"/>
                <a:gd name="T73" fmla="*/ 815 h 2534"/>
                <a:gd name="T74" fmla="*/ 466 w 1430"/>
                <a:gd name="T75" fmla="*/ 622 h 2534"/>
                <a:gd name="T76" fmla="*/ 382 w 1430"/>
                <a:gd name="T77" fmla="*/ 461 h 2534"/>
                <a:gd name="T78" fmla="*/ 280 w 1430"/>
                <a:gd name="T79" fmla="*/ 329 h 2534"/>
                <a:gd name="T80" fmla="*/ 166 w 1430"/>
                <a:gd name="T81" fmla="*/ 223 h 2534"/>
                <a:gd name="T82" fmla="*/ 50 w 1430"/>
                <a:gd name="T83" fmla="*/ 143 h 2534"/>
                <a:gd name="T84" fmla="*/ 1 w 1430"/>
                <a:gd name="T85" fmla="*/ 108 h 2534"/>
                <a:gd name="T86" fmla="*/ 9 w 1430"/>
                <a:gd name="T87" fmla="*/ 0 h 2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30" h="2534">
                  <a:moveTo>
                    <a:pt x="715" y="2015"/>
                  </a:moveTo>
                  <a:lnTo>
                    <a:pt x="699" y="2016"/>
                  </a:lnTo>
                  <a:lnTo>
                    <a:pt x="673" y="2024"/>
                  </a:lnTo>
                  <a:lnTo>
                    <a:pt x="648" y="2037"/>
                  </a:lnTo>
                  <a:lnTo>
                    <a:pt x="627" y="2056"/>
                  </a:lnTo>
                  <a:lnTo>
                    <a:pt x="612" y="2078"/>
                  </a:lnTo>
                  <a:lnTo>
                    <a:pt x="600" y="2104"/>
                  </a:lnTo>
                  <a:lnTo>
                    <a:pt x="596" y="2133"/>
                  </a:lnTo>
                  <a:lnTo>
                    <a:pt x="597" y="2162"/>
                  </a:lnTo>
                  <a:lnTo>
                    <a:pt x="605" y="2189"/>
                  </a:lnTo>
                  <a:lnTo>
                    <a:pt x="619" y="2214"/>
                  </a:lnTo>
                  <a:lnTo>
                    <a:pt x="638" y="2234"/>
                  </a:lnTo>
                  <a:lnTo>
                    <a:pt x="661" y="2249"/>
                  </a:lnTo>
                  <a:lnTo>
                    <a:pt x="687" y="2260"/>
                  </a:lnTo>
                  <a:lnTo>
                    <a:pt x="710" y="2264"/>
                  </a:lnTo>
                  <a:lnTo>
                    <a:pt x="720" y="2264"/>
                  </a:lnTo>
                  <a:lnTo>
                    <a:pt x="742" y="2260"/>
                  </a:lnTo>
                  <a:lnTo>
                    <a:pt x="769" y="2249"/>
                  </a:lnTo>
                  <a:lnTo>
                    <a:pt x="792" y="2234"/>
                  </a:lnTo>
                  <a:lnTo>
                    <a:pt x="811" y="2214"/>
                  </a:lnTo>
                  <a:lnTo>
                    <a:pt x="824" y="2189"/>
                  </a:lnTo>
                  <a:lnTo>
                    <a:pt x="833" y="2162"/>
                  </a:lnTo>
                  <a:lnTo>
                    <a:pt x="834" y="2133"/>
                  </a:lnTo>
                  <a:lnTo>
                    <a:pt x="829" y="2104"/>
                  </a:lnTo>
                  <a:lnTo>
                    <a:pt x="818" y="2078"/>
                  </a:lnTo>
                  <a:lnTo>
                    <a:pt x="803" y="2056"/>
                  </a:lnTo>
                  <a:lnTo>
                    <a:pt x="782" y="2037"/>
                  </a:lnTo>
                  <a:lnTo>
                    <a:pt x="757" y="2024"/>
                  </a:lnTo>
                  <a:lnTo>
                    <a:pt x="731" y="2016"/>
                  </a:lnTo>
                  <a:lnTo>
                    <a:pt x="715" y="2015"/>
                  </a:lnTo>
                  <a:close/>
                  <a:moveTo>
                    <a:pt x="9" y="0"/>
                  </a:moveTo>
                  <a:lnTo>
                    <a:pt x="1421" y="0"/>
                  </a:lnTo>
                  <a:lnTo>
                    <a:pt x="1430" y="87"/>
                  </a:lnTo>
                  <a:lnTo>
                    <a:pt x="1430" y="99"/>
                  </a:lnTo>
                  <a:lnTo>
                    <a:pt x="1429" y="108"/>
                  </a:lnTo>
                  <a:lnTo>
                    <a:pt x="1425" y="116"/>
                  </a:lnTo>
                  <a:lnTo>
                    <a:pt x="1419" y="121"/>
                  </a:lnTo>
                  <a:lnTo>
                    <a:pt x="1380" y="143"/>
                  </a:lnTo>
                  <a:lnTo>
                    <a:pt x="1342" y="167"/>
                  </a:lnTo>
                  <a:lnTo>
                    <a:pt x="1303" y="193"/>
                  </a:lnTo>
                  <a:lnTo>
                    <a:pt x="1264" y="223"/>
                  </a:lnTo>
                  <a:lnTo>
                    <a:pt x="1224" y="256"/>
                  </a:lnTo>
                  <a:lnTo>
                    <a:pt x="1186" y="290"/>
                  </a:lnTo>
                  <a:lnTo>
                    <a:pt x="1150" y="329"/>
                  </a:lnTo>
                  <a:lnTo>
                    <a:pt x="1114" y="370"/>
                  </a:lnTo>
                  <a:lnTo>
                    <a:pt x="1079" y="414"/>
                  </a:lnTo>
                  <a:lnTo>
                    <a:pt x="1048" y="461"/>
                  </a:lnTo>
                  <a:lnTo>
                    <a:pt x="1017" y="511"/>
                  </a:lnTo>
                  <a:lnTo>
                    <a:pt x="990" y="565"/>
                  </a:lnTo>
                  <a:lnTo>
                    <a:pt x="965" y="622"/>
                  </a:lnTo>
                  <a:lnTo>
                    <a:pt x="943" y="682"/>
                  </a:lnTo>
                  <a:lnTo>
                    <a:pt x="924" y="747"/>
                  </a:lnTo>
                  <a:lnTo>
                    <a:pt x="910" y="815"/>
                  </a:lnTo>
                  <a:lnTo>
                    <a:pt x="900" y="887"/>
                  </a:lnTo>
                  <a:lnTo>
                    <a:pt x="893" y="961"/>
                  </a:lnTo>
                  <a:lnTo>
                    <a:pt x="892" y="1040"/>
                  </a:lnTo>
                  <a:lnTo>
                    <a:pt x="896" y="1124"/>
                  </a:lnTo>
                  <a:lnTo>
                    <a:pt x="905" y="1210"/>
                  </a:lnTo>
                  <a:lnTo>
                    <a:pt x="919" y="1300"/>
                  </a:lnTo>
                  <a:lnTo>
                    <a:pt x="932" y="1384"/>
                  </a:lnTo>
                  <a:lnTo>
                    <a:pt x="944" y="1467"/>
                  </a:lnTo>
                  <a:lnTo>
                    <a:pt x="955" y="1548"/>
                  </a:lnTo>
                  <a:lnTo>
                    <a:pt x="964" y="1628"/>
                  </a:lnTo>
                  <a:lnTo>
                    <a:pt x="970" y="1706"/>
                  </a:lnTo>
                  <a:lnTo>
                    <a:pt x="974" y="1783"/>
                  </a:lnTo>
                  <a:lnTo>
                    <a:pt x="977" y="1858"/>
                  </a:lnTo>
                  <a:lnTo>
                    <a:pt x="978" y="1930"/>
                  </a:lnTo>
                  <a:lnTo>
                    <a:pt x="976" y="2001"/>
                  </a:lnTo>
                  <a:lnTo>
                    <a:pt x="972" y="2067"/>
                  </a:lnTo>
                  <a:lnTo>
                    <a:pt x="965" y="2130"/>
                  </a:lnTo>
                  <a:lnTo>
                    <a:pt x="957" y="2191"/>
                  </a:lnTo>
                  <a:lnTo>
                    <a:pt x="945" y="2247"/>
                  </a:lnTo>
                  <a:lnTo>
                    <a:pt x="932" y="2299"/>
                  </a:lnTo>
                  <a:lnTo>
                    <a:pt x="915" y="2346"/>
                  </a:lnTo>
                  <a:lnTo>
                    <a:pt x="897" y="2390"/>
                  </a:lnTo>
                  <a:lnTo>
                    <a:pt x="875" y="2427"/>
                  </a:lnTo>
                  <a:lnTo>
                    <a:pt x="850" y="2460"/>
                  </a:lnTo>
                  <a:lnTo>
                    <a:pt x="822" y="2488"/>
                  </a:lnTo>
                  <a:lnTo>
                    <a:pt x="792" y="2509"/>
                  </a:lnTo>
                  <a:lnTo>
                    <a:pt x="759" y="2524"/>
                  </a:lnTo>
                  <a:lnTo>
                    <a:pt x="723" y="2534"/>
                  </a:lnTo>
                  <a:lnTo>
                    <a:pt x="715" y="2532"/>
                  </a:lnTo>
                  <a:lnTo>
                    <a:pt x="707" y="2534"/>
                  </a:lnTo>
                  <a:lnTo>
                    <a:pt x="670" y="2524"/>
                  </a:lnTo>
                  <a:lnTo>
                    <a:pt x="638" y="2509"/>
                  </a:lnTo>
                  <a:lnTo>
                    <a:pt x="608" y="2488"/>
                  </a:lnTo>
                  <a:lnTo>
                    <a:pt x="580" y="2460"/>
                  </a:lnTo>
                  <a:lnTo>
                    <a:pt x="555" y="2427"/>
                  </a:lnTo>
                  <a:lnTo>
                    <a:pt x="533" y="2390"/>
                  </a:lnTo>
                  <a:lnTo>
                    <a:pt x="515" y="2346"/>
                  </a:lnTo>
                  <a:lnTo>
                    <a:pt x="498" y="2299"/>
                  </a:lnTo>
                  <a:lnTo>
                    <a:pt x="484" y="2247"/>
                  </a:lnTo>
                  <a:lnTo>
                    <a:pt x="473" y="2191"/>
                  </a:lnTo>
                  <a:lnTo>
                    <a:pt x="465" y="2130"/>
                  </a:lnTo>
                  <a:lnTo>
                    <a:pt x="458" y="2067"/>
                  </a:lnTo>
                  <a:lnTo>
                    <a:pt x="454" y="2001"/>
                  </a:lnTo>
                  <a:lnTo>
                    <a:pt x="452" y="1930"/>
                  </a:lnTo>
                  <a:lnTo>
                    <a:pt x="453" y="1858"/>
                  </a:lnTo>
                  <a:lnTo>
                    <a:pt x="456" y="1783"/>
                  </a:lnTo>
                  <a:lnTo>
                    <a:pt x="460" y="1706"/>
                  </a:lnTo>
                  <a:lnTo>
                    <a:pt x="466" y="1628"/>
                  </a:lnTo>
                  <a:lnTo>
                    <a:pt x="475" y="1548"/>
                  </a:lnTo>
                  <a:lnTo>
                    <a:pt x="486" y="1467"/>
                  </a:lnTo>
                  <a:lnTo>
                    <a:pt x="498" y="1384"/>
                  </a:lnTo>
                  <a:lnTo>
                    <a:pt x="511" y="1300"/>
                  </a:lnTo>
                  <a:lnTo>
                    <a:pt x="525" y="1210"/>
                  </a:lnTo>
                  <a:lnTo>
                    <a:pt x="534" y="1124"/>
                  </a:lnTo>
                  <a:lnTo>
                    <a:pt x="538" y="1040"/>
                  </a:lnTo>
                  <a:lnTo>
                    <a:pt x="537" y="961"/>
                  </a:lnTo>
                  <a:lnTo>
                    <a:pt x="530" y="887"/>
                  </a:lnTo>
                  <a:lnTo>
                    <a:pt x="520" y="815"/>
                  </a:lnTo>
                  <a:lnTo>
                    <a:pt x="505" y="747"/>
                  </a:lnTo>
                  <a:lnTo>
                    <a:pt x="487" y="682"/>
                  </a:lnTo>
                  <a:lnTo>
                    <a:pt x="466" y="622"/>
                  </a:lnTo>
                  <a:lnTo>
                    <a:pt x="441" y="565"/>
                  </a:lnTo>
                  <a:lnTo>
                    <a:pt x="412" y="511"/>
                  </a:lnTo>
                  <a:lnTo>
                    <a:pt x="382" y="461"/>
                  </a:lnTo>
                  <a:lnTo>
                    <a:pt x="351" y="414"/>
                  </a:lnTo>
                  <a:lnTo>
                    <a:pt x="316" y="370"/>
                  </a:lnTo>
                  <a:lnTo>
                    <a:pt x="280" y="329"/>
                  </a:lnTo>
                  <a:lnTo>
                    <a:pt x="244" y="290"/>
                  </a:lnTo>
                  <a:lnTo>
                    <a:pt x="206" y="256"/>
                  </a:lnTo>
                  <a:lnTo>
                    <a:pt x="166" y="223"/>
                  </a:lnTo>
                  <a:lnTo>
                    <a:pt x="127" y="193"/>
                  </a:lnTo>
                  <a:lnTo>
                    <a:pt x="88" y="167"/>
                  </a:lnTo>
                  <a:lnTo>
                    <a:pt x="50" y="143"/>
                  </a:lnTo>
                  <a:lnTo>
                    <a:pt x="10" y="121"/>
                  </a:lnTo>
                  <a:lnTo>
                    <a:pt x="5" y="116"/>
                  </a:lnTo>
                  <a:lnTo>
                    <a:pt x="1" y="108"/>
                  </a:lnTo>
                  <a:lnTo>
                    <a:pt x="0" y="99"/>
                  </a:lnTo>
                  <a:lnTo>
                    <a:pt x="0" y="8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Freeform 65">
              <a:extLst>
                <a:ext uri="{FF2B5EF4-FFF2-40B4-BE49-F238E27FC236}">
                  <a16:creationId xmlns:a16="http://schemas.microsoft.com/office/drawing/2014/main" id="{D2D16A6D-700D-44D3-B6B6-61A0B27EF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066" y="4203798"/>
              <a:ext cx="504652" cy="1770466"/>
            </a:xfrm>
            <a:custGeom>
              <a:avLst/>
              <a:gdLst>
                <a:gd name="T0" fmla="*/ 724 w 724"/>
                <a:gd name="T1" fmla="*/ 0 h 2540"/>
                <a:gd name="T2" fmla="*/ 715 w 724"/>
                <a:gd name="T3" fmla="*/ 2021 h 2540"/>
                <a:gd name="T4" fmla="*/ 673 w 724"/>
                <a:gd name="T5" fmla="*/ 2030 h 2540"/>
                <a:gd name="T6" fmla="*/ 629 w 724"/>
                <a:gd name="T7" fmla="*/ 2062 h 2540"/>
                <a:gd name="T8" fmla="*/ 601 w 724"/>
                <a:gd name="T9" fmla="*/ 2110 h 2540"/>
                <a:gd name="T10" fmla="*/ 599 w 724"/>
                <a:gd name="T11" fmla="*/ 2168 h 2540"/>
                <a:gd name="T12" fmla="*/ 620 w 724"/>
                <a:gd name="T13" fmla="*/ 2220 h 2540"/>
                <a:gd name="T14" fmla="*/ 662 w 724"/>
                <a:gd name="T15" fmla="*/ 2255 h 2540"/>
                <a:gd name="T16" fmla="*/ 710 w 724"/>
                <a:gd name="T17" fmla="*/ 2270 h 2540"/>
                <a:gd name="T18" fmla="*/ 724 w 724"/>
                <a:gd name="T19" fmla="*/ 2269 h 2540"/>
                <a:gd name="T20" fmla="*/ 723 w 724"/>
                <a:gd name="T21" fmla="*/ 2540 h 2540"/>
                <a:gd name="T22" fmla="*/ 709 w 724"/>
                <a:gd name="T23" fmla="*/ 2540 h 2540"/>
                <a:gd name="T24" fmla="*/ 638 w 724"/>
                <a:gd name="T25" fmla="*/ 2515 h 2540"/>
                <a:gd name="T26" fmla="*/ 580 w 724"/>
                <a:gd name="T27" fmla="*/ 2466 h 2540"/>
                <a:gd name="T28" fmla="*/ 535 w 724"/>
                <a:gd name="T29" fmla="*/ 2396 h 2540"/>
                <a:gd name="T30" fmla="*/ 499 w 724"/>
                <a:gd name="T31" fmla="*/ 2305 h 2540"/>
                <a:gd name="T32" fmla="*/ 474 w 724"/>
                <a:gd name="T33" fmla="*/ 2197 h 2540"/>
                <a:gd name="T34" fmla="*/ 459 w 724"/>
                <a:gd name="T35" fmla="*/ 2073 h 2540"/>
                <a:gd name="T36" fmla="*/ 453 w 724"/>
                <a:gd name="T37" fmla="*/ 1936 h 2540"/>
                <a:gd name="T38" fmla="*/ 456 w 724"/>
                <a:gd name="T39" fmla="*/ 1789 h 2540"/>
                <a:gd name="T40" fmla="*/ 468 w 724"/>
                <a:gd name="T41" fmla="*/ 1634 h 2540"/>
                <a:gd name="T42" fmla="*/ 486 w 724"/>
                <a:gd name="T43" fmla="*/ 1473 h 2540"/>
                <a:gd name="T44" fmla="*/ 512 w 724"/>
                <a:gd name="T45" fmla="*/ 1306 h 2540"/>
                <a:gd name="T46" fmla="*/ 536 w 724"/>
                <a:gd name="T47" fmla="*/ 1130 h 2540"/>
                <a:gd name="T48" fmla="*/ 537 w 724"/>
                <a:gd name="T49" fmla="*/ 967 h 2540"/>
                <a:gd name="T50" fmla="*/ 521 w 724"/>
                <a:gd name="T51" fmla="*/ 821 h 2540"/>
                <a:gd name="T52" fmla="*/ 489 w 724"/>
                <a:gd name="T53" fmla="*/ 688 h 2540"/>
                <a:gd name="T54" fmla="*/ 442 w 724"/>
                <a:gd name="T55" fmla="*/ 571 h 2540"/>
                <a:gd name="T56" fmla="*/ 384 w 724"/>
                <a:gd name="T57" fmla="*/ 467 h 2540"/>
                <a:gd name="T58" fmla="*/ 317 w 724"/>
                <a:gd name="T59" fmla="*/ 376 h 2540"/>
                <a:gd name="T60" fmla="*/ 244 w 724"/>
                <a:gd name="T61" fmla="*/ 296 h 2540"/>
                <a:gd name="T62" fmla="*/ 167 w 724"/>
                <a:gd name="T63" fmla="*/ 229 h 2540"/>
                <a:gd name="T64" fmla="*/ 89 w 724"/>
                <a:gd name="T65" fmla="*/ 173 h 2540"/>
                <a:gd name="T66" fmla="*/ 12 w 724"/>
                <a:gd name="T67" fmla="*/ 127 h 2540"/>
                <a:gd name="T68" fmla="*/ 3 w 724"/>
                <a:gd name="T69" fmla="*/ 114 h 2540"/>
                <a:gd name="T70" fmla="*/ 0 w 724"/>
                <a:gd name="T71" fmla="*/ 93 h 2540"/>
                <a:gd name="T72" fmla="*/ 13 w 724"/>
                <a:gd name="T73" fmla="*/ 6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4" h="2540">
                  <a:moveTo>
                    <a:pt x="13" y="0"/>
                  </a:moveTo>
                  <a:lnTo>
                    <a:pt x="724" y="0"/>
                  </a:lnTo>
                  <a:lnTo>
                    <a:pt x="724" y="2022"/>
                  </a:lnTo>
                  <a:lnTo>
                    <a:pt x="715" y="2021"/>
                  </a:lnTo>
                  <a:lnTo>
                    <a:pt x="701" y="2022"/>
                  </a:lnTo>
                  <a:lnTo>
                    <a:pt x="673" y="2030"/>
                  </a:lnTo>
                  <a:lnTo>
                    <a:pt x="648" y="2043"/>
                  </a:lnTo>
                  <a:lnTo>
                    <a:pt x="629" y="2062"/>
                  </a:lnTo>
                  <a:lnTo>
                    <a:pt x="612" y="2084"/>
                  </a:lnTo>
                  <a:lnTo>
                    <a:pt x="601" y="2110"/>
                  </a:lnTo>
                  <a:lnTo>
                    <a:pt x="596" y="2139"/>
                  </a:lnTo>
                  <a:lnTo>
                    <a:pt x="599" y="2168"/>
                  </a:lnTo>
                  <a:lnTo>
                    <a:pt x="607" y="2195"/>
                  </a:lnTo>
                  <a:lnTo>
                    <a:pt x="620" y="2220"/>
                  </a:lnTo>
                  <a:lnTo>
                    <a:pt x="639" y="2240"/>
                  </a:lnTo>
                  <a:lnTo>
                    <a:pt x="662" y="2255"/>
                  </a:lnTo>
                  <a:lnTo>
                    <a:pt x="688" y="2266"/>
                  </a:lnTo>
                  <a:lnTo>
                    <a:pt x="710" y="2270"/>
                  </a:lnTo>
                  <a:lnTo>
                    <a:pt x="720" y="2270"/>
                  </a:lnTo>
                  <a:lnTo>
                    <a:pt x="724" y="2269"/>
                  </a:lnTo>
                  <a:lnTo>
                    <a:pt x="724" y="2540"/>
                  </a:lnTo>
                  <a:lnTo>
                    <a:pt x="723" y="2540"/>
                  </a:lnTo>
                  <a:lnTo>
                    <a:pt x="715" y="2538"/>
                  </a:lnTo>
                  <a:lnTo>
                    <a:pt x="709" y="2540"/>
                  </a:lnTo>
                  <a:lnTo>
                    <a:pt x="672" y="2530"/>
                  </a:lnTo>
                  <a:lnTo>
                    <a:pt x="638" y="2515"/>
                  </a:lnTo>
                  <a:lnTo>
                    <a:pt x="608" y="2494"/>
                  </a:lnTo>
                  <a:lnTo>
                    <a:pt x="580" y="2466"/>
                  </a:lnTo>
                  <a:lnTo>
                    <a:pt x="556" y="2433"/>
                  </a:lnTo>
                  <a:lnTo>
                    <a:pt x="535" y="2396"/>
                  </a:lnTo>
                  <a:lnTo>
                    <a:pt x="515" y="2352"/>
                  </a:lnTo>
                  <a:lnTo>
                    <a:pt x="499" y="2305"/>
                  </a:lnTo>
                  <a:lnTo>
                    <a:pt x="485" y="2253"/>
                  </a:lnTo>
                  <a:lnTo>
                    <a:pt x="474" y="2197"/>
                  </a:lnTo>
                  <a:lnTo>
                    <a:pt x="465" y="2136"/>
                  </a:lnTo>
                  <a:lnTo>
                    <a:pt x="459" y="2073"/>
                  </a:lnTo>
                  <a:lnTo>
                    <a:pt x="455" y="2007"/>
                  </a:lnTo>
                  <a:lnTo>
                    <a:pt x="453" y="1936"/>
                  </a:lnTo>
                  <a:lnTo>
                    <a:pt x="453" y="1864"/>
                  </a:lnTo>
                  <a:lnTo>
                    <a:pt x="456" y="1789"/>
                  </a:lnTo>
                  <a:lnTo>
                    <a:pt x="461" y="1712"/>
                  </a:lnTo>
                  <a:lnTo>
                    <a:pt x="468" y="1634"/>
                  </a:lnTo>
                  <a:lnTo>
                    <a:pt x="476" y="1554"/>
                  </a:lnTo>
                  <a:lnTo>
                    <a:pt x="486" y="1473"/>
                  </a:lnTo>
                  <a:lnTo>
                    <a:pt x="498" y="1390"/>
                  </a:lnTo>
                  <a:lnTo>
                    <a:pt x="512" y="1306"/>
                  </a:lnTo>
                  <a:lnTo>
                    <a:pt x="527" y="1216"/>
                  </a:lnTo>
                  <a:lnTo>
                    <a:pt x="536" y="1130"/>
                  </a:lnTo>
                  <a:lnTo>
                    <a:pt x="538" y="1046"/>
                  </a:lnTo>
                  <a:lnTo>
                    <a:pt x="537" y="967"/>
                  </a:lnTo>
                  <a:lnTo>
                    <a:pt x="532" y="893"/>
                  </a:lnTo>
                  <a:lnTo>
                    <a:pt x="521" y="821"/>
                  </a:lnTo>
                  <a:lnTo>
                    <a:pt x="506" y="753"/>
                  </a:lnTo>
                  <a:lnTo>
                    <a:pt x="489" y="688"/>
                  </a:lnTo>
                  <a:lnTo>
                    <a:pt x="466" y="628"/>
                  </a:lnTo>
                  <a:lnTo>
                    <a:pt x="442" y="571"/>
                  </a:lnTo>
                  <a:lnTo>
                    <a:pt x="414" y="517"/>
                  </a:lnTo>
                  <a:lnTo>
                    <a:pt x="384" y="467"/>
                  </a:lnTo>
                  <a:lnTo>
                    <a:pt x="351" y="420"/>
                  </a:lnTo>
                  <a:lnTo>
                    <a:pt x="317" y="376"/>
                  </a:lnTo>
                  <a:lnTo>
                    <a:pt x="281" y="335"/>
                  </a:lnTo>
                  <a:lnTo>
                    <a:pt x="244" y="296"/>
                  </a:lnTo>
                  <a:lnTo>
                    <a:pt x="206" y="262"/>
                  </a:lnTo>
                  <a:lnTo>
                    <a:pt x="167" y="229"/>
                  </a:lnTo>
                  <a:lnTo>
                    <a:pt x="127" y="199"/>
                  </a:lnTo>
                  <a:lnTo>
                    <a:pt x="89" y="173"/>
                  </a:lnTo>
                  <a:lnTo>
                    <a:pt x="50" y="149"/>
                  </a:lnTo>
                  <a:lnTo>
                    <a:pt x="12" y="127"/>
                  </a:lnTo>
                  <a:lnTo>
                    <a:pt x="6" y="122"/>
                  </a:lnTo>
                  <a:lnTo>
                    <a:pt x="3" y="114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9" y="6"/>
                  </a:lnTo>
                  <a:lnTo>
                    <a:pt x="13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Freeform 148">
              <a:extLst>
                <a:ext uri="{FF2B5EF4-FFF2-40B4-BE49-F238E27FC236}">
                  <a16:creationId xmlns:a16="http://schemas.microsoft.com/office/drawing/2014/main" id="{15CD6BF8-A619-41EB-89B1-59A8C5891A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6640" y="5514919"/>
              <a:ext cx="368731" cy="456558"/>
            </a:xfrm>
            <a:custGeom>
              <a:avLst/>
              <a:gdLst>
                <a:gd name="T0" fmla="*/ 238 w 529"/>
                <a:gd name="T1" fmla="*/ 149 h 655"/>
                <a:gd name="T2" fmla="*/ 192 w 529"/>
                <a:gd name="T3" fmla="*/ 175 h 655"/>
                <a:gd name="T4" fmla="*/ 161 w 529"/>
                <a:gd name="T5" fmla="*/ 219 h 655"/>
                <a:gd name="T6" fmla="*/ 152 w 529"/>
                <a:gd name="T7" fmla="*/ 272 h 655"/>
                <a:gd name="T8" fmla="*/ 166 w 529"/>
                <a:gd name="T9" fmla="*/ 326 h 655"/>
                <a:gd name="T10" fmla="*/ 201 w 529"/>
                <a:gd name="T11" fmla="*/ 367 h 655"/>
                <a:gd name="T12" fmla="*/ 250 w 529"/>
                <a:gd name="T13" fmla="*/ 388 h 655"/>
                <a:gd name="T14" fmla="*/ 304 w 529"/>
                <a:gd name="T15" fmla="*/ 385 h 655"/>
                <a:gd name="T16" fmla="*/ 351 w 529"/>
                <a:gd name="T17" fmla="*/ 359 h 655"/>
                <a:gd name="T18" fmla="*/ 381 w 529"/>
                <a:gd name="T19" fmla="*/ 316 h 655"/>
                <a:gd name="T20" fmla="*/ 390 w 529"/>
                <a:gd name="T21" fmla="*/ 261 h 655"/>
                <a:gd name="T22" fmla="*/ 376 w 529"/>
                <a:gd name="T23" fmla="*/ 207 h 655"/>
                <a:gd name="T24" fmla="*/ 340 w 529"/>
                <a:gd name="T25" fmla="*/ 168 h 655"/>
                <a:gd name="T26" fmla="*/ 293 w 529"/>
                <a:gd name="T27" fmla="*/ 147 h 655"/>
                <a:gd name="T28" fmla="*/ 9 w 529"/>
                <a:gd name="T29" fmla="*/ 0 h 655"/>
                <a:gd name="T30" fmla="*/ 135 w 529"/>
                <a:gd name="T31" fmla="*/ 45 h 655"/>
                <a:gd name="T32" fmla="*/ 259 w 529"/>
                <a:gd name="T33" fmla="*/ 62 h 655"/>
                <a:gd name="T34" fmla="*/ 382 w 529"/>
                <a:gd name="T35" fmla="*/ 55 h 655"/>
                <a:gd name="T36" fmla="*/ 504 w 529"/>
                <a:gd name="T37" fmla="*/ 31 h 655"/>
                <a:gd name="T38" fmla="*/ 529 w 529"/>
                <a:gd name="T39" fmla="*/ 79 h 655"/>
                <a:gd name="T40" fmla="*/ 522 w 529"/>
                <a:gd name="T41" fmla="*/ 209 h 655"/>
                <a:gd name="T42" fmla="*/ 507 w 529"/>
                <a:gd name="T43" fmla="*/ 327 h 655"/>
                <a:gd name="T44" fmla="*/ 483 w 529"/>
                <a:gd name="T45" fmla="*/ 431 h 655"/>
                <a:gd name="T46" fmla="*/ 449 w 529"/>
                <a:gd name="T47" fmla="*/ 517 h 655"/>
                <a:gd name="T48" fmla="*/ 404 w 529"/>
                <a:gd name="T49" fmla="*/ 585 h 655"/>
                <a:gd name="T50" fmla="*/ 348 w 529"/>
                <a:gd name="T51" fmla="*/ 631 h 655"/>
                <a:gd name="T52" fmla="*/ 281 w 529"/>
                <a:gd name="T53" fmla="*/ 655 h 655"/>
                <a:gd name="T54" fmla="*/ 212 w 529"/>
                <a:gd name="T55" fmla="*/ 644 h 655"/>
                <a:gd name="T56" fmla="*/ 153 w 529"/>
                <a:gd name="T57" fmla="*/ 613 h 655"/>
                <a:gd name="T58" fmla="*/ 105 w 529"/>
                <a:gd name="T59" fmla="*/ 560 h 655"/>
                <a:gd name="T60" fmla="*/ 67 w 529"/>
                <a:gd name="T61" fmla="*/ 490 h 655"/>
                <a:gd name="T62" fmla="*/ 38 w 529"/>
                <a:gd name="T63" fmla="*/ 405 h 655"/>
                <a:gd name="T64" fmla="*/ 17 w 529"/>
                <a:gd name="T65" fmla="*/ 306 h 655"/>
                <a:gd name="T66" fmla="*/ 5 w 529"/>
                <a:gd name="T67" fmla="*/ 199 h 655"/>
                <a:gd name="T68" fmla="*/ 0 w 529"/>
                <a:gd name="T69" fmla="*/ 84 h 655"/>
                <a:gd name="T70" fmla="*/ 1 w 529"/>
                <a:gd name="T71" fmla="*/ 4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9" h="655">
                  <a:moveTo>
                    <a:pt x="264" y="144"/>
                  </a:moveTo>
                  <a:lnTo>
                    <a:pt x="238" y="149"/>
                  </a:lnTo>
                  <a:lnTo>
                    <a:pt x="213" y="160"/>
                  </a:lnTo>
                  <a:lnTo>
                    <a:pt x="192" y="175"/>
                  </a:lnTo>
                  <a:lnTo>
                    <a:pt x="174" y="195"/>
                  </a:lnTo>
                  <a:lnTo>
                    <a:pt x="161" y="219"/>
                  </a:lnTo>
                  <a:lnTo>
                    <a:pt x="154" y="245"/>
                  </a:lnTo>
                  <a:lnTo>
                    <a:pt x="152" y="272"/>
                  </a:lnTo>
                  <a:lnTo>
                    <a:pt x="157" y="301"/>
                  </a:lnTo>
                  <a:lnTo>
                    <a:pt x="166" y="326"/>
                  </a:lnTo>
                  <a:lnTo>
                    <a:pt x="182" y="348"/>
                  </a:lnTo>
                  <a:lnTo>
                    <a:pt x="201" y="367"/>
                  </a:lnTo>
                  <a:lnTo>
                    <a:pt x="224" y="380"/>
                  </a:lnTo>
                  <a:lnTo>
                    <a:pt x="250" y="388"/>
                  </a:lnTo>
                  <a:lnTo>
                    <a:pt x="277" y="389"/>
                  </a:lnTo>
                  <a:lnTo>
                    <a:pt x="304" y="385"/>
                  </a:lnTo>
                  <a:lnTo>
                    <a:pt x="328" y="374"/>
                  </a:lnTo>
                  <a:lnTo>
                    <a:pt x="351" y="359"/>
                  </a:lnTo>
                  <a:lnTo>
                    <a:pt x="368" y="338"/>
                  </a:lnTo>
                  <a:lnTo>
                    <a:pt x="381" y="316"/>
                  </a:lnTo>
                  <a:lnTo>
                    <a:pt x="389" y="289"/>
                  </a:lnTo>
                  <a:lnTo>
                    <a:pt x="390" y="261"/>
                  </a:lnTo>
                  <a:lnTo>
                    <a:pt x="386" y="233"/>
                  </a:lnTo>
                  <a:lnTo>
                    <a:pt x="376" y="207"/>
                  </a:lnTo>
                  <a:lnTo>
                    <a:pt x="360" y="186"/>
                  </a:lnTo>
                  <a:lnTo>
                    <a:pt x="340" y="168"/>
                  </a:lnTo>
                  <a:lnTo>
                    <a:pt x="318" y="155"/>
                  </a:lnTo>
                  <a:lnTo>
                    <a:pt x="293" y="147"/>
                  </a:lnTo>
                  <a:lnTo>
                    <a:pt x="264" y="144"/>
                  </a:lnTo>
                  <a:close/>
                  <a:moveTo>
                    <a:pt x="9" y="0"/>
                  </a:moveTo>
                  <a:lnTo>
                    <a:pt x="72" y="26"/>
                  </a:lnTo>
                  <a:lnTo>
                    <a:pt x="135" y="45"/>
                  </a:lnTo>
                  <a:lnTo>
                    <a:pt x="196" y="56"/>
                  </a:lnTo>
                  <a:lnTo>
                    <a:pt x="259" y="62"/>
                  </a:lnTo>
                  <a:lnTo>
                    <a:pt x="321" y="60"/>
                  </a:lnTo>
                  <a:lnTo>
                    <a:pt x="382" y="55"/>
                  </a:lnTo>
                  <a:lnTo>
                    <a:pt x="442" y="46"/>
                  </a:lnTo>
                  <a:lnTo>
                    <a:pt x="504" y="31"/>
                  </a:lnTo>
                  <a:lnTo>
                    <a:pt x="529" y="24"/>
                  </a:lnTo>
                  <a:lnTo>
                    <a:pt x="529" y="79"/>
                  </a:lnTo>
                  <a:lnTo>
                    <a:pt x="526" y="145"/>
                  </a:lnTo>
                  <a:lnTo>
                    <a:pt x="522" y="209"/>
                  </a:lnTo>
                  <a:lnTo>
                    <a:pt x="516" y="270"/>
                  </a:lnTo>
                  <a:lnTo>
                    <a:pt x="507" y="327"/>
                  </a:lnTo>
                  <a:lnTo>
                    <a:pt x="496" y="381"/>
                  </a:lnTo>
                  <a:lnTo>
                    <a:pt x="483" y="431"/>
                  </a:lnTo>
                  <a:lnTo>
                    <a:pt x="467" y="477"/>
                  </a:lnTo>
                  <a:lnTo>
                    <a:pt x="449" y="517"/>
                  </a:lnTo>
                  <a:lnTo>
                    <a:pt x="428" y="554"/>
                  </a:lnTo>
                  <a:lnTo>
                    <a:pt x="404" y="585"/>
                  </a:lnTo>
                  <a:lnTo>
                    <a:pt x="377" y="610"/>
                  </a:lnTo>
                  <a:lnTo>
                    <a:pt x="348" y="631"/>
                  </a:lnTo>
                  <a:lnTo>
                    <a:pt x="317" y="645"/>
                  </a:lnTo>
                  <a:lnTo>
                    <a:pt x="281" y="655"/>
                  </a:lnTo>
                  <a:lnTo>
                    <a:pt x="245" y="652"/>
                  </a:lnTo>
                  <a:lnTo>
                    <a:pt x="212" y="644"/>
                  </a:lnTo>
                  <a:lnTo>
                    <a:pt x="181" y="631"/>
                  </a:lnTo>
                  <a:lnTo>
                    <a:pt x="153" y="613"/>
                  </a:lnTo>
                  <a:lnTo>
                    <a:pt x="127" y="588"/>
                  </a:lnTo>
                  <a:lnTo>
                    <a:pt x="105" y="560"/>
                  </a:lnTo>
                  <a:lnTo>
                    <a:pt x="84" y="526"/>
                  </a:lnTo>
                  <a:lnTo>
                    <a:pt x="67" y="490"/>
                  </a:lnTo>
                  <a:lnTo>
                    <a:pt x="51" y="449"/>
                  </a:lnTo>
                  <a:lnTo>
                    <a:pt x="38" y="405"/>
                  </a:lnTo>
                  <a:lnTo>
                    <a:pt x="26" y="356"/>
                  </a:lnTo>
                  <a:lnTo>
                    <a:pt x="17" y="306"/>
                  </a:lnTo>
                  <a:lnTo>
                    <a:pt x="10" y="254"/>
                  </a:lnTo>
                  <a:lnTo>
                    <a:pt x="5" y="199"/>
                  </a:lnTo>
                  <a:lnTo>
                    <a:pt x="1" y="143"/>
                  </a:lnTo>
                  <a:lnTo>
                    <a:pt x="0" y="84"/>
                  </a:lnTo>
                  <a:lnTo>
                    <a:pt x="0" y="25"/>
                  </a:lnTo>
                  <a:lnTo>
                    <a:pt x="1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Freeform 149">
              <a:extLst>
                <a:ext uri="{FF2B5EF4-FFF2-40B4-BE49-F238E27FC236}">
                  <a16:creationId xmlns:a16="http://schemas.microsoft.com/office/drawing/2014/main" id="{0FF30BBA-3443-49B7-8C80-B715C6761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6640" y="5514919"/>
              <a:ext cx="195169" cy="456558"/>
            </a:xfrm>
            <a:custGeom>
              <a:avLst/>
              <a:gdLst>
                <a:gd name="T0" fmla="*/ 9 w 280"/>
                <a:gd name="T1" fmla="*/ 0 h 655"/>
                <a:gd name="T2" fmla="*/ 72 w 280"/>
                <a:gd name="T3" fmla="*/ 26 h 655"/>
                <a:gd name="T4" fmla="*/ 135 w 280"/>
                <a:gd name="T5" fmla="*/ 45 h 655"/>
                <a:gd name="T6" fmla="*/ 196 w 280"/>
                <a:gd name="T7" fmla="*/ 56 h 655"/>
                <a:gd name="T8" fmla="*/ 259 w 280"/>
                <a:gd name="T9" fmla="*/ 62 h 655"/>
                <a:gd name="T10" fmla="*/ 280 w 280"/>
                <a:gd name="T11" fmla="*/ 62 h 655"/>
                <a:gd name="T12" fmla="*/ 280 w 280"/>
                <a:gd name="T13" fmla="*/ 145 h 655"/>
                <a:gd name="T14" fmla="*/ 264 w 280"/>
                <a:gd name="T15" fmla="*/ 144 h 655"/>
                <a:gd name="T16" fmla="*/ 238 w 280"/>
                <a:gd name="T17" fmla="*/ 149 h 655"/>
                <a:gd name="T18" fmla="*/ 213 w 280"/>
                <a:gd name="T19" fmla="*/ 160 h 655"/>
                <a:gd name="T20" fmla="*/ 192 w 280"/>
                <a:gd name="T21" fmla="*/ 175 h 655"/>
                <a:gd name="T22" fmla="*/ 174 w 280"/>
                <a:gd name="T23" fmla="*/ 195 h 655"/>
                <a:gd name="T24" fmla="*/ 161 w 280"/>
                <a:gd name="T25" fmla="*/ 219 h 655"/>
                <a:gd name="T26" fmla="*/ 154 w 280"/>
                <a:gd name="T27" fmla="*/ 245 h 655"/>
                <a:gd name="T28" fmla="*/ 152 w 280"/>
                <a:gd name="T29" fmla="*/ 272 h 655"/>
                <a:gd name="T30" fmla="*/ 157 w 280"/>
                <a:gd name="T31" fmla="*/ 301 h 655"/>
                <a:gd name="T32" fmla="*/ 166 w 280"/>
                <a:gd name="T33" fmla="*/ 326 h 655"/>
                <a:gd name="T34" fmla="*/ 182 w 280"/>
                <a:gd name="T35" fmla="*/ 348 h 655"/>
                <a:gd name="T36" fmla="*/ 201 w 280"/>
                <a:gd name="T37" fmla="*/ 367 h 655"/>
                <a:gd name="T38" fmla="*/ 224 w 280"/>
                <a:gd name="T39" fmla="*/ 380 h 655"/>
                <a:gd name="T40" fmla="*/ 250 w 280"/>
                <a:gd name="T41" fmla="*/ 388 h 655"/>
                <a:gd name="T42" fmla="*/ 277 w 280"/>
                <a:gd name="T43" fmla="*/ 389 h 655"/>
                <a:gd name="T44" fmla="*/ 280 w 280"/>
                <a:gd name="T45" fmla="*/ 389 h 655"/>
                <a:gd name="T46" fmla="*/ 280 w 280"/>
                <a:gd name="T47" fmla="*/ 655 h 655"/>
                <a:gd name="T48" fmla="*/ 262 w 280"/>
                <a:gd name="T49" fmla="*/ 655 h 655"/>
                <a:gd name="T50" fmla="*/ 226 w 280"/>
                <a:gd name="T51" fmla="*/ 649 h 655"/>
                <a:gd name="T52" fmla="*/ 194 w 280"/>
                <a:gd name="T53" fmla="*/ 638 h 655"/>
                <a:gd name="T54" fmla="*/ 164 w 280"/>
                <a:gd name="T55" fmla="*/ 621 h 655"/>
                <a:gd name="T56" fmla="*/ 136 w 280"/>
                <a:gd name="T57" fmla="*/ 598 h 655"/>
                <a:gd name="T58" fmla="*/ 111 w 280"/>
                <a:gd name="T59" fmla="*/ 569 h 655"/>
                <a:gd name="T60" fmla="*/ 90 w 280"/>
                <a:gd name="T61" fmla="*/ 537 h 655"/>
                <a:gd name="T62" fmla="*/ 71 w 280"/>
                <a:gd name="T63" fmla="*/ 500 h 655"/>
                <a:gd name="T64" fmla="*/ 55 w 280"/>
                <a:gd name="T65" fmla="*/ 460 h 655"/>
                <a:gd name="T66" fmla="*/ 40 w 280"/>
                <a:gd name="T67" fmla="*/ 415 h 655"/>
                <a:gd name="T68" fmla="*/ 29 w 280"/>
                <a:gd name="T69" fmla="*/ 367 h 655"/>
                <a:gd name="T70" fmla="*/ 18 w 280"/>
                <a:gd name="T71" fmla="*/ 316 h 655"/>
                <a:gd name="T72" fmla="*/ 12 w 280"/>
                <a:gd name="T73" fmla="*/ 262 h 655"/>
                <a:gd name="T74" fmla="*/ 5 w 280"/>
                <a:gd name="T75" fmla="*/ 206 h 655"/>
                <a:gd name="T76" fmla="*/ 2 w 280"/>
                <a:gd name="T77" fmla="*/ 148 h 655"/>
                <a:gd name="T78" fmla="*/ 0 w 280"/>
                <a:gd name="T79" fmla="*/ 88 h 655"/>
                <a:gd name="T80" fmla="*/ 0 w 280"/>
                <a:gd name="T81" fmla="*/ 25 h 655"/>
                <a:gd name="T82" fmla="*/ 1 w 280"/>
                <a:gd name="T83" fmla="*/ 4 h 655"/>
                <a:gd name="T84" fmla="*/ 9 w 280"/>
                <a:gd name="T85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0" h="655">
                  <a:moveTo>
                    <a:pt x="9" y="0"/>
                  </a:moveTo>
                  <a:lnTo>
                    <a:pt x="72" y="26"/>
                  </a:lnTo>
                  <a:lnTo>
                    <a:pt x="135" y="45"/>
                  </a:lnTo>
                  <a:lnTo>
                    <a:pt x="196" y="56"/>
                  </a:lnTo>
                  <a:lnTo>
                    <a:pt x="259" y="62"/>
                  </a:lnTo>
                  <a:lnTo>
                    <a:pt x="280" y="62"/>
                  </a:lnTo>
                  <a:lnTo>
                    <a:pt x="280" y="145"/>
                  </a:lnTo>
                  <a:lnTo>
                    <a:pt x="264" y="144"/>
                  </a:lnTo>
                  <a:lnTo>
                    <a:pt x="238" y="149"/>
                  </a:lnTo>
                  <a:lnTo>
                    <a:pt x="213" y="160"/>
                  </a:lnTo>
                  <a:lnTo>
                    <a:pt x="192" y="175"/>
                  </a:lnTo>
                  <a:lnTo>
                    <a:pt x="174" y="195"/>
                  </a:lnTo>
                  <a:lnTo>
                    <a:pt x="161" y="219"/>
                  </a:lnTo>
                  <a:lnTo>
                    <a:pt x="154" y="245"/>
                  </a:lnTo>
                  <a:lnTo>
                    <a:pt x="152" y="272"/>
                  </a:lnTo>
                  <a:lnTo>
                    <a:pt x="157" y="301"/>
                  </a:lnTo>
                  <a:lnTo>
                    <a:pt x="166" y="326"/>
                  </a:lnTo>
                  <a:lnTo>
                    <a:pt x="182" y="348"/>
                  </a:lnTo>
                  <a:lnTo>
                    <a:pt x="201" y="367"/>
                  </a:lnTo>
                  <a:lnTo>
                    <a:pt x="224" y="380"/>
                  </a:lnTo>
                  <a:lnTo>
                    <a:pt x="250" y="388"/>
                  </a:lnTo>
                  <a:lnTo>
                    <a:pt x="277" y="389"/>
                  </a:lnTo>
                  <a:lnTo>
                    <a:pt x="280" y="389"/>
                  </a:lnTo>
                  <a:lnTo>
                    <a:pt x="280" y="655"/>
                  </a:lnTo>
                  <a:lnTo>
                    <a:pt x="262" y="655"/>
                  </a:lnTo>
                  <a:lnTo>
                    <a:pt x="226" y="649"/>
                  </a:lnTo>
                  <a:lnTo>
                    <a:pt x="194" y="638"/>
                  </a:lnTo>
                  <a:lnTo>
                    <a:pt x="164" y="621"/>
                  </a:lnTo>
                  <a:lnTo>
                    <a:pt x="136" y="598"/>
                  </a:lnTo>
                  <a:lnTo>
                    <a:pt x="111" y="569"/>
                  </a:lnTo>
                  <a:lnTo>
                    <a:pt x="90" y="537"/>
                  </a:lnTo>
                  <a:lnTo>
                    <a:pt x="71" y="500"/>
                  </a:lnTo>
                  <a:lnTo>
                    <a:pt x="55" y="460"/>
                  </a:lnTo>
                  <a:lnTo>
                    <a:pt x="40" y="415"/>
                  </a:lnTo>
                  <a:lnTo>
                    <a:pt x="29" y="367"/>
                  </a:lnTo>
                  <a:lnTo>
                    <a:pt x="18" y="316"/>
                  </a:lnTo>
                  <a:lnTo>
                    <a:pt x="12" y="262"/>
                  </a:lnTo>
                  <a:lnTo>
                    <a:pt x="5" y="206"/>
                  </a:lnTo>
                  <a:lnTo>
                    <a:pt x="2" y="148"/>
                  </a:lnTo>
                  <a:lnTo>
                    <a:pt x="0" y="88"/>
                  </a:lnTo>
                  <a:lnTo>
                    <a:pt x="0" y="25"/>
                  </a:lnTo>
                  <a:lnTo>
                    <a:pt x="1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Freeform 150">
              <a:extLst>
                <a:ext uri="{FF2B5EF4-FFF2-40B4-BE49-F238E27FC236}">
                  <a16:creationId xmlns:a16="http://schemas.microsoft.com/office/drawing/2014/main" id="{974DB5DD-9DBA-4C48-9C39-7482E70D5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460" y="2982594"/>
              <a:ext cx="995364" cy="462831"/>
            </a:xfrm>
            <a:custGeom>
              <a:avLst/>
              <a:gdLst>
                <a:gd name="T0" fmla="*/ 1411 w 1428"/>
                <a:gd name="T1" fmla="*/ 12 h 664"/>
                <a:gd name="T2" fmla="*/ 1424 w 1428"/>
                <a:gd name="T3" fmla="*/ 525 h 664"/>
                <a:gd name="T4" fmla="*/ 1418 w 1428"/>
                <a:gd name="T5" fmla="*/ 591 h 664"/>
                <a:gd name="T6" fmla="*/ 1371 w 1428"/>
                <a:gd name="T7" fmla="*/ 646 h 664"/>
                <a:gd name="T8" fmla="*/ 1305 w 1428"/>
                <a:gd name="T9" fmla="*/ 664 h 664"/>
                <a:gd name="T10" fmla="*/ 1253 w 1428"/>
                <a:gd name="T11" fmla="*/ 630 h 664"/>
                <a:gd name="T12" fmla="*/ 1217 w 1428"/>
                <a:gd name="T13" fmla="*/ 574 h 664"/>
                <a:gd name="T14" fmla="*/ 1183 w 1428"/>
                <a:gd name="T15" fmla="*/ 525 h 664"/>
                <a:gd name="T16" fmla="*/ 1141 w 1428"/>
                <a:gd name="T17" fmla="*/ 523 h 664"/>
                <a:gd name="T18" fmla="*/ 1097 w 1428"/>
                <a:gd name="T19" fmla="*/ 540 h 664"/>
                <a:gd name="T20" fmla="*/ 1052 w 1428"/>
                <a:gd name="T21" fmla="*/ 541 h 664"/>
                <a:gd name="T22" fmla="*/ 1007 w 1428"/>
                <a:gd name="T23" fmla="*/ 507 h 664"/>
                <a:gd name="T24" fmla="*/ 954 w 1428"/>
                <a:gd name="T25" fmla="*/ 489 h 664"/>
                <a:gd name="T26" fmla="*/ 919 w 1428"/>
                <a:gd name="T27" fmla="*/ 507 h 664"/>
                <a:gd name="T28" fmla="*/ 885 w 1428"/>
                <a:gd name="T29" fmla="*/ 533 h 664"/>
                <a:gd name="T30" fmla="*/ 822 w 1428"/>
                <a:gd name="T31" fmla="*/ 534 h 664"/>
                <a:gd name="T32" fmla="*/ 767 w 1428"/>
                <a:gd name="T33" fmla="*/ 499 h 664"/>
                <a:gd name="T34" fmla="*/ 718 w 1428"/>
                <a:gd name="T35" fmla="*/ 461 h 664"/>
                <a:gd name="T36" fmla="*/ 678 w 1428"/>
                <a:gd name="T37" fmla="*/ 460 h 664"/>
                <a:gd name="T38" fmla="*/ 615 w 1428"/>
                <a:gd name="T39" fmla="*/ 525 h 664"/>
                <a:gd name="T40" fmla="*/ 550 w 1428"/>
                <a:gd name="T41" fmla="*/ 597 h 664"/>
                <a:gd name="T42" fmla="*/ 479 w 1428"/>
                <a:gd name="T43" fmla="*/ 635 h 664"/>
                <a:gd name="T44" fmla="*/ 416 w 1428"/>
                <a:gd name="T45" fmla="*/ 622 h 664"/>
                <a:gd name="T46" fmla="*/ 366 w 1428"/>
                <a:gd name="T47" fmla="*/ 580 h 664"/>
                <a:gd name="T48" fmla="*/ 322 w 1428"/>
                <a:gd name="T49" fmla="*/ 537 h 664"/>
                <a:gd name="T50" fmla="*/ 275 w 1428"/>
                <a:gd name="T51" fmla="*/ 519 h 664"/>
                <a:gd name="T52" fmla="*/ 218 w 1428"/>
                <a:gd name="T53" fmla="*/ 530 h 664"/>
                <a:gd name="T54" fmla="*/ 166 w 1428"/>
                <a:gd name="T55" fmla="*/ 525 h 664"/>
                <a:gd name="T56" fmla="*/ 111 w 1428"/>
                <a:gd name="T57" fmla="*/ 536 h 664"/>
                <a:gd name="T58" fmla="*/ 85 w 1428"/>
                <a:gd name="T59" fmla="*/ 559 h 664"/>
                <a:gd name="T60" fmla="*/ 53 w 1428"/>
                <a:gd name="T61" fmla="*/ 578 h 664"/>
                <a:gd name="T62" fmla="*/ 21 w 1428"/>
                <a:gd name="T63" fmla="*/ 568 h 664"/>
                <a:gd name="T64" fmla="*/ 5 w 1428"/>
                <a:gd name="T65" fmla="*/ 536 h 664"/>
                <a:gd name="T66" fmla="*/ 0 w 1428"/>
                <a:gd name="T67" fmla="*/ 46 h 664"/>
                <a:gd name="T68" fmla="*/ 24 w 1428"/>
                <a:gd name="T69" fmla="*/ 29 h 664"/>
                <a:gd name="T70" fmla="*/ 82 w 1428"/>
                <a:gd name="T71" fmla="*/ 16 h 664"/>
                <a:gd name="T72" fmla="*/ 163 w 1428"/>
                <a:gd name="T73" fmla="*/ 12 h 664"/>
                <a:gd name="T74" fmla="*/ 242 w 1428"/>
                <a:gd name="T75" fmla="*/ 13 h 664"/>
                <a:gd name="T76" fmla="*/ 292 w 1428"/>
                <a:gd name="T77" fmla="*/ 15 h 664"/>
                <a:gd name="T78" fmla="*/ 999 w 1428"/>
                <a:gd name="T79" fmla="*/ 23 h 664"/>
                <a:gd name="T80" fmla="*/ 1084 w 1428"/>
                <a:gd name="T81" fmla="*/ 16 h 664"/>
                <a:gd name="T82" fmla="*/ 1178 w 1428"/>
                <a:gd name="T83" fmla="*/ 9 h 664"/>
                <a:gd name="T84" fmla="*/ 1255 w 1428"/>
                <a:gd name="T85" fmla="*/ 17 h 664"/>
                <a:gd name="T86" fmla="*/ 1278 w 1428"/>
                <a:gd name="T87" fmla="*/ 23 h 664"/>
                <a:gd name="T88" fmla="*/ 1309 w 1428"/>
                <a:gd name="T89" fmla="*/ 30 h 664"/>
                <a:gd name="T90" fmla="*/ 1346 w 1428"/>
                <a:gd name="T91" fmla="*/ 15 h 664"/>
                <a:gd name="T92" fmla="*/ 1382 w 1428"/>
                <a:gd name="T93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8" h="664">
                  <a:moveTo>
                    <a:pt x="1393" y="0"/>
                  </a:moveTo>
                  <a:lnTo>
                    <a:pt x="1402" y="4"/>
                  </a:lnTo>
                  <a:lnTo>
                    <a:pt x="1411" y="12"/>
                  </a:lnTo>
                  <a:lnTo>
                    <a:pt x="1419" y="26"/>
                  </a:lnTo>
                  <a:lnTo>
                    <a:pt x="1424" y="46"/>
                  </a:lnTo>
                  <a:lnTo>
                    <a:pt x="1424" y="525"/>
                  </a:lnTo>
                  <a:lnTo>
                    <a:pt x="1428" y="546"/>
                  </a:lnTo>
                  <a:lnTo>
                    <a:pt x="1426" y="568"/>
                  </a:lnTo>
                  <a:lnTo>
                    <a:pt x="1418" y="591"/>
                  </a:lnTo>
                  <a:lnTo>
                    <a:pt x="1406" y="612"/>
                  </a:lnTo>
                  <a:lnTo>
                    <a:pt x="1390" y="630"/>
                  </a:lnTo>
                  <a:lnTo>
                    <a:pt x="1371" y="646"/>
                  </a:lnTo>
                  <a:lnTo>
                    <a:pt x="1350" y="657"/>
                  </a:lnTo>
                  <a:lnTo>
                    <a:pt x="1329" y="664"/>
                  </a:lnTo>
                  <a:lnTo>
                    <a:pt x="1305" y="664"/>
                  </a:lnTo>
                  <a:lnTo>
                    <a:pt x="1284" y="657"/>
                  </a:lnTo>
                  <a:lnTo>
                    <a:pt x="1267" y="646"/>
                  </a:lnTo>
                  <a:lnTo>
                    <a:pt x="1253" y="630"/>
                  </a:lnTo>
                  <a:lnTo>
                    <a:pt x="1240" y="612"/>
                  </a:lnTo>
                  <a:lnTo>
                    <a:pt x="1228" y="593"/>
                  </a:lnTo>
                  <a:lnTo>
                    <a:pt x="1217" y="574"/>
                  </a:lnTo>
                  <a:lnTo>
                    <a:pt x="1208" y="557"/>
                  </a:lnTo>
                  <a:lnTo>
                    <a:pt x="1196" y="537"/>
                  </a:lnTo>
                  <a:lnTo>
                    <a:pt x="1183" y="525"/>
                  </a:lnTo>
                  <a:lnTo>
                    <a:pt x="1170" y="520"/>
                  </a:lnTo>
                  <a:lnTo>
                    <a:pt x="1156" y="519"/>
                  </a:lnTo>
                  <a:lnTo>
                    <a:pt x="1141" y="523"/>
                  </a:lnTo>
                  <a:lnTo>
                    <a:pt x="1127" y="528"/>
                  </a:lnTo>
                  <a:lnTo>
                    <a:pt x="1113" y="533"/>
                  </a:lnTo>
                  <a:lnTo>
                    <a:pt x="1097" y="540"/>
                  </a:lnTo>
                  <a:lnTo>
                    <a:pt x="1083" y="544"/>
                  </a:lnTo>
                  <a:lnTo>
                    <a:pt x="1067" y="545"/>
                  </a:lnTo>
                  <a:lnTo>
                    <a:pt x="1052" y="541"/>
                  </a:lnTo>
                  <a:lnTo>
                    <a:pt x="1038" y="533"/>
                  </a:lnTo>
                  <a:lnTo>
                    <a:pt x="1022" y="520"/>
                  </a:lnTo>
                  <a:lnTo>
                    <a:pt x="1007" y="507"/>
                  </a:lnTo>
                  <a:lnTo>
                    <a:pt x="990" y="495"/>
                  </a:lnTo>
                  <a:lnTo>
                    <a:pt x="970" y="489"/>
                  </a:lnTo>
                  <a:lnTo>
                    <a:pt x="954" y="489"/>
                  </a:lnTo>
                  <a:lnTo>
                    <a:pt x="941" y="493"/>
                  </a:lnTo>
                  <a:lnTo>
                    <a:pt x="929" y="498"/>
                  </a:lnTo>
                  <a:lnTo>
                    <a:pt x="919" y="507"/>
                  </a:lnTo>
                  <a:lnTo>
                    <a:pt x="908" y="516"/>
                  </a:lnTo>
                  <a:lnTo>
                    <a:pt x="897" y="525"/>
                  </a:lnTo>
                  <a:lnTo>
                    <a:pt x="885" y="533"/>
                  </a:lnTo>
                  <a:lnTo>
                    <a:pt x="863" y="540"/>
                  </a:lnTo>
                  <a:lnTo>
                    <a:pt x="842" y="540"/>
                  </a:lnTo>
                  <a:lnTo>
                    <a:pt x="822" y="534"/>
                  </a:lnTo>
                  <a:lnTo>
                    <a:pt x="802" y="525"/>
                  </a:lnTo>
                  <a:lnTo>
                    <a:pt x="784" y="512"/>
                  </a:lnTo>
                  <a:lnTo>
                    <a:pt x="767" y="499"/>
                  </a:lnTo>
                  <a:lnTo>
                    <a:pt x="750" y="485"/>
                  </a:lnTo>
                  <a:lnTo>
                    <a:pt x="734" y="472"/>
                  </a:lnTo>
                  <a:lnTo>
                    <a:pt x="718" y="461"/>
                  </a:lnTo>
                  <a:lnTo>
                    <a:pt x="704" y="456"/>
                  </a:lnTo>
                  <a:lnTo>
                    <a:pt x="690" y="455"/>
                  </a:lnTo>
                  <a:lnTo>
                    <a:pt x="678" y="460"/>
                  </a:lnTo>
                  <a:lnTo>
                    <a:pt x="657" y="478"/>
                  </a:lnTo>
                  <a:lnTo>
                    <a:pt x="636" y="500"/>
                  </a:lnTo>
                  <a:lnTo>
                    <a:pt x="615" y="525"/>
                  </a:lnTo>
                  <a:lnTo>
                    <a:pt x="594" y="550"/>
                  </a:lnTo>
                  <a:lnTo>
                    <a:pt x="572" y="575"/>
                  </a:lnTo>
                  <a:lnTo>
                    <a:pt x="550" y="597"/>
                  </a:lnTo>
                  <a:lnTo>
                    <a:pt x="527" y="616"/>
                  </a:lnTo>
                  <a:lnTo>
                    <a:pt x="504" y="629"/>
                  </a:lnTo>
                  <a:lnTo>
                    <a:pt x="479" y="635"/>
                  </a:lnTo>
                  <a:lnTo>
                    <a:pt x="455" y="635"/>
                  </a:lnTo>
                  <a:lnTo>
                    <a:pt x="434" y="631"/>
                  </a:lnTo>
                  <a:lnTo>
                    <a:pt x="416" y="622"/>
                  </a:lnTo>
                  <a:lnTo>
                    <a:pt x="398" y="610"/>
                  </a:lnTo>
                  <a:lnTo>
                    <a:pt x="382" y="596"/>
                  </a:lnTo>
                  <a:lnTo>
                    <a:pt x="366" y="580"/>
                  </a:lnTo>
                  <a:lnTo>
                    <a:pt x="351" y="565"/>
                  </a:lnTo>
                  <a:lnTo>
                    <a:pt x="336" y="550"/>
                  </a:lnTo>
                  <a:lnTo>
                    <a:pt x="322" y="537"/>
                  </a:lnTo>
                  <a:lnTo>
                    <a:pt x="307" y="527"/>
                  </a:lnTo>
                  <a:lnTo>
                    <a:pt x="292" y="520"/>
                  </a:lnTo>
                  <a:lnTo>
                    <a:pt x="275" y="519"/>
                  </a:lnTo>
                  <a:lnTo>
                    <a:pt x="258" y="523"/>
                  </a:lnTo>
                  <a:lnTo>
                    <a:pt x="237" y="529"/>
                  </a:lnTo>
                  <a:lnTo>
                    <a:pt x="218" y="530"/>
                  </a:lnTo>
                  <a:lnTo>
                    <a:pt x="201" y="529"/>
                  </a:lnTo>
                  <a:lnTo>
                    <a:pt x="184" y="527"/>
                  </a:lnTo>
                  <a:lnTo>
                    <a:pt x="166" y="525"/>
                  </a:lnTo>
                  <a:lnTo>
                    <a:pt x="148" y="527"/>
                  </a:lnTo>
                  <a:lnTo>
                    <a:pt x="125" y="530"/>
                  </a:lnTo>
                  <a:lnTo>
                    <a:pt x="111" y="536"/>
                  </a:lnTo>
                  <a:lnTo>
                    <a:pt x="100" y="544"/>
                  </a:lnTo>
                  <a:lnTo>
                    <a:pt x="93" y="551"/>
                  </a:lnTo>
                  <a:lnTo>
                    <a:pt x="85" y="559"/>
                  </a:lnTo>
                  <a:lnTo>
                    <a:pt x="76" y="567"/>
                  </a:lnTo>
                  <a:lnTo>
                    <a:pt x="66" y="574"/>
                  </a:lnTo>
                  <a:lnTo>
                    <a:pt x="53" y="578"/>
                  </a:lnTo>
                  <a:lnTo>
                    <a:pt x="36" y="579"/>
                  </a:lnTo>
                  <a:lnTo>
                    <a:pt x="27" y="576"/>
                  </a:lnTo>
                  <a:lnTo>
                    <a:pt x="21" y="568"/>
                  </a:lnTo>
                  <a:lnTo>
                    <a:pt x="14" y="558"/>
                  </a:lnTo>
                  <a:lnTo>
                    <a:pt x="9" y="546"/>
                  </a:lnTo>
                  <a:lnTo>
                    <a:pt x="5" y="536"/>
                  </a:lnTo>
                  <a:lnTo>
                    <a:pt x="2" y="529"/>
                  </a:lnTo>
                  <a:lnTo>
                    <a:pt x="0" y="528"/>
                  </a:lnTo>
                  <a:lnTo>
                    <a:pt x="0" y="46"/>
                  </a:lnTo>
                  <a:lnTo>
                    <a:pt x="11" y="46"/>
                  </a:lnTo>
                  <a:lnTo>
                    <a:pt x="14" y="37"/>
                  </a:lnTo>
                  <a:lnTo>
                    <a:pt x="24" y="29"/>
                  </a:lnTo>
                  <a:lnTo>
                    <a:pt x="40" y="23"/>
                  </a:lnTo>
                  <a:lnTo>
                    <a:pt x="60" y="19"/>
                  </a:lnTo>
                  <a:lnTo>
                    <a:pt x="82" y="16"/>
                  </a:lnTo>
                  <a:lnTo>
                    <a:pt x="108" y="13"/>
                  </a:lnTo>
                  <a:lnTo>
                    <a:pt x="136" y="12"/>
                  </a:lnTo>
                  <a:lnTo>
                    <a:pt x="163" y="12"/>
                  </a:lnTo>
                  <a:lnTo>
                    <a:pt x="191" y="12"/>
                  </a:lnTo>
                  <a:lnTo>
                    <a:pt x="217" y="12"/>
                  </a:lnTo>
                  <a:lnTo>
                    <a:pt x="242" y="13"/>
                  </a:lnTo>
                  <a:lnTo>
                    <a:pt x="263" y="13"/>
                  </a:lnTo>
                  <a:lnTo>
                    <a:pt x="279" y="15"/>
                  </a:lnTo>
                  <a:lnTo>
                    <a:pt x="292" y="15"/>
                  </a:lnTo>
                  <a:lnTo>
                    <a:pt x="525" y="17"/>
                  </a:lnTo>
                  <a:lnTo>
                    <a:pt x="760" y="20"/>
                  </a:lnTo>
                  <a:lnTo>
                    <a:pt x="999" y="23"/>
                  </a:lnTo>
                  <a:lnTo>
                    <a:pt x="1024" y="21"/>
                  </a:lnTo>
                  <a:lnTo>
                    <a:pt x="1052" y="20"/>
                  </a:lnTo>
                  <a:lnTo>
                    <a:pt x="1084" y="16"/>
                  </a:lnTo>
                  <a:lnTo>
                    <a:pt x="1115" y="13"/>
                  </a:lnTo>
                  <a:lnTo>
                    <a:pt x="1147" y="11"/>
                  </a:lnTo>
                  <a:lnTo>
                    <a:pt x="1178" y="9"/>
                  </a:lnTo>
                  <a:lnTo>
                    <a:pt x="1207" y="9"/>
                  </a:lnTo>
                  <a:lnTo>
                    <a:pt x="1233" y="12"/>
                  </a:lnTo>
                  <a:lnTo>
                    <a:pt x="1255" y="17"/>
                  </a:lnTo>
                  <a:lnTo>
                    <a:pt x="1261" y="16"/>
                  </a:lnTo>
                  <a:lnTo>
                    <a:pt x="1268" y="17"/>
                  </a:lnTo>
                  <a:lnTo>
                    <a:pt x="1278" y="23"/>
                  </a:lnTo>
                  <a:lnTo>
                    <a:pt x="1288" y="28"/>
                  </a:lnTo>
                  <a:lnTo>
                    <a:pt x="1299" y="30"/>
                  </a:lnTo>
                  <a:lnTo>
                    <a:pt x="1309" y="30"/>
                  </a:lnTo>
                  <a:lnTo>
                    <a:pt x="1321" y="26"/>
                  </a:lnTo>
                  <a:lnTo>
                    <a:pt x="1334" y="21"/>
                  </a:lnTo>
                  <a:lnTo>
                    <a:pt x="1346" y="15"/>
                  </a:lnTo>
                  <a:lnTo>
                    <a:pt x="1359" y="8"/>
                  </a:lnTo>
                  <a:lnTo>
                    <a:pt x="1371" y="4"/>
                  </a:lnTo>
                  <a:lnTo>
                    <a:pt x="1382" y="0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Rectangle 151">
              <a:extLst>
                <a:ext uri="{FF2B5EF4-FFF2-40B4-BE49-F238E27FC236}">
                  <a16:creationId xmlns:a16="http://schemas.microsoft.com/office/drawing/2014/main" id="{70EDF013-957B-4A5D-B7A8-065806E82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430" y="3864342"/>
              <a:ext cx="985606" cy="35409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Rectangle 152">
              <a:extLst>
                <a:ext uri="{FF2B5EF4-FFF2-40B4-BE49-F238E27FC236}">
                  <a16:creationId xmlns:a16="http://schemas.microsoft.com/office/drawing/2014/main" id="{ABE1CCB8-D784-4D89-8C0A-F221D364F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430" y="3864342"/>
              <a:ext cx="497682" cy="35409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Rectangle 153">
              <a:extLst>
                <a:ext uri="{FF2B5EF4-FFF2-40B4-BE49-F238E27FC236}">
                  <a16:creationId xmlns:a16="http://schemas.microsoft.com/office/drawing/2014/main" id="{AC721A1E-3687-436D-A44D-67C311F93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2733" y="4050450"/>
              <a:ext cx="989091" cy="355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Freeform 154">
              <a:extLst>
                <a:ext uri="{FF2B5EF4-FFF2-40B4-BE49-F238E27FC236}">
                  <a16:creationId xmlns:a16="http://schemas.microsoft.com/office/drawing/2014/main" id="{00CCD2A5-AB17-4793-858E-0E6151897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460" y="2990959"/>
              <a:ext cx="501864" cy="434252"/>
            </a:xfrm>
            <a:custGeom>
              <a:avLst/>
              <a:gdLst>
                <a:gd name="T0" fmla="*/ 191 w 720"/>
                <a:gd name="T1" fmla="*/ 0 h 623"/>
                <a:gd name="T2" fmla="*/ 242 w 720"/>
                <a:gd name="T3" fmla="*/ 1 h 623"/>
                <a:gd name="T4" fmla="*/ 279 w 720"/>
                <a:gd name="T5" fmla="*/ 3 h 623"/>
                <a:gd name="T6" fmla="*/ 466 w 720"/>
                <a:gd name="T7" fmla="*/ 4 h 623"/>
                <a:gd name="T8" fmla="*/ 720 w 720"/>
                <a:gd name="T9" fmla="*/ 8 h 623"/>
                <a:gd name="T10" fmla="*/ 718 w 720"/>
                <a:gd name="T11" fmla="*/ 449 h 623"/>
                <a:gd name="T12" fmla="*/ 690 w 720"/>
                <a:gd name="T13" fmla="*/ 443 h 623"/>
                <a:gd name="T14" fmla="*/ 657 w 720"/>
                <a:gd name="T15" fmla="*/ 466 h 623"/>
                <a:gd name="T16" fmla="*/ 615 w 720"/>
                <a:gd name="T17" fmla="*/ 513 h 623"/>
                <a:gd name="T18" fmla="*/ 572 w 720"/>
                <a:gd name="T19" fmla="*/ 563 h 623"/>
                <a:gd name="T20" fmla="*/ 527 w 720"/>
                <a:gd name="T21" fmla="*/ 604 h 623"/>
                <a:gd name="T22" fmla="*/ 479 w 720"/>
                <a:gd name="T23" fmla="*/ 623 h 623"/>
                <a:gd name="T24" fmla="*/ 434 w 720"/>
                <a:gd name="T25" fmla="*/ 619 h 623"/>
                <a:gd name="T26" fmla="*/ 398 w 720"/>
                <a:gd name="T27" fmla="*/ 598 h 623"/>
                <a:gd name="T28" fmla="*/ 366 w 720"/>
                <a:gd name="T29" fmla="*/ 568 h 623"/>
                <a:gd name="T30" fmla="*/ 336 w 720"/>
                <a:gd name="T31" fmla="*/ 538 h 623"/>
                <a:gd name="T32" fmla="*/ 307 w 720"/>
                <a:gd name="T33" fmla="*/ 515 h 623"/>
                <a:gd name="T34" fmla="*/ 275 w 720"/>
                <a:gd name="T35" fmla="*/ 507 h 623"/>
                <a:gd name="T36" fmla="*/ 237 w 720"/>
                <a:gd name="T37" fmla="*/ 517 h 623"/>
                <a:gd name="T38" fmla="*/ 201 w 720"/>
                <a:gd name="T39" fmla="*/ 517 h 623"/>
                <a:gd name="T40" fmla="*/ 166 w 720"/>
                <a:gd name="T41" fmla="*/ 513 h 623"/>
                <a:gd name="T42" fmla="*/ 125 w 720"/>
                <a:gd name="T43" fmla="*/ 518 h 623"/>
                <a:gd name="T44" fmla="*/ 100 w 720"/>
                <a:gd name="T45" fmla="*/ 532 h 623"/>
                <a:gd name="T46" fmla="*/ 85 w 720"/>
                <a:gd name="T47" fmla="*/ 547 h 623"/>
                <a:gd name="T48" fmla="*/ 66 w 720"/>
                <a:gd name="T49" fmla="*/ 562 h 623"/>
                <a:gd name="T50" fmla="*/ 36 w 720"/>
                <a:gd name="T51" fmla="*/ 567 h 623"/>
                <a:gd name="T52" fmla="*/ 21 w 720"/>
                <a:gd name="T53" fmla="*/ 556 h 623"/>
                <a:gd name="T54" fmla="*/ 9 w 720"/>
                <a:gd name="T55" fmla="*/ 534 h 623"/>
                <a:gd name="T56" fmla="*/ 2 w 720"/>
                <a:gd name="T57" fmla="*/ 517 h 623"/>
                <a:gd name="T58" fmla="*/ 0 w 720"/>
                <a:gd name="T59" fmla="*/ 34 h 623"/>
                <a:gd name="T60" fmla="*/ 14 w 720"/>
                <a:gd name="T61" fmla="*/ 25 h 623"/>
                <a:gd name="T62" fmla="*/ 40 w 720"/>
                <a:gd name="T63" fmla="*/ 11 h 623"/>
                <a:gd name="T64" fmla="*/ 82 w 720"/>
                <a:gd name="T65" fmla="*/ 4 h 623"/>
                <a:gd name="T66" fmla="*/ 136 w 720"/>
                <a:gd name="T67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0" h="623">
                  <a:moveTo>
                    <a:pt x="163" y="0"/>
                  </a:moveTo>
                  <a:lnTo>
                    <a:pt x="191" y="0"/>
                  </a:lnTo>
                  <a:lnTo>
                    <a:pt x="217" y="0"/>
                  </a:lnTo>
                  <a:lnTo>
                    <a:pt x="242" y="1"/>
                  </a:lnTo>
                  <a:lnTo>
                    <a:pt x="263" y="1"/>
                  </a:lnTo>
                  <a:lnTo>
                    <a:pt x="279" y="3"/>
                  </a:lnTo>
                  <a:lnTo>
                    <a:pt x="292" y="3"/>
                  </a:lnTo>
                  <a:lnTo>
                    <a:pt x="466" y="4"/>
                  </a:lnTo>
                  <a:lnTo>
                    <a:pt x="643" y="7"/>
                  </a:lnTo>
                  <a:lnTo>
                    <a:pt x="720" y="8"/>
                  </a:lnTo>
                  <a:lnTo>
                    <a:pt x="720" y="450"/>
                  </a:lnTo>
                  <a:lnTo>
                    <a:pt x="718" y="449"/>
                  </a:lnTo>
                  <a:lnTo>
                    <a:pt x="704" y="443"/>
                  </a:lnTo>
                  <a:lnTo>
                    <a:pt x="690" y="443"/>
                  </a:lnTo>
                  <a:lnTo>
                    <a:pt x="678" y="448"/>
                  </a:lnTo>
                  <a:lnTo>
                    <a:pt x="657" y="466"/>
                  </a:lnTo>
                  <a:lnTo>
                    <a:pt x="636" y="488"/>
                  </a:lnTo>
                  <a:lnTo>
                    <a:pt x="615" y="513"/>
                  </a:lnTo>
                  <a:lnTo>
                    <a:pt x="594" y="538"/>
                  </a:lnTo>
                  <a:lnTo>
                    <a:pt x="572" y="563"/>
                  </a:lnTo>
                  <a:lnTo>
                    <a:pt x="550" y="585"/>
                  </a:lnTo>
                  <a:lnTo>
                    <a:pt x="527" y="604"/>
                  </a:lnTo>
                  <a:lnTo>
                    <a:pt x="504" y="617"/>
                  </a:lnTo>
                  <a:lnTo>
                    <a:pt x="479" y="623"/>
                  </a:lnTo>
                  <a:lnTo>
                    <a:pt x="455" y="623"/>
                  </a:lnTo>
                  <a:lnTo>
                    <a:pt x="434" y="619"/>
                  </a:lnTo>
                  <a:lnTo>
                    <a:pt x="416" y="610"/>
                  </a:lnTo>
                  <a:lnTo>
                    <a:pt x="398" y="598"/>
                  </a:lnTo>
                  <a:lnTo>
                    <a:pt x="382" y="584"/>
                  </a:lnTo>
                  <a:lnTo>
                    <a:pt x="366" y="568"/>
                  </a:lnTo>
                  <a:lnTo>
                    <a:pt x="351" y="553"/>
                  </a:lnTo>
                  <a:lnTo>
                    <a:pt x="336" y="538"/>
                  </a:lnTo>
                  <a:lnTo>
                    <a:pt x="322" y="525"/>
                  </a:lnTo>
                  <a:lnTo>
                    <a:pt x="307" y="515"/>
                  </a:lnTo>
                  <a:lnTo>
                    <a:pt x="292" y="508"/>
                  </a:lnTo>
                  <a:lnTo>
                    <a:pt x="275" y="507"/>
                  </a:lnTo>
                  <a:lnTo>
                    <a:pt x="258" y="511"/>
                  </a:lnTo>
                  <a:lnTo>
                    <a:pt x="237" y="517"/>
                  </a:lnTo>
                  <a:lnTo>
                    <a:pt x="218" y="518"/>
                  </a:lnTo>
                  <a:lnTo>
                    <a:pt x="201" y="517"/>
                  </a:lnTo>
                  <a:lnTo>
                    <a:pt x="184" y="515"/>
                  </a:lnTo>
                  <a:lnTo>
                    <a:pt x="166" y="513"/>
                  </a:lnTo>
                  <a:lnTo>
                    <a:pt x="148" y="515"/>
                  </a:lnTo>
                  <a:lnTo>
                    <a:pt x="125" y="518"/>
                  </a:lnTo>
                  <a:lnTo>
                    <a:pt x="111" y="524"/>
                  </a:lnTo>
                  <a:lnTo>
                    <a:pt x="100" y="532"/>
                  </a:lnTo>
                  <a:lnTo>
                    <a:pt x="93" y="539"/>
                  </a:lnTo>
                  <a:lnTo>
                    <a:pt x="85" y="547"/>
                  </a:lnTo>
                  <a:lnTo>
                    <a:pt x="76" y="555"/>
                  </a:lnTo>
                  <a:lnTo>
                    <a:pt x="66" y="562"/>
                  </a:lnTo>
                  <a:lnTo>
                    <a:pt x="53" y="566"/>
                  </a:lnTo>
                  <a:lnTo>
                    <a:pt x="36" y="567"/>
                  </a:lnTo>
                  <a:lnTo>
                    <a:pt x="27" y="564"/>
                  </a:lnTo>
                  <a:lnTo>
                    <a:pt x="21" y="556"/>
                  </a:lnTo>
                  <a:lnTo>
                    <a:pt x="14" y="546"/>
                  </a:lnTo>
                  <a:lnTo>
                    <a:pt x="9" y="534"/>
                  </a:lnTo>
                  <a:lnTo>
                    <a:pt x="5" y="524"/>
                  </a:lnTo>
                  <a:lnTo>
                    <a:pt x="2" y="517"/>
                  </a:lnTo>
                  <a:lnTo>
                    <a:pt x="0" y="516"/>
                  </a:lnTo>
                  <a:lnTo>
                    <a:pt x="0" y="34"/>
                  </a:lnTo>
                  <a:lnTo>
                    <a:pt x="11" y="34"/>
                  </a:lnTo>
                  <a:lnTo>
                    <a:pt x="14" y="25"/>
                  </a:lnTo>
                  <a:lnTo>
                    <a:pt x="24" y="17"/>
                  </a:lnTo>
                  <a:lnTo>
                    <a:pt x="40" y="11"/>
                  </a:lnTo>
                  <a:lnTo>
                    <a:pt x="60" y="7"/>
                  </a:lnTo>
                  <a:lnTo>
                    <a:pt x="82" y="4"/>
                  </a:lnTo>
                  <a:lnTo>
                    <a:pt x="108" y="1"/>
                  </a:lnTo>
                  <a:lnTo>
                    <a:pt x="136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3">
                <a:lumMod val="75000"/>
                <a:alpha val="51000"/>
              </a:scheme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51799" y="290162"/>
            <a:ext cx="5391171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48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571F47-AE1A-459A-BFC0-00B605076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D497-DD42-4578-BC65-9B3B9F6AEBAD}" type="slidenum">
              <a:rPr lang="en-US" smtClean="0"/>
              <a:t>3</a:t>
            </a:fld>
            <a:endParaRPr lang="en-US"/>
          </a:p>
        </p:txBody>
      </p:sp>
      <p:pic>
        <p:nvPicPr>
          <p:cNvPr id="42" name="Picture 41" descr="Screen Clipping">
            <a:extLst>
              <a:ext uri="{FF2B5EF4-FFF2-40B4-BE49-F238E27FC236}">
                <a16:creationId xmlns:a16="http://schemas.microsoft.com/office/drawing/2014/main" id="{76B3BC9C-8981-447E-BD2D-5E8709B421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4486" y="71433"/>
            <a:ext cx="1431429" cy="1502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3" name="Footer Placeholder 12">
            <a:extLst>
              <a:ext uri="{FF2B5EF4-FFF2-40B4-BE49-F238E27FC236}">
                <a16:creationId xmlns:a16="http://schemas.microsoft.com/office/drawing/2014/main" id="{320192AA-237F-4CED-94CE-E916E194B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03337" y="6373976"/>
            <a:ext cx="2743200" cy="365125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Shahnaz </a:t>
            </a:r>
            <a:r>
              <a:rPr lang="en-US" sz="1800" dirty="0" err="1">
                <a:solidFill>
                  <a:schemeClr val="tx1"/>
                </a:solidFill>
              </a:rPr>
              <a:t>ferdaushi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jui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F5A26-6858-46A8-B564-633594692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628A-C6BE-4BF3-94A6-D7D380FA8181}" type="datetime1">
              <a:rPr lang="en-US" smtClean="0"/>
              <a:t>4/11/2022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4 -0.11667 L 0.10794 -0.11644 C 0.11888 -0.11551 0.12982 -0.11366 0.14076 -0.11343 C 0.31706 -0.11042 0.49531 -0.15486 0.66953 -0.10695 C 0.69544 -0.09977 0.6707 -0.01366 0.67136 0.0331 C 0.6707 0.03634 0.67149 0.04236 0.66953 0.04282 C 0.65078 0.04699 0.63164 0.04444 0.61276 0.04606 C 0.5655 0.05023 0.61745 0.04722 0.58724 0.05254 C 0.57813 0.05416 0.56888 0.05463 0.55977 0.05579 C 0.55612 0.05694 0.55248 0.0581 0.54883 0.05903 C 0.54336 0.06041 0.53776 0.06088 0.53229 0.06227 C 0.52982 0.06296 0.52748 0.06481 0.525 0.06551 C 0.52201 0.06643 0.49961 0.07176 0.49753 0.07199 C 0.46159 0.075 0.38958 0.07847 0.38958 0.0787 C 0.38294 0.08079 0.3763 0.08356 0.36953 0.08495 C 0.36224 0.0868 0.35482 0.08796 0.34753 0.08819 C 0.30794 0.09004 0.26823 0.09051 0.22865 0.09166 C 0.22318 0.09375 0.21771 0.09745 0.21211 0.09815 C 0.08972 0.11134 0.17214 0.09398 0.12435 0.10463 C 0.125 0.12731 0.12279 0.15092 0.12617 0.17291 C 0.12695 0.17824 0.13229 0.17477 0.13529 0.17616 C 0.15339 0.18426 0.11719 0.17546 0.16094 0.18264 L 0.36771 0.1794 C 0.37083 0.1794 0.3737 0.17662 0.37682 0.17616 C 0.43516 0.16458 0.3763 0.17893 0.41341 0.16967 C 0.41524 0.16852 0.41693 0.16643 0.41888 0.16643 C 0.50677 0.16736 0.59531 0.15116 0.68229 0.17291 C 0.69323 0.17569 0.68138 0.21204 0.68047 0.23148 C 0.67995 0.24375 0.67787 0.25509 0.67682 0.26713 C 0.6724 0.31713 0.67318 0.30069 0.67318 0.34213 L 0.67318 0.34236 L 0.67318 0.34213 " pathEditMode="relative" rAng="0" ptsTypes="AAAAAAAAAAAAAAAAAAAAAAAAAAAAAA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5" y="2231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00"/>
                            </p:stCondLst>
                            <p:childTnLst>
                              <p:par>
                                <p:cTn id="1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26AF77-966C-4E46-884A-4A0A18A78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26" y="934205"/>
            <a:ext cx="3273813" cy="274622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FB61BEC-D1CA-4E9E-935C-729AA12DBA95}"/>
              </a:ext>
            </a:extLst>
          </p:cNvPr>
          <p:cNvGrpSpPr/>
          <p:nvPr/>
        </p:nvGrpSpPr>
        <p:grpSpPr>
          <a:xfrm>
            <a:off x="1052084" y="1182062"/>
            <a:ext cx="2979735" cy="2090261"/>
            <a:chOff x="1064658" y="1008660"/>
            <a:chExt cx="3178384" cy="222961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65C4E93-E860-4665-965D-FCFE35918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042" y="1008660"/>
              <a:ext cx="1589192" cy="111480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866BAEE-7CE7-4D2C-B612-942A450AC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850" y="2123466"/>
              <a:ext cx="1589192" cy="111480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4422880-833A-4F44-BA65-45BFC832E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658" y="2123466"/>
              <a:ext cx="1589192" cy="111480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0BF986F-6DAC-4CDF-9D30-0E1395349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5466" y="1008660"/>
              <a:ext cx="1589192" cy="111480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AEA8EA4-A42D-4BDB-97CA-B8A6311896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378" y="2186013"/>
            <a:ext cx="1548570" cy="10863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99534D-DDF4-4F00-A879-023D7FE34D00}"/>
              </a:ext>
            </a:extLst>
          </p:cNvPr>
          <p:cNvSpPr txBox="1"/>
          <p:nvPr/>
        </p:nvSpPr>
        <p:spPr>
          <a:xfrm>
            <a:off x="1253416" y="5069050"/>
            <a:ext cx="9416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তরমুজ কয়টি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কয়গু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140E14-8CB8-46FD-824F-96C78A9FC8BC}"/>
              </a:ext>
            </a:extLst>
          </p:cNvPr>
          <p:cNvSpPr txBox="1"/>
          <p:nvPr/>
        </p:nvSpPr>
        <p:spPr>
          <a:xfrm>
            <a:off x="1616409" y="3570040"/>
            <a:ext cx="1966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৩০০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5C2280-2780-42AA-A9C9-EFEFDC3715F4}"/>
              </a:ext>
            </a:extLst>
          </p:cNvPr>
          <p:cNvSpPr txBox="1"/>
          <p:nvPr/>
        </p:nvSpPr>
        <p:spPr>
          <a:xfrm>
            <a:off x="5377665" y="3571982"/>
            <a:ext cx="1820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৩০০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9B2894-84FB-4B65-8CFB-3AFE975C684A}"/>
              </a:ext>
            </a:extLst>
          </p:cNvPr>
          <p:cNvSpPr txBox="1"/>
          <p:nvPr/>
        </p:nvSpPr>
        <p:spPr>
          <a:xfrm>
            <a:off x="9022872" y="3570040"/>
            <a:ext cx="1647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৭৫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9B5304-CF2F-49C2-9416-20E55EE5576F}"/>
              </a:ext>
            </a:extLst>
          </p:cNvPr>
          <p:cNvSpPr txBox="1"/>
          <p:nvPr/>
        </p:nvSpPr>
        <p:spPr>
          <a:xfrm>
            <a:off x="4639006" y="4232370"/>
            <a:ext cx="2852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৩০০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৭৫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5ADB4B-6DC7-474C-A293-630B7B289D6F}"/>
              </a:ext>
            </a:extLst>
          </p:cNvPr>
          <p:cNvSpPr txBox="1"/>
          <p:nvPr/>
        </p:nvSpPr>
        <p:spPr>
          <a:xfrm>
            <a:off x="1219752" y="5723185"/>
            <a:ext cx="10113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তরমুজের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৩০০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ত?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B3CF815-1303-4FEF-9622-560D555D51FD}"/>
              </a:ext>
            </a:extLst>
          </p:cNvPr>
          <p:cNvSpPr/>
          <p:nvPr/>
        </p:nvSpPr>
        <p:spPr>
          <a:xfrm>
            <a:off x="468997" y="133591"/>
            <a:ext cx="4130189" cy="39250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জ্ঞান যাচাই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33C9BA98-E103-40AE-9658-F10FD8B2E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1BE-275D-4ECA-A4A0-4880D11E04FB}" type="datetime1">
              <a:rPr lang="en-US" smtClean="0"/>
              <a:t>4/11/2022</a:t>
            </a:fld>
            <a:endParaRPr lang="en-US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A17EA4A8-E2D7-4A1D-ADC7-5FFC21ACF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60E3F78-E592-4075-B124-1C251EFDC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06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0.31097 1.48148E-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5B0AE45-6EA4-4C1A-A8C0-71E233C972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50"/>
          <a:stretch/>
        </p:blipFill>
        <p:spPr>
          <a:xfrm>
            <a:off x="274320" y="1322046"/>
            <a:ext cx="11667744" cy="42307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23F604-4A46-4D48-B6B4-87B27F4CA1BC}"/>
              </a:ext>
            </a:extLst>
          </p:cNvPr>
          <p:cNvSpPr txBox="1"/>
          <p:nvPr/>
        </p:nvSpPr>
        <p:spPr>
          <a:xfrm>
            <a:off x="3802881" y="5085672"/>
            <a:ext cx="433820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,÷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E8B79C-8A4C-4EEE-B08C-507DBCFE5544}"/>
              </a:ext>
            </a:extLst>
          </p:cNvPr>
          <p:cNvSpPr txBox="1"/>
          <p:nvPr/>
        </p:nvSpPr>
        <p:spPr>
          <a:xfrm>
            <a:off x="4327428" y="6073589"/>
            <a:ext cx="3289110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9674C3-7003-4DFD-9CE3-4EB8D1F8228D}"/>
              </a:ext>
            </a:extLst>
          </p:cNvPr>
          <p:cNvSpPr txBox="1"/>
          <p:nvPr/>
        </p:nvSpPr>
        <p:spPr>
          <a:xfrm>
            <a:off x="4502915" y="355039"/>
            <a:ext cx="4342655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FD28E8-A1AB-4177-838C-F340F6692CCB}"/>
              </a:ext>
            </a:extLst>
          </p:cNvPr>
          <p:cNvSpPr txBox="1"/>
          <p:nvPr/>
        </p:nvSpPr>
        <p:spPr>
          <a:xfrm>
            <a:off x="447250" y="284690"/>
            <a:ext cx="433820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9B147F-EB0C-4E82-A15F-40FD1297A2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8"/>
          <a:stretch/>
        </p:blipFill>
        <p:spPr>
          <a:xfrm>
            <a:off x="1719072" y="1451856"/>
            <a:ext cx="5614415" cy="2564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1381DE-362C-4051-A6FF-E8383E105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E7AB-CD4E-47B7-93C0-57BF9EE70DCA}" type="datetime1">
              <a:rPr lang="en-US" smtClean="0"/>
              <a:t>4/11/2022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8F8713-826E-4FC5-9406-9585584CB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EB9AA9-3345-46E0-8667-72BF054EC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76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5C093B-F443-4E21-8E81-741AC6BF7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18" y="1287105"/>
            <a:ext cx="11845763" cy="4910496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EE53855F-B3CE-4A11-90B3-FE43FAD76EA3}"/>
              </a:ext>
            </a:extLst>
          </p:cNvPr>
          <p:cNvSpPr txBox="1"/>
          <p:nvPr/>
        </p:nvSpPr>
        <p:spPr>
          <a:xfrm>
            <a:off x="396132" y="198734"/>
            <a:ext cx="419792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ঘোষনা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61FD7C-9D77-4C59-B8F3-208D0211C4ED}"/>
              </a:ext>
            </a:extLst>
          </p:cNvPr>
          <p:cNvSpPr txBox="1"/>
          <p:nvPr/>
        </p:nvSpPr>
        <p:spPr>
          <a:xfrm>
            <a:off x="3251199" y="2659559"/>
            <a:ext cx="6110515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সম্পর্কীত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বলি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FCD683-C331-49FE-9796-B060BA9C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035F-A6C2-46A0-B96E-9331CD6960AD}" type="datetime1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BA0DB-0BA2-431C-9F22-7F44FB04F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7B455-DAA2-4563-88FC-D009CEEA1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63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bg1">
                <a:lumMod val="8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6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B20D5F-1681-46C0-9785-C2446D457EA7}"/>
              </a:ext>
            </a:extLst>
          </p:cNvPr>
          <p:cNvSpPr txBox="1"/>
          <p:nvPr/>
        </p:nvSpPr>
        <p:spPr>
          <a:xfrm>
            <a:off x="1117120" y="3719891"/>
            <a:ext cx="999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১৪.৪.২ যোগ,বিয়োগ,গুণ ও ভাগের অনূর্ধ্ব তিনটি ব্যবহার করে তিন স্তরবিশিষ্ট সমস্যার সমাধান করতে পারবে।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5CCE5E-5C26-40FD-BE09-DAA1C2BC7993}"/>
              </a:ext>
            </a:extLst>
          </p:cNvPr>
          <p:cNvSpPr txBox="1"/>
          <p:nvPr/>
        </p:nvSpPr>
        <p:spPr>
          <a:xfrm>
            <a:off x="1117121" y="3022178"/>
            <a:ext cx="10304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১৪.৪.১ যোগ/বিয়োগ ও গুণ/ভাগ সংক্রান্ত তিন স্তরবিশিষ্ট সমস্যার সমাধান করতে পারবে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7FD111-C48A-4B19-ABE3-C209A737C342}"/>
              </a:ext>
            </a:extLst>
          </p:cNvPr>
          <p:cNvSpPr txBox="1"/>
          <p:nvPr/>
        </p:nvSpPr>
        <p:spPr>
          <a:xfrm>
            <a:off x="1117120" y="2269376"/>
            <a:ext cx="4638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419F2A-0DE7-4E15-BECC-034EF1351ACD}"/>
              </a:ext>
            </a:extLst>
          </p:cNvPr>
          <p:cNvSpPr txBox="1"/>
          <p:nvPr/>
        </p:nvSpPr>
        <p:spPr>
          <a:xfrm>
            <a:off x="4331561" y="408531"/>
            <a:ext cx="463853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 w="11430"/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5FB5A7-721B-4779-9E2C-5FD6D7A4F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CA0E-E964-4DE8-A0DB-AF18BE07A099}" type="datetime1">
              <a:rPr lang="en-US" smtClean="0"/>
              <a:t>4/11/2022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302269-2945-4596-BD1E-14D395F08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CA8784-7CB3-4206-8784-4E89B64DF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59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6000">
              <a:schemeClr val="bg2"/>
            </a:gs>
            <a:gs pos="39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A717A6-1967-4C25-8D3A-284B9EA1ECCA}"/>
              </a:ext>
            </a:extLst>
          </p:cNvPr>
          <p:cNvSpPr/>
          <p:nvPr/>
        </p:nvSpPr>
        <p:spPr>
          <a:xfrm>
            <a:off x="1069398" y="1924458"/>
            <a:ext cx="1935308" cy="402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5C89BE-2195-47C5-B238-776448B4C186}"/>
              </a:ext>
            </a:extLst>
          </p:cNvPr>
          <p:cNvSpPr/>
          <p:nvPr/>
        </p:nvSpPr>
        <p:spPr>
          <a:xfrm>
            <a:off x="3004705" y="1924458"/>
            <a:ext cx="1935308" cy="402648"/>
          </a:xfrm>
          <a:prstGeom prst="rect">
            <a:avLst/>
          </a:prstGeom>
          <a:solidFill>
            <a:srgbClr val="CC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2E1D05-1FF5-49AD-900A-28D6C2080AC3}"/>
              </a:ext>
            </a:extLst>
          </p:cNvPr>
          <p:cNvSpPr/>
          <p:nvPr/>
        </p:nvSpPr>
        <p:spPr>
          <a:xfrm>
            <a:off x="4953003" y="1924456"/>
            <a:ext cx="1935308" cy="402648"/>
          </a:xfrm>
          <a:prstGeom prst="rect">
            <a:avLst/>
          </a:prstGeom>
          <a:solidFill>
            <a:srgbClr val="CC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AF4254-3802-4F11-8C49-50787DC7391A}"/>
              </a:ext>
            </a:extLst>
          </p:cNvPr>
          <p:cNvSpPr/>
          <p:nvPr/>
        </p:nvSpPr>
        <p:spPr>
          <a:xfrm>
            <a:off x="6875320" y="1924458"/>
            <a:ext cx="1935308" cy="402648"/>
          </a:xfrm>
          <a:prstGeom prst="rect">
            <a:avLst/>
          </a:prstGeom>
          <a:solidFill>
            <a:srgbClr val="CC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45DC6C-8FE7-4E28-AB96-A8D21DFF2B16}"/>
              </a:ext>
            </a:extLst>
          </p:cNvPr>
          <p:cNvSpPr/>
          <p:nvPr/>
        </p:nvSpPr>
        <p:spPr>
          <a:xfrm>
            <a:off x="8810628" y="1924457"/>
            <a:ext cx="1935308" cy="402648"/>
          </a:xfrm>
          <a:prstGeom prst="rect">
            <a:avLst/>
          </a:prstGeom>
          <a:solidFill>
            <a:srgbClr val="CC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DE102C-556A-4C2C-81CF-F8394505CC48}"/>
              </a:ext>
            </a:extLst>
          </p:cNvPr>
          <p:cNvSpPr txBox="1"/>
          <p:nvPr/>
        </p:nvSpPr>
        <p:spPr>
          <a:xfrm>
            <a:off x="1238251" y="1217666"/>
            <a:ext cx="1714500" cy="5539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65E0FC-34AC-4002-885C-D3E9DB5E0C4E}"/>
              </a:ext>
            </a:extLst>
          </p:cNvPr>
          <p:cNvSpPr txBox="1"/>
          <p:nvPr/>
        </p:nvSpPr>
        <p:spPr>
          <a:xfrm>
            <a:off x="5676508" y="118449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263546-567C-401C-8F09-118842258738}"/>
              </a:ext>
            </a:extLst>
          </p:cNvPr>
          <p:cNvSpPr/>
          <p:nvPr/>
        </p:nvSpPr>
        <p:spPr>
          <a:xfrm>
            <a:off x="2913787" y="1406260"/>
            <a:ext cx="103909" cy="5181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EC3602-730B-4A89-A573-6E749961CCAD}"/>
              </a:ext>
            </a:extLst>
          </p:cNvPr>
          <p:cNvSpPr/>
          <p:nvPr/>
        </p:nvSpPr>
        <p:spPr>
          <a:xfrm>
            <a:off x="1082389" y="1406261"/>
            <a:ext cx="103909" cy="5181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720079-91B9-4C37-87FB-8F25BED93AD8}"/>
              </a:ext>
            </a:extLst>
          </p:cNvPr>
          <p:cNvSpPr/>
          <p:nvPr/>
        </p:nvSpPr>
        <p:spPr>
          <a:xfrm>
            <a:off x="10642027" y="1406260"/>
            <a:ext cx="103909" cy="5181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2" name="Left-Right Arrow 21">
            <a:extLst>
              <a:ext uri="{FF2B5EF4-FFF2-40B4-BE49-F238E27FC236}">
                <a16:creationId xmlns:a16="http://schemas.microsoft.com/office/drawing/2014/main" id="{68F27DE7-D82E-4588-ABD0-4F66BB857037}"/>
              </a:ext>
            </a:extLst>
          </p:cNvPr>
          <p:cNvSpPr/>
          <p:nvPr/>
        </p:nvSpPr>
        <p:spPr>
          <a:xfrm>
            <a:off x="1199287" y="1716641"/>
            <a:ext cx="1701510" cy="207817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3" name="Left-Right Arrow 23">
            <a:extLst>
              <a:ext uri="{FF2B5EF4-FFF2-40B4-BE49-F238E27FC236}">
                <a16:creationId xmlns:a16="http://schemas.microsoft.com/office/drawing/2014/main" id="{E11472EA-63BA-411B-AFC4-B5DAED0F0432}"/>
              </a:ext>
            </a:extLst>
          </p:cNvPr>
          <p:cNvSpPr/>
          <p:nvPr/>
        </p:nvSpPr>
        <p:spPr>
          <a:xfrm>
            <a:off x="3030686" y="1716640"/>
            <a:ext cx="7611341" cy="182510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81B808-2663-48BC-ABD9-9CC87A77362B}"/>
              </a:ext>
            </a:extLst>
          </p:cNvPr>
          <p:cNvSpPr txBox="1"/>
          <p:nvPr/>
        </p:nvSpPr>
        <p:spPr>
          <a:xfrm>
            <a:off x="3972360" y="2529150"/>
            <a:ext cx="526527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7C2346-9247-4135-B2A9-B843D202D7DE}"/>
              </a:ext>
            </a:extLst>
          </p:cNvPr>
          <p:cNvSpPr txBox="1"/>
          <p:nvPr/>
        </p:nvSpPr>
        <p:spPr>
          <a:xfrm>
            <a:off x="4347773" y="2529149"/>
            <a:ext cx="2548287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দুটি কালারের ছবি।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75E08B-F55D-43EB-95B5-0DA0881179DC}"/>
              </a:ext>
            </a:extLst>
          </p:cNvPr>
          <p:cNvSpPr/>
          <p:nvPr/>
        </p:nvSpPr>
        <p:spPr>
          <a:xfrm>
            <a:off x="1069398" y="5131696"/>
            <a:ext cx="1935308" cy="40264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DBBC2A-1EFD-4174-B1FF-6178CEBF5A8D}"/>
              </a:ext>
            </a:extLst>
          </p:cNvPr>
          <p:cNvSpPr/>
          <p:nvPr/>
        </p:nvSpPr>
        <p:spPr>
          <a:xfrm>
            <a:off x="3004705" y="5131696"/>
            <a:ext cx="1935308" cy="402648"/>
          </a:xfrm>
          <a:prstGeom prst="rect">
            <a:avLst/>
          </a:prstGeom>
          <a:solidFill>
            <a:srgbClr val="CC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81ABF3-4B68-4D64-8609-2F1F08A02E24}"/>
              </a:ext>
            </a:extLst>
          </p:cNvPr>
          <p:cNvSpPr/>
          <p:nvPr/>
        </p:nvSpPr>
        <p:spPr>
          <a:xfrm>
            <a:off x="4953003" y="5131694"/>
            <a:ext cx="1935308" cy="402648"/>
          </a:xfrm>
          <a:prstGeom prst="rect">
            <a:avLst/>
          </a:prstGeom>
          <a:solidFill>
            <a:srgbClr val="CC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BB4789-6FEC-422F-A0FB-7C2D3A6D19AA}"/>
              </a:ext>
            </a:extLst>
          </p:cNvPr>
          <p:cNvSpPr/>
          <p:nvPr/>
        </p:nvSpPr>
        <p:spPr>
          <a:xfrm>
            <a:off x="6875320" y="5131696"/>
            <a:ext cx="1935308" cy="402648"/>
          </a:xfrm>
          <a:prstGeom prst="rect">
            <a:avLst/>
          </a:prstGeom>
          <a:solidFill>
            <a:srgbClr val="CC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9153EF2-6451-4171-8402-E5B59FC29D72}"/>
              </a:ext>
            </a:extLst>
          </p:cNvPr>
          <p:cNvSpPr/>
          <p:nvPr/>
        </p:nvSpPr>
        <p:spPr>
          <a:xfrm>
            <a:off x="8810628" y="5131695"/>
            <a:ext cx="1935308" cy="402648"/>
          </a:xfrm>
          <a:prstGeom prst="rect">
            <a:avLst/>
          </a:prstGeom>
          <a:solidFill>
            <a:srgbClr val="CC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8D263B-6407-41B8-B111-3B3F2AECE300}"/>
              </a:ext>
            </a:extLst>
          </p:cNvPr>
          <p:cNvSpPr txBox="1"/>
          <p:nvPr/>
        </p:nvSpPr>
        <p:spPr>
          <a:xfrm>
            <a:off x="5676508" y="4369879"/>
            <a:ext cx="17145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7BBB27-AE19-46C5-89CE-8601F21F67C4}"/>
              </a:ext>
            </a:extLst>
          </p:cNvPr>
          <p:cNvSpPr/>
          <p:nvPr/>
        </p:nvSpPr>
        <p:spPr>
          <a:xfrm>
            <a:off x="2913787" y="4613498"/>
            <a:ext cx="103909" cy="5181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F0B57F-42C0-4BD8-8BF3-3E59BAE98216}"/>
              </a:ext>
            </a:extLst>
          </p:cNvPr>
          <p:cNvSpPr/>
          <p:nvPr/>
        </p:nvSpPr>
        <p:spPr>
          <a:xfrm>
            <a:off x="1082389" y="4613499"/>
            <a:ext cx="103909" cy="5181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2E908C-C105-480D-83BF-243697AA7C68}"/>
              </a:ext>
            </a:extLst>
          </p:cNvPr>
          <p:cNvSpPr/>
          <p:nvPr/>
        </p:nvSpPr>
        <p:spPr>
          <a:xfrm>
            <a:off x="10642027" y="4613498"/>
            <a:ext cx="103909" cy="5181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25" name="Left-Right Arrow 34">
            <a:extLst>
              <a:ext uri="{FF2B5EF4-FFF2-40B4-BE49-F238E27FC236}">
                <a16:creationId xmlns:a16="http://schemas.microsoft.com/office/drawing/2014/main" id="{E74BEF37-28D0-42EC-856F-44EF5EFAE7B7}"/>
              </a:ext>
            </a:extLst>
          </p:cNvPr>
          <p:cNvSpPr/>
          <p:nvPr/>
        </p:nvSpPr>
        <p:spPr>
          <a:xfrm>
            <a:off x="1199287" y="4923879"/>
            <a:ext cx="1701510" cy="207817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26" name="Left-Right Arrow 35">
            <a:extLst>
              <a:ext uri="{FF2B5EF4-FFF2-40B4-BE49-F238E27FC236}">
                <a16:creationId xmlns:a16="http://schemas.microsoft.com/office/drawing/2014/main" id="{CDF332AD-5D7D-46FD-8DC2-705DCF6B777E}"/>
              </a:ext>
            </a:extLst>
          </p:cNvPr>
          <p:cNvSpPr/>
          <p:nvPr/>
        </p:nvSpPr>
        <p:spPr>
          <a:xfrm>
            <a:off x="3030686" y="4923878"/>
            <a:ext cx="7611341" cy="182510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AE3BAE-B158-49A3-92F9-EE653FA1EEBB}"/>
              </a:ext>
            </a:extLst>
          </p:cNvPr>
          <p:cNvSpPr txBox="1"/>
          <p:nvPr/>
        </p:nvSpPr>
        <p:spPr>
          <a:xfrm>
            <a:off x="1238251" y="4424904"/>
            <a:ext cx="17145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9E3BB0-E794-4B40-AA03-4B9EA786BA3A}"/>
              </a:ext>
            </a:extLst>
          </p:cNvPr>
          <p:cNvSpPr txBox="1"/>
          <p:nvPr/>
        </p:nvSpPr>
        <p:spPr>
          <a:xfrm>
            <a:off x="3337525" y="3785294"/>
            <a:ext cx="666317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C232CD-9649-4F6E-9057-E743D33E1B07}"/>
              </a:ext>
            </a:extLst>
          </p:cNvPr>
          <p:cNvSpPr txBox="1"/>
          <p:nvPr/>
        </p:nvSpPr>
        <p:spPr>
          <a:xfrm>
            <a:off x="2848846" y="5790402"/>
            <a:ext cx="6143622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ণ।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1FAFD7-5C1E-4B4A-AD8C-6088EFFAABB3}"/>
              </a:ext>
            </a:extLst>
          </p:cNvPr>
          <p:cNvSpPr txBox="1"/>
          <p:nvPr/>
        </p:nvSpPr>
        <p:spPr>
          <a:xfrm>
            <a:off x="7018232" y="645259"/>
            <a:ext cx="4438814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3A1A0CC-614C-4555-8E09-B185144A6E6A}"/>
              </a:ext>
            </a:extLst>
          </p:cNvPr>
          <p:cNvSpPr txBox="1"/>
          <p:nvPr/>
        </p:nvSpPr>
        <p:spPr>
          <a:xfrm>
            <a:off x="2250174" y="421304"/>
            <a:ext cx="4438814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পেলাম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2" name="Date Placeholder 31">
            <a:extLst>
              <a:ext uri="{FF2B5EF4-FFF2-40B4-BE49-F238E27FC236}">
                <a16:creationId xmlns:a16="http://schemas.microsoft.com/office/drawing/2014/main" id="{E0D79568-557B-447C-BED6-B37B72AE3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282B-3666-4837-A458-CA40E0742991}" type="datetime1">
              <a:rPr lang="en-US" smtClean="0"/>
              <a:t>4/11/2022</a:t>
            </a:fld>
            <a:endParaRPr lang="en-US"/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0B94D4BB-5D00-4076-9086-4B7F57EAD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8F5334A5-6A65-4BCA-BB62-2F92FEBB6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12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000"/>
                            </p:stCondLst>
                            <p:childTnLst>
                              <p:par>
                                <p:cTn id="10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5" grpId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chemeClr val="accent4">
                <a:lumMod val="20000"/>
                <a:lumOff val="80000"/>
              </a:schemeClr>
            </a:gs>
            <a:gs pos="74000">
              <a:schemeClr val="bg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9E77B6-C1EA-4905-B869-4AD8532CC9CC}"/>
              </a:ext>
            </a:extLst>
          </p:cNvPr>
          <p:cNvSpPr/>
          <p:nvPr/>
        </p:nvSpPr>
        <p:spPr>
          <a:xfrm>
            <a:off x="1069398" y="2060938"/>
            <a:ext cx="1935308" cy="40264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763E12-D10E-4CA0-92EA-C5E35F1A2CBA}"/>
              </a:ext>
            </a:extLst>
          </p:cNvPr>
          <p:cNvSpPr/>
          <p:nvPr/>
        </p:nvSpPr>
        <p:spPr>
          <a:xfrm>
            <a:off x="3004705" y="2060938"/>
            <a:ext cx="1935308" cy="402648"/>
          </a:xfrm>
          <a:prstGeom prst="rect">
            <a:avLst/>
          </a:prstGeom>
          <a:solidFill>
            <a:srgbClr val="CC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CAFFA-DE98-4A2F-9432-E2FFC48A7B7B}"/>
              </a:ext>
            </a:extLst>
          </p:cNvPr>
          <p:cNvSpPr/>
          <p:nvPr/>
        </p:nvSpPr>
        <p:spPr>
          <a:xfrm>
            <a:off x="4953003" y="2060936"/>
            <a:ext cx="1935308" cy="402648"/>
          </a:xfrm>
          <a:prstGeom prst="rect">
            <a:avLst/>
          </a:prstGeom>
          <a:solidFill>
            <a:srgbClr val="CC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BDE5E9-6096-4A8F-AB1D-1C0A1E857ACB}"/>
              </a:ext>
            </a:extLst>
          </p:cNvPr>
          <p:cNvSpPr/>
          <p:nvPr/>
        </p:nvSpPr>
        <p:spPr>
          <a:xfrm>
            <a:off x="6875320" y="2060938"/>
            <a:ext cx="1935308" cy="402648"/>
          </a:xfrm>
          <a:prstGeom prst="rect">
            <a:avLst/>
          </a:prstGeom>
          <a:solidFill>
            <a:srgbClr val="CC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C6A9B6-067E-47FE-9CBA-92654F5B7C7C}"/>
              </a:ext>
            </a:extLst>
          </p:cNvPr>
          <p:cNvSpPr/>
          <p:nvPr/>
        </p:nvSpPr>
        <p:spPr>
          <a:xfrm>
            <a:off x="8810628" y="2060937"/>
            <a:ext cx="1935308" cy="402648"/>
          </a:xfrm>
          <a:prstGeom prst="rect">
            <a:avLst/>
          </a:prstGeom>
          <a:solidFill>
            <a:srgbClr val="CC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71814E-F413-4B24-BFE6-8D7BFC3A1BF7}"/>
              </a:ext>
            </a:extLst>
          </p:cNvPr>
          <p:cNvSpPr/>
          <p:nvPr/>
        </p:nvSpPr>
        <p:spPr>
          <a:xfrm>
            <a:off x="2900797" y="1530088"/>
            <a:ext cx="103909" cy="5181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FD42B3-0380-461D-82BC-A10F41D73FC4}"/>
              </a:ext>
            </a:extLst>
          </p:cNvPr>
          <p:cNvSpPr/>
          <p:nvPr/>
        </p:nvSpPr>
        <p:spPr>
          <a:xfrm>
            <a:off x="1082389" y="1542741"/>
            <a:ext cx="103909" cy="5181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AC5D3E-C395-4972-BA75-93B5EB5CD43D}"/>
              </a:ext>
            </a:extLst>
          </p:cNvPr>
          <p:cNvSpPr/>
          <p:nvPr/>
        </p:nvSpPr>
        <p:spPr>
          <a:xfrm>
            <a:off x="10642027" y="1542740"/>
            <a:ext cx="103909" cy="5181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0" name="Left-Right Arrow 12">
            <a:extLst>
              <a:ext uri="{FF2B5EF4-FFF2-40B4-BE49-F238E27FC236}">
                <a16:creationId xmlns:a16="http://schemas.microsoft.com/office/drawing/2014/main" id="{8CD8BB1F-F719-47C2-A47E-719BD69F4303}"/>
              </a:ext>
            </a:extLst>
          </p:cNvPr>
          <p:cNvSpPr/>
          <p:nvPr/>
        </p:nvSpPr>
        <p:spPr>
          <a:xfrm>
            <a:off x="1199287" y="1853121"/>
            <a:ext cx="1701510" cy="207817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1" name="Left-Right Arrow 13">
            <a:extLst>
              <a:ext uri="{FF2B5EF4-FFF2-40B4-BE49-F238E27FC236}">
                <a16:creationId xmlns:a16="http://schemas.microsoft.com/office/drawing/2014/main" id="{3223A980-A100-451D-A734-017927D8AB78}"/>
              </a:ext>
            </a:extLst>
          </p:cNvPr>
          <p:cNvSpPr/>
          <p:nvPr/>
        </p:nvSpPr>
        <p:spPr>
          <a:xfrm>
            <a:off x="3030686" y="1853120"/>
            <a:ext cx="7611341" cy="182510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9BF05B-FE88-4870-9869-4EEC28E679DC}"/>
              </a:ext>
            </a:extLst>
          </p:cNvPr>
          <p:cNvSpPr/>
          <p:nvPr/>
        </p:nvSpPr>
        <p:spPr>
          <a:xfrm>
            <a:off x="1069399" y="2469676"/>
            <a:ext cx="103909" cy="5181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6D4905-F896-419C-AE9B-4F35DDCABE35}"/>
              </a:ext>
            </a:extLst>
          </p:cNvPr>
          <p:cNvSpPr/>
          <p:nvPr/>
        </p:nvSpPr>
        <p:spPr>
          <a:xfrm>
            <a:off x="10642027" y="2463584"/>
            <a:ext cx="103909" cy="5181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979C31-8803-4CA3-882B-8890C2F39D93}"/>
              </a:ext>
            </a:extLst>
          </p:cNvPr>
          <p:cNvSpPr txBox="1"/>
          <p:nvPr/>
        </p:nvSpPr>
        <p:spPr>
          <a:xfrm>
            <a:off x="3693397" y="2720620"/>
            <a:ext cx="5273387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৮০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Left-Right Arrow 20">
            <a:extLst>
              <a:ext uri="{FF2B5EF4-FFF2-40B4-BE49-F238E27FC236}">
                <a16:creationId xmlns:a16="http://schemas.microsoft.com/office/drawing/2014/main" id="{FA4F030A-DA78-45C2-99C1-A1E47089E0D0}"/>
              </a:ext>
            </a:extLst>
          </p:cNvPr>
          <p:cNvSpPr/>
          <p:nvPr/>
        </p:nvSpPr>
        <p:spPr>
          <a:xfrm>
            <a:off x="1199287" y="2546326"/>
            <a:ext cx="9442740" cy="207818"/>
          </a:xfrm>
          <a:prstGeom prst="leftRightArrow">
            <a:avLst/>
          </a:prstGeom>
          <a:solidFill>
            <a:srgbClr val="00B0F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FB0673-0F13-4128-B055-7AF0A5A5993B}"/>
              </a:ext>
            </a:extLst>
          </p:cNvPr>
          <p:cNvSpPr txBox="1"/>
          <p:nvPr/>
        </p:nvSpPr>
        <p:spPr>
          <a:xfrm>
            <a:off x="2901819" y="3229685"/>
            <a:ext cx="6691420" cy="55399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.¶.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= (৮০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৫)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১৬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2E7821-C290-4155-AE78-AE9141EA609F}"/>
              </a:ext>
            </a:extLst>
          </p:cNvPr>
          <p:cNvSpPr txBox="1"/>
          <p:nvPr/>
        </p:nvSpPr>
        <p:spPr>
          <a:xfrm>
            <a:off x="1268999" y="1382050"/>
            <a:ext cx="152788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D4677D-D608-42A0-90CF-3524EF9AAA8A}"/>
              </a:ext>
            </a:extLst>
          </p:cNvPr>
          <p:cNvSpPr txBox="1"/>
          <p:nvPr/>
        </p:nvSpPr>
        <p:spPr>
          <a:xfrm>
            <a:off x="1290207" y="808328"/>
            <a:ext cx="1530855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FCFB48-F94B-443A-95BB-3DBECAB9336E}"/>
              </a:ext>
            </a:extLst>
          </p:cNvPr>
          <p:cNvSpPr txBox="1"/>
          <p:nvPr/>
        </p:nvSpPr>
        <p:spPr>
          <a:xfrm>
            <a:off x="1264380" y="817364"/>
            <a:ext cx="1610436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১৬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3CD559-A946-47A9-ACFC-55CDD76A9D6E}"/>
              </a:ext>
            </a:extLst>
          </p:cNvPr>
          <p:cNvSpPr txBox="1"/>
          <p:nvPr/>
        </p:nvSpPr>
        <p:spPr>
          <a:xfrm>
            <a:off x="5472839" y="1377072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8AE485-ADED-4624-9CE1-1CE2E61AED00}"/>
              </a:ext>
            </a:extLst>
          </p:cNvPr>
          <p:cNvSpPr/>
          <p:nvPr/>
        </p:nvSpPr>
        <p:spPr>
          <a:xfrm>
            <a:off x="1069398" y="5459252"/>
            <a:ext cx="1935308" cy="402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B1B47-7FFC-4836-8868-2BB7BC8C39CB}"/>
              </a:ext>
            </a:extLst>
          </p:cNvPr>
          <p:cNvSpPr/>
          <p:nvPr/>
        </p:nvSpPr>
        <p:spPr>
          <a:xfrm>
            <a:off x="3004705" y="5459252"/>
            <a:ext cx="1935308" cy="402648"/>
          </a:xfrm>
          <a:prstGeom prst="rect">
            <a:avLst/>
          </a:prstGeom>
          <a:solidFill>
            <a:srgbClr val="CC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F18142-4DEA-4C65-8214-4989F4B789FF}"/>
              </a:ext>
            </a:extLst>
          </p:cNvPr>
          <p:cNvSpPr/>
          <p:nvPr/>
        </p:nvSpPr>
        <p:spPr>
          <a:xfrm>
            <a:off x="4953003" y="5459250"/>
            <a:ext cx="1935308" cy="402648"/>
          </a:xfrm>
          <a:prstGeom prst="rect">
            <a:avLst/>
          </a:prstGeom>
          <a:solidFill>
            <a:srgbClr val="CC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A201E3-4E2F-41CF-8403-30E9656AB920}"/>
              </a:ext>
            </a:extLst>
          </p:cNvPr>
          <p:cNvSpPr/>
          <p:nvPr/>
        </p:nvSpPr>
        <p:spPr>
          <a:xfrm>
            <a:off x="6875320" y="5459252"/>
            <a:ext cx="1935308" cy="402648"/>
          </a:xfrm>
          <a:prstGeom prst="rect">
            <a:avLst/>
          </a:prstGeom>
          <a:solidFill>
            <a:srgbClr val="CC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E0B6154-CCB5-4C66-9290-CCED604E4D77}"/>
              </a:ext>
            </a:extLst>
          </p:cNvPr>
          <p:cNvSpPr/>
          <p:nvPr/>
        </p:nvSpPr>
        <p:spPr>
          <a:xfrm>
            <a:off x="8810628" y="5459251"/>
            <a:ext cx="1935308" cy="402648"/>
          </a:xfrm>
          <a:prstGeom prst="rect">
            <a:avLst/>
          </a:prstGeom>
          <a:solidFill>
            <a:srgbClr val="CC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4E23C09-3DD7-466F-B9FA-854361818284}"/>
              </a:ext>
            </a:extLst>
          </p:cNvPr>
          <p:cNvSpPr/>
          <p:nvPr/>
        </p:nvSpPr>
        <p:spPr>
          <a:xfrm>
            <a:off x="2913787" y="4941054"/>
            <a:ext cx="103909" cy="5181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327E2A-9ABE-4405-837A-D6F539E3E803}"/>
              </a:ext>
            </a:extLst>
          </p:cNvPr>
          <p:cNvSpPr/>
          <p:nvPr/>
        </p:nvSpPr>
        <p:spPr>
          <a:xfrm>
            <a:off x="1082389" y="4941055"/>
            <a:ext cx="103909" cy="5181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455DF-8306-42D6-B2E8-7EDCD9018F2B}"/>
              </a:ext>
            </a:extLst>
          </p:cNvPr>
          <p:cNvSpPr/>
          <p:nvPr/>
        </p:nvSpPr>
        <p:spPr>
          <a:xfrm>
            <a:off x="10642027" y="4941054"/>
            <a:ext cx="103909" cy="5181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29" name="Left-Right Arrow 35">
            <a:extLst>
              <a:ext uri="{FF2B5EF4-FFF2-40B4-BE49-F238E27FC236}">
                <a16:creationId xmlns:a16="http://schemas.microsoft.com/office/drawing/2014/main" id="{3ADE5BF9-C70F-41E3-AEF5-945F83D5B792}"/>
              </a:ext>
            </a:extLst>
          </p:cNvPr>
          <p:cNvSpPr/>
          <p:nvPr/>
        </p:nvSpPr>
        <p:spPr>
          <a:xfrm>
            <a:off x="1199287" y="5251435"/>
            <a:ext cx="1701510" cy="207817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30" name="Left-Right Arrow 36">
            <a:extLst>
              <a:ext uri="{FF2B5EF4-FFF2-40B4-BE49-F238E27FC236}">
                <a16:creationId xmlns:a16="http://schemas.microsoft.com/office/drawing/2014/main" id="{DC49AE78-979F-4890-AB99-1991777B2812}"/>
              </a:ext>
            </a:extLst>
          </p:cNvPr>
          <p:cNvSpPr/>
          <p:nvPr/>
        </p:nvSpPr>
        <p:spPr>
          <a:xfrm>
            <a:off x="3030686" y="5251434"/>
            <a:ext cx="7611341" cy="182510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BEF0DA1-DE61-403B-B0BE-130AD6248633}"/>
              </a:ext>
            </a:extLst>
          </p:cNvPr>
          <p:cNvSpPr txBox="1"/>
          <p:nvPr/>
        </p:nvSpPr>
        <p:spPr>
          <a:xfrm>
            <a:off x="1231757" y="4382620"/>
            <a:ext cx="1636571" cy="89255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১৬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93ACFF-5957-4A0E-A959-B4DA8C00C698}"/>
              </a:ext>
            </a:extLst>
          </p:cNvPr>
          <p:cNvSpPr txBox="1"/>
          <p:nvPr/>
        </p:nvSpPr>
        <p:spPr>
          <a:xfrm>
            <a:off x="5316687" y="4749417"/>
            <a:ext cx="2298988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A8938F-5BE5-47A2-ADBE-107759A36F70}"/>
              </a:ext>
            </a:extLst>
          </p:cNvPr>
          <p:cNvSpPr txBox="1"/>
          <p:nvPr/>
        </p:nvSpPr>
        <p:spPr>
          <a:xfrm>
            <a:off x="3624395" y="3936345"/>
            <a:ext cx="520904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ণ।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0348FF1-525E-4F24-BAD1-F2860736F5CE}"/>
              </a:ext>
            </a:extLst>
          </p:cNvPr>
          <p:cNvSpPr txBox="1"/>
          <p:nvPr/>
        </p:nvSpPr>
        <p:spPr>
          <a:xfrm>
            <a:off x="5277720" y="4686114"/>
            <a:ext cx="256525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৬৪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AB54CAD-2249-4518-AB52-03B8C246ECC6}"/>
              </a:ext>
            </a:extLst>
          </p:cNvPr>
          <p:cNvSpPr txBox="1"/>
          <p:nvPr/>
        </p:nvSpPr>
        <p:spPr>
          <a:xfrm>
            <a:off x="3451746" y="305523"/>
            <a:ext cx="7450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যেহেতু পিতা ও কন্যার বয়সের সমষ্টি = কন্যার বয়সের ৫ গুণ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D5E4917-5A1C-4A08-B7EC-413B928948DA}"/>
              </a:ext>
            </a:extLst>
          </p:cNvPr>
          <p:cNvSpPr txBox="1"/>
          <p:nvPr/>
        </p:nvSpPr>
        <p:spPr>
          <a:xfrm>
            <a:off x="3030685" y="5934793"/>
            <a:ext cx="5968844" cy="55399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.¶. 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(১৬×৪)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৬৪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Date Placeholder 36">
            <a:extLst>
              <a:ext uri="{FF2B5EF4-FFF2-40B4-BE49-F238E27FC236}">
                <a16:creationId xmlns:a16="http://schemas.microsoft.com/office/drawing/2014/main" id="{65BA031F-E449-4563-86BB-1DF1746E6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B634D-67A8-4488-AC1B-FFF755A42788}" type="datetime1">
              <a:rPr lang="en-US" smtClean="0"/>
              <a:t>4/11/2022</a:t>
            </a:fld>
            <a:endParaRPr lang="en-US"/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F68CA894-E8FE-418E-8261-0D4D85E50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B726ABDB-116D-4026-88A7-F15F6B517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98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 animBg="1"/>
      <p:bldP spid="16" grpId="0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 animBg="1"/>
      <p:bldP spid="34" grpId="0" animBg="1"/>
      <p:bldP spid="35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1108</Words>
  <Application>Microsoft Office PowerPoint</Application>
  <PresentationFormat>Widescreen</PresentationFormat>
  <Paragraphs>213</Paragraphs>
  <Slides>25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shahnazchy43@outlook.com</cp:lastModifiedBy>
  <cp:revision>16</cp:revision>
  <dcterms:created xsi:type="dcterms:W3CDTF">2021-01-25T09:26:43Z</dcterms:created>
  <dcterms:modified xsi:type="dcterms:W3CDTF">2022-04-11T08:26:01Z</dcterms:modified>
</cp:coreProperties>
</file>