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8" r:id="rId3"/>
    <p:sldId id="259" r:id="rId4"/>
    <p:sldId id="260" r:id="rId5"/>
    <p:sldId id="261" r:id="rId6"/>
    <p:sldId id="262" r:id="rId7"/>
    <p:sldId id="283" r:id="rId8"/>
    <p:sldId id="270" r:id="rId9"/>
    <p:sldId id="285" r:id="rId10"/>
    <p:sldId id="272" r:id="rId11"/>
    <p:sldId id="274" r:id="rId12"/>
    <p:sldId id="276" r:id="rId13"/>
    <p:sldId id="278" r:id="rId14"/>
    <p:sldId id="279" r:id="rId15"/>
    <p:sldId id="29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FD315B-314C-43AA-9206-6CD77A148CAB}" type="doc">
      <dgm:prSet loTypeId="urn:microsoft.com/office/officeart/2005/8/layout/orgChart1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AEE55F5-7DE7-4692-9B28-617408843043}">
      <dgm:prSet phldrT="[Text]" custT="1"/>
      <dgm:spPr/>
      <dgm:t>
        <a:bodyPr/>
        <a:lstStyle/>
        <a:p>
          <a:r>
            <a:rPr lang="bn-BD" sz="5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ডিজিটাল কন্টেন্ট</a:t>
          </a:r>
          <a:endParaRPr lang="en-US" sz="5400" b="1" dirty="0">
            <a:solidFill>
              <a:schemeClr val="tx1"/>
            </a:solidFill>
          </a:endParaRPr>
        </a:p>
      </dgm:t>
    </dgm:pt>
    <dgm:pt modelId="{2F892129-7818-4A06-9332-1FD1AF2DAF9D}" type="parTrans" cxnId="{8F4BC69F-4B39-4875-9C81-808F960B3D01}">
      <dgm:prSet/>
      <dgm:spPr/>
      <dgm:t>
        <a:bodyPr/>
        <a:lstStyle/>
        <a:p>
          <a:endParaRPr lang="en-US"/>
        </a:p>
      </dgm:t>
    </dgm:pt>
    <dgm:pt modelId="{CAF7DC8C-E553-496E-9A28-344143AA3191}" type="sibTrans" cxnId="{8F4BC69F-4B39-4875-9C81-808F960B3D01}">
      <dgm:prSet/>
      <dgm:spPr/>
      <dgm:t>
        <a:bodyPr/>
        <a:lstStyle/>
        <a:p>
          <a:endParaRPr lang="en-US"/>
        </a:p>
      </dgm:t>
    </dgm:pt>
    <dgm:pt modelId="{D2E2969C-4F34-4ACB-AD96-0CF1C682DA4F}">
      <dgm:prSet phldrT="[Text]"/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টেক্সট</a:t>
          </a:r>
          <a:endParaRPr lang="en-US" b="1" dirty="0">
            <a:solidFill>
              <a:schemeClr val="tx1"/>
            </a:solidFill>
          </a:endParaRPr>
        </a:p>
      </dgm:t>
    </dgm:pt>
    <dgm:pt modelId="{ABA9C31C-8A72-4BDB-99CA-F0D60014618D}" type="parTrans" cxnId="{F3A31FE0-F0E6-4AEE-A7FC-15F8974BBFF5}">
      <dgm:prSet/>
      <dgm:spPr/>
      <dgm:t>
        <a:bodyPr/>
        <a:lstStyle/>
        <a:p>
          <a:endParaRPr lang="en-US"/>
        </a:p>
      </dgm:t>
    </dgm:pt>
    <dgm:pt modelId="{6111FCB8-E8FA-4746-8C32-DFB4610CF21E}" type="sibTrans" cxnId="{F3A31FE0-F0E6-4AEE-A7FC-15F8974BBFF5}">
      <dgm:prSet/>
      <dgm:spPr/>
      <dgm:t>
        <a:bodyPr/>
        <a:lstStyle/>
        <a:p>
          <a:endParaRPr lang="en-US"/>
        </a:p>
      </dgm:t>
    </dgm:pt>
    <dgm:pt modelId="{51ACB601-3B1A-4456-A499-6A0C96B84597}">
      <dgm:prSet phldrT="[Text]"/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ছবি</a:t>
          </a:r>
          <a:endParaRPr lang="en-US" b="1" dirty="0">
            <a:solidFill>
              <a:schemeClr val="tx1"/>
            </a:solidFill>
          </a:endParaRPr>
        </a:p>
      </dgm:t>
    </dgm:pt>
    <dgm:pt modelId="{4AD4414F-C7F9-499D-8291-B35B91A556E7}" type="parTrans" cxnId="{533A5326-A305-449D-A122-6D1CA7AF62B5}">
      <dgm:prSet/>
      <dgm:spPr/>
      <dgm:t>
        <a:bodyPr/>
        <a:lstStyle/>
        <a:p>
          <a:endParaRPr lang="en-US"/>
        </a:p>
      </dgm:t>
    </dgm:pt>
    <dgm:pt modelId="{73F33C2D-D5A1-4A51-9C18-DD7406EA2D5C}" type="sibTrans" cxnId="{533A5326-A305-449D-A122-6D1CA7AF62B5}">
      <dgm:prSet/>
      <dgm:spPr/>
      <dgm:t>
        <a:bodyPr/>
        <a:lstStyle/>
        <a:p>
          <a:endParaRPr lang="en-US"/>
        </a:p>
      </dgm:t>
    </dgm:pt>
    <dgm:pt modelId="{8FC1FCBF-434D-4602-B468-D23F28D93A3A}">
      <dgm:prSet phldrT="[Text]"/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ভিডিও ও এনিমেশন</a:t>
          </a:r>
          <a:endParaRPr lang="en-US" b="1" dirty="0">
            <a:solidFill>
              <a:schemeClr val="tx1"/>
            </a:solidFill>
          </a:endParaRPr>
        </a:p>
      </dgm:t>
    </dgm:pt>
    <dgm:pt modelId="{3F863FB5-6841-4E6E-BB4F-32E3A663434E}" type="parTrans" cxnId="{EA1FE3CA-34AC-45B9-BE05-240B8D535E25}">
      <dgm:prSet/>
      <dgm:spPr/>
      <dgm:t>
        <a:bodyPr/>
        <a:lstStyle/>
        <a:p>
          <a:endParaRPr lang="en-US"/>
        </a:p>
      </dgm:t>
    </dgm:pt>
    <dgm:pt modelId="{A1BCE7F8-95A6-4D36-9023-88321080404C}" type="sibTrans" cxnId="{EA1FE3CA-34AC-45B9-BE05-240B8D535E25}">
      <dgm:prSet/>
      <dgm:spPr/>
      <dgm:t>
        <a:bodyPr/>
        <a:lstStyle/>
        <a:p>
          <a:endParaRPr lang="en-US"/>
        </a:p>
      </dgm:t>
    </dgm:pt>
    <dgm:pt modelId="{9C820BBF-1E7A-4F46-B502-B65DCA4CE5F0}">
      <dgm:prSet/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 বা অডিও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9AC515-2855-4EA1-B6EA-35FF7D04CF0C}" type="parTrans" cxnId="{E6D153B3-AF2A-4BD9-8E9D-9395734E7373}">
      <dgm:prSet/>
      <dgm:spPr/>
      <dgm:t>
        <a:bodyPr/>
        <a:lstStyle/>
        <a:p>
          <a:endParaRPr lang="en-US"/>
        </a:p>
      </dgm:t>
    </dgm:pt>
    <dgm:pt modelId="{90BBAF8A-7EF6-42B6-B474-02311C9ECC89}" type="sibTrans" cxnId="{E6D153B3-AF2A-4BD9-8E9D-9395734E7373}">
      <dgm:prSet/>
      <dgm:spPr/>
      <dgm:t>
        <a:bodyPr/>
        <a:lstStyle/>
        <a:p>
          <a:endParaRPr lang="en-US"/>
        </a:p>
      </dgm:t>
    </dgm:pt>
    <dgm:pt modelId="{905E52FF-6B1C-4925-8FCD-2EA96C110F35}" type="pres">
      <dgm:prSet presAssocID="{9AFD315B-314C-43AA-9206-6CD77A148CA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4F50C6-86AC-4EB4-81DA-8C2B6C94EAF5}" type="pres">
      <dgm:prSet presAssocID="{6AEE55F5-7DE7-4692-9B28-617408843043}" presName="hierRoot1" presStyleCnt="0">
        <dgm:presLayoutVars>
          <dgm:hierBranch val="init"/>
        </dgm:presLayoutVars>
      </dgm:prSet>
      <dgm:spPr/>
    </dgm:pt>
    <dgm:pt modelId="{8A29EB9B-112B-4FA6-B1B3-5CE8264F5159}" type="pres">
      <dgm:prSet presAssocID="{6AEE55F5-7DE7-4692-9B28-617408843043}" presName="rootComposite1" presStyleCnt="0"/>
      <dgm:spPr/>
    </dgm:pt>
    <dgm:pt modelId="{9702EABF-B8F7-42E8-85FA-967F9832F16A}" type="pres">
      <dgm:prSet presAssocID="{6AEE55F5-7DE7-4692-9B28-617408843043}" presName="rootText1" presStyleLbl="node0" presStyleIdx="0" presStyleCnt="1" custScaleX="207560" custLinFactY="-65905" custLinFactNeighborX="-158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965EDA-4C59-49C9-AD46-75968EA0DD46}" type="pres">
      <dgm:prSet presAssocID="{6AEE55F5-7DE7-4692-9B28-61740884304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8135278-8D2C-47FF-8EC0-E5EF1A30AE82}" type="pres">
      <dgm:prSet presAssocID="{6AEE55F5-7DE7-4692-9B28-617408843043}" presName="hierChild2" presStyleCnt="0"/>
      <dgm:spPr/>
    </dgm:pt>
    <dgm:pt modelId="{0C8F3408-850A-43E3-BE70-034BA0D84AD4}" type="pres">
      <dgm:prSet presAssocID="{ABA9C31C-8A72-4BDB-99CA-F0D60014618D}" presName="Name37" presStyleLbl="parChTrans1D2" presStyleIdx="0" presStyleCnt="4"/>
      <dgm:spPr/>
      <dgm:t>
        <a:bodyPr/>
        <a:lstStyle/>
        <a:p>
          <a:endParaRPr lang="en-US"/>
        </a:p>
      </dgm:t>
    </dgm:pt>
    <dgm:pt modelId="{5E6C5364-AE51-45FE-8FBE-1274D9D6B56B}" type="pres">
      <dgm:prSet presAssocID="{D2E2969C-4F34-4ACB-AD96-0CF1C682DA4F}" presName="hierRoot2" presStyleCnt="0">
        <dgm:presLayoutVars>
          <dgm:hierBranch val="init"/>
        </dgm:presLayoutVars>
      </dgm:prSet>
      <dgm:spPr/>
    </dgm:pt>
    <dgm:pt modelId="{CB6F6DB0-ED5B-4E04-A10D-5B56E2F4F26C}" type="pres">
      <dgm:prSet presAssocID="{D2E2969C-4F34-4ACB-AD96-0CF1C682DA4F}" presName="rootComposite" presStyleCnt="0"/>
      <dgm:spPr/>
    </dgm:pt>
    <dgm:pt modelId="{6BB7AC7D-E563-4B2D-A5D6-CE45EB6A7CFE}" type="pres">
      <dgm:prSet presAssocID="{D2E2969C-4F34-4ACB-AD96-0CF1C682DA4F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5542C8-088F-4DA8-AE05-6467547A5E8E}" type="pres">
      <dgm:prSet presAssocID="{D2E2969C-4F34-4ACB-AD96-0CF1C682DA4F}" presName="rootConnector" presStyleLbl="node2" presStyleIdx="0" presStyleCnt="4"/>
      <dgm:spPr/>
      <dgm:t>
        <a:bodyPr/>
        <a:lstStyle/>
        <a:p>
          <a:endParaRPr lang="en-US"/>
        </a:p>
      </dgm:t>
    </dgm:pt>
    <dgm:pt modelId="{674B737C-974F-46F4-A0A5-1AE36D62AA63}" type="pres">
      <dgm:prSet presAssocID="{D2E2969C-4F34-4ACB-AD96-0CF1C682DA4F}" presName="hierChild4" presStyleCnt="0"/>
      <dgm:spPr/>
    </dgm:pt>
    <dgm:pt modelId="{D3FD5683-9C66-4591-9CF2-15C77058E8EE}" type="pres">
      <dgm:prSet presAssocID="{D2E2969C-4F34-4ACB-AD96-0CF1C682DA4F}" presName="hierChild5" presStyleCnt="0"/>
      <dgm:spPr/>
    </dgm:pt>
    <dgm:pt modelId="{41B8C827-198E-49D1-9F8B-C84D6A035D29}" type="pres">
      <dgm:prSet presAssocID="{4AD4414F-C7F9-499D-8291-B35B91A556E7}" presName="Name37" presStyleLbl="parChTrans1D2" presStyleIdx="1" presStyleCnt="4"/>
      <dgm:spPr/>
      <dgm:t>
        <a:bodyPr/>
        <a:lstStyle/>
        <a:p>
          <a:endParaRPr lang="en-US"/>
        </a:p>
      </dgm:t>
    </dgm:pt>
    <dgm:pt modelId="{612F0F94-0FBD-4F02-8C5D-64228F87356D}" type="pres">
      <dgm:prSet presAssocID="{51ACB601-3B1A-4456-A499-6A0C96B84597}" presName="hierRoot2" presStyleCnt="0">
        <dgm:presLayoutVars>
          <dgm:hierBranch val="init"/>
        </dgm:presLayoutVars>
      </dgm:prSet>
      <dgm:spPr/>
    </dgm:pt>
    <dgm:pt modelId="{F4EFA56B-D101-41C7-A145-A4C7C43E7E1D}" type="pres">
      <dgm:prSet presAssocID="{51ACB601-3B1A-4456-A499-6A0C96B84597}" presName="rootComposite" presStyleCnt="0"/>
      <dgm:spPr/>
    </dgm:pt>
    <dgm:pt modelId="{50986C44-9348-4DDB-AEC8-A0303C97B6D0}" type="pres">
      <dgm:prSet presAssocID="{51ACB601-3B1A-4456-A499-6A0C96B84597}" presName="rootText" presStyleLbl="node2" presStyleIdx="1" presStyleCnt="4" custScaleX="100001" custLinFactNeighborX="-1580" custLinFactNeighborY="31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74A8B4-504E-43A0-99D3-97E54CF060EF}" type="pres">
      <dgm:prSet presAssocID="{51ACB601-3B1A-4456-A499-6A0C96B84597}" presName="rootConnector" presStyleLbl="node2" presStyleIdx="1" presStyleCnt="4"/>
      <dgm:spPr/>
      <dgm:t>
        <a:bodyPr/>
        <a:lstStyle/>
        <a:p>
          <a:endParaRPr lang="en-US"/>
        </a:p>
      </dgm:t>
    </dgm:pt>
    <dgm:pt modelId="{B436D0B4-EBC0-44AD-9794-00E775749DF4}" type="pres">
      <dgm:prSet presAssocID="{51ACB601-3B1A-4456-A499-6A0C96B84597}" presName="hierChild4" presStyleCnt="0"/>
      <dgm:spPr/>
    </dgm:pt>
    <dgm:pt modelId="{59E10FCF-B0A4-4372-9774-CDC927D32B3B}" type="pres">
      <dgm:prSet presAssocID="{51ACB601-3B1A-4456-A499-6A0C96B84597}" presName="hierChild5" presStyleCnt="0"/>
      <dgm:spPr/>
    </dgm:pt>
    <dgm:pt modelId="{722F62A9-9CDB-4499-ADE7-C7228FB8EB6B}" type="pres">
      <dgm:prSet presAssocID="{3F863FB5-6841-4E6E-BB4F-32E3A663434E}" presName="Name37" presStyleLbl="parChTrans1D2" presStyleIdx="2" presStyleCnt="4"/>
      <dgm:spPr/>
      <dgm:t>
        <a:bodyPr/>
        <a:lstStyle/>
        <a:p>
          <a:endParaRPr lang="en-US"/>
        </a:p>
      </dgm:t>
    </dgm:pt>
    <dgm:pt modelId="{5154D785-0EAE-44E4-98B2-70D17C718871}" type="pres">
      <dgm:prSet presAssocID="{8FC1FCBF-434D-4602-B468-D23F28D93A3A}" presName="hierRoot2" presStyleCnt="0">
        <dgm:presLayoutVars>
          <dgm:hierBranch val="init"/>
        </dgm:presLayoutVars>
      </dgm:prSet>
      <dgm:spPr/>
    </dgm:pt>
    <dgm:pt modelId="{B3A18CF0-F70B-4726-9EB3-33BD89116140}" type="pres">
      <dgm:prSet presAssocID="{8FC1FCBF-434D-4602-B468-D23F28D93A3A}" presName="rootComposite" presStyleCnt="0"/>
      <dgm:spPr/>
    </dgm:pt>
    <dgm:pt modelId="{293EA497-A0B9-40C2-819E-0D5B1D4833CA}" type="pres">
      <dgm:prSet presAssocID="{8FC1FCBF-434D-4602-B468-D23F28D93A3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593F7-B569-4E88-89BA-3A8D74B75CE9}" type="pres">
      <dgm:prSet presAssocID="{8FC1FCBF-434D-4602-B468-D23F28D93A3A}" presName="rootConnector" presStyleLbl="node2" presStyleIdx="2" presStyleCnt="4"/>
      <dgm:spPr/>
      <dgm:t>
        <a:bodyPr/>
        <a:lstStyle/>
        <a:p>
          <a:endParaRPr lang="en-US"/>
        </a:p>
      </dgm:t>
    </dgm:pt>
    <dgm:pt modelId="{585C74DF-D59A-427F-8A59-91C4DB8E0F49}" type="pres">
      <dgm:prSet presAssocID="{8FC1FCBF-434D-4602-B468-D23F28D93A3A}" presName="hierChild4" presStyleCnt="0"/>
      <dgm:spPr/>
    </dgm:pt>
    <dgm:pt modelId="{80C1565E-BBCF-48DE-A136-D1146F80A4CB}" type="pres">
      <dgm:prSet presAssocID="{8FC1FCBF-434D-4602-B468-D23F28D93A3A}" presName="hierChild5" presStyleCnt="0"/>
      <dgm:spPr/>
    </dgm:pt>
    <dgm:pt modelId="{D83D6953-32ED-473C-A2DA-9DD61578D6FF}" type="pres">
      <dgm:prSet presAssocID="{FF9AC515-2855-4EA1-B6EA-35FF7D04CF0C}" presName="Name37" presStyleLbl="parChTrans1D2" presStyleIdx="3" presStyleCnt="4"/>
      <dgm:spPr/>
      <dgm:t>
        <a:bodyPr/>
        <a:lstStyle/>
        <a:p>
          <a:endParaRPr lang="en-US"/>
        </a:p>
      </dgm:t>
    </dgm:pt>
    <dgm:pt modelId="{F3B31792-D151-46D5-AEF5-B038CF048D6A}" type="pres">
      <dgm:prSet presAssocID="{9C820BBF-1E7A-4F46-B502-B65DCA4CE5F0}" presName="hierRoot2" presStyleCnt="0">
        <dgm:presLayoutVars>
          <dgm:hierBranch val="init"/>
        </dgm:presLayoutVars>
      </dgm:prSet>
      <dgm:spPr/>
    </dgm:pt>
    <dgm:pt modelId="{C8DACDBC-7483-4997-8F05-1D0B34A4F1DB}" type="pres">
      <dgm:prSet presAssocID="{9C820BBF-1E7A-4F46-B502-B65DCA4CE5F0}" presName="rootComposite" presStyleCnt="0"/>
      <dgm:spPr/>
    </dgm:pt>
    <dgm:pt modelId="{0BFB2EA6-FD05-40AC-85B1-B7F5FBCA33FB}" type="pres">
      <dgm:prSet presAssocID="{9C820BBF-1E7A-4F46-B502-B65DCA4CE5F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783C25-8197-432B-9677-078067D6BDB7}" type="pres">
      <dgm:prSet presAssocID="{9C820BBF-1E7A-4F46-B502-B65DCA4CE5F0}" presName="rootConnector" presStyleLbl="node2" presStyleIdx="3" presStyleCnt="4"/>
      <dgm:spPr/>
      <dgm:t>
        <a:bodyPr/>
        <a:lstStyle/>
        <a:p>
          <a:endParaRPr lang="en-US"/>
        </a:p>
      </dgm:t>
    </dgm:pt>
    <dgm:pt modelId="{AAC1A874-2909-4CAC-9B61-928D6D34D820}" type="pres">
      <dgm:prSet presAssocID="{9C820BBF-1E7A-4F46-B502-B65DCA4CE5F0}" presName="hierChild4" presStyleCnt="0"/>
      <dgm:spPr/>
    </dgm:pt>
    <dgm:pt modelId="{2F2EFAFA-0635-4E82-A58E-0763EF625D32}" type="pres">
      <dgm:prSet presAssocID="{9C820BBF-1E7A-4F46-B502-B65DCA4CE5F0}" presName="hierChild5" presStyleCnt="0"/>
      <dgm:spPr/>
    </dgm:pt>
    <dgm:pt modelId="{E0608C2D-51A6-4F14-B487-DCB40E5EC142}" type="pres">
      <dgm:prSet presAssocID="{6AEE55F5-7DE7-4692-9B28-617408843043}" presName="hierChild3" presStyleCnt="0"/>
      <dgm:spPr/>
    </dgm:pt>
  </dgm:ptLst>
  <dgm:cxnLst>
    <dgm:cxn modelId="{1919344A-FED5-4CCA-970C-5B55EF021590}" type="presOf" srcId="{3F863FB5-6841-4E6E-BB4F-32E3A663434E}" destId="{722F62A9-9CDB-4499-ADE7-C7228FB8EB6B}" srcOrd="0" destOrd="0" presId="urn:microsoft.com/office/officeart/2005/8/layout/orgChart1"/>
    <dgm:cxn modelId="{533A5326-A305-449D-A122-6D1CA7AF62B5}" srcId="{6AEE55F5-7DE7-4692-9B28-617408843043}" destId="{51ACB601-3B1A-4456-A499-6A0C96B84597}" srcOrd="1" destOrd="0" parTransId="{4AD4414F-C7F9-499D-8291-B35B91A556E7}" sibTransId="{73F33C2D-D5A1-4A51-9C18-DD7406EA2D5C}"/>
    <dgm:cxn modelId="{19091951-AC46-44DF-8395-C79D0C41FD9A}" type="presOf" srcId="{4AD4414F-C7F9-499D-8291-B35B91A556E7}" destId="{41B8C827-198E-49D1-9F8B-C84D6A035D29}" srcOrd="0" destOrd="0" presId="urn:microsoft.com/office/officeart/2005/8/layout/orgChart1"/>
    <dgm:cxn modelId="{8F4BC69F-4B39-4875-9C81-808F960B3D01}" srcId="{9AFD315B-314C-43AA-9206-6CD77A148CAB}" destId="{6AEE55F5-7DE7-4692-9B28-617408843043}" srcOrd="0" destOrd="0" parTransId="{2F892129-7818-4A06-9332-1FD1AF2DAF9D}" sibTransId="{CAF7DC8C-E553-496E-9A28-344143AA3191}"/>
    <dgm:cxn modelId="{0E14BE3B-C87C-44E2-8A3B-13E64DF990C0}" type="presOf" srcId="{9C820BBF-1E7A-4F46-B502-B65DCA4CE5F0}" destId="{B0783C25-8197-432B-9677-078067D6BDB7}" srcOrd="1" destOrd="0" presId="urn:microsoft.com/office/officeart/2005/8/layout/orgChart1"/>
    <dgm:cxn modelId="{B4195D37-7345-4863-A63A-FFE4445A2044}" type="presOf" srcId="{8FC1FCBF-434D-4602-B468-D23F28D93A3A}" destId="{842593F7-B569-4E88-89BA-3A8D74B75CE9}" srcOrd="1" destOrd="0" presId="urn:microsoft.com/office/officeart/2005/8/layout/orgChart1"/>
    <dgm:cxn modelId="{EFA2F72A-3AA8-4E17-ADD3-381729132ADB}" type="presOf" srcId="{9C820BBF-1E7A-4F46-B502-B65DCA4CE5F0}" destId="{0BFB2EA6-FD05-40AC-85B1-B7F5FBCA33FB}" srcOrd="0" destOrd="0" presId="urn:microsoft.com/office/officeart/2005/8/layout/orgChart1"/>
    <dgm:cxn modelId="{DD2D76EF-D269-4B0B-BB6D-7A4A5C5BC82C}" type="presOf" srcId="{9AFD315B-314C-43AA-9206-6CD77A148CAB}" destId="{905E52FF-6B1C-4925-8FCD-2EA96C110F35}" srcOrd="0" destOrd="0" presId="urn:microsoft.com/office/officeart/2005/8/layout/orgChart1"/>
    <dgm:cxn modelId="{F3A31FE0-F0E6-4AEE-A7FC-15F8974BBFF5}" srcId="{6AEE55F5-7DE7-4692-9B28-617408843043}" destId="{D2E2969C-4F34-4ACB-AD96-0CF1C682DA4F}" srcOrd="0" destOrd="0" parTransId="{ABA9C31C-8A72-4BDB-99CA-F0D60014618D}" sibTransId="{6111FCB8-E8FA-4746-8C32-DFB4610CF21E}"/>
    <dgm:cxn modelId="{61917626-86C5-4CBF-B0A4-B3C807791569}" type="presOf" srcId="{51ACB601-3B1A-4456-A499-6A0C96B84597}" destId="{50986C44-9348-4DDB-AEC8-A0303C97B6D0}" srcOrd="0" destOrd="0" presId="urn:microsoft.com/office/officeart/2005/8/layout/orgChart1"/>
    <dgm:cxn modelId="{F616783A-E0A6-49E3-8923-AB2250AE3CC8}" type="presOf" srcId="{51ACB601-3B1A-4456-A499-6A0C96B84597}" destId="{6174A8B4-504E-43A0-99D3-97E54CF060EF}" srcOrd="1" destOrd="0" presId="urn:microsoft.com/office/officeart/2005/8/layout/orgChart1"/>
    <dgm:cxn modelId="{05283E09-A85C-4F6F-931D-16B359F517CC}" type="presOf" srcId="{6AEE55F5-7DE7-4692-9B28-617408843043}" destId="{73965EDA-4C59-49C9-AD46-75968EA0DD46}" srcOrd="1" destOrd="0" presId="urn:microsoft.com/office/officeart/2005/8/layout/orgChart1"/>
    <dgm:cxn modelId="{62611AB9-3CAB-4C51-868C-EEEAEA016B8D}" type="presOf" srcId="{8FC1FCBF-434D-4602-B468-D23F28D93A3A}" destId="{293EA497-A0B9-40C2-819E-0D5B1D4833CA}" srcOrd="0" destOrd="0" presId="urn:microsoft.com/office/officeart/2005/8/layout/orgChart1"/>
    <dgm:cxn modelId="{E6D153B3-AF2A-4BD9-8E9D-9395734E7373}" srcId="{6AEE55F5-7DE7-4692-9B28-617408843043}" destId="{9C820BBF-1E7A-4F46-B502-B65DCA4CE5F0}" srcOrd="3" destOrd="0" parTransId="{FF9AC515-2855-4EA1-B6EA-35FF7D04CF0C}" sibTransId="{90BBAF8A-7EF6-42B6-B474-02311C9ECC89}"/>
    <dgm:cxn modelId="{3091CF3D-7DBE-49CD-9415-6DD4021B291B}" type="presOf" srcId="{D2E2969C-4F34-4ACB-AD96-0CF1C682DA4F}" destId="{6BB7AC7D-E563-4B2D-A5D6-CE45EB6A7CFE}" srcOrd="0" destOrd="0" presId="urn:microsoft.com/office/officeart/2005/8/layout/orgChart1"/>
    <dgm:cxn modelId="{05DA0133-E31D-40A9-B0C1-A9EF8E8239A3}" type="presOf" srcId="{FF9AC515-2855-4EA1-B6EA-35FF7D04CF0C}" destId="{D83D6953-32ED-473C-A2DA-9DD61578D6FF}" srcOrd="0" destOrd="0" presId="urn:microsoft.com/office/officeart/2005/8/layout/orgChart1"/>
    <dgm:cxn modelId="{2FA71406-3021-4672-B0B1-559C45C0A155}" type="presOf" srcId="{D2E2969C-4F34-4ACB-AD96-0CF1C682DA4F}" destId="{865542C8-088F-4DA8-AE05-6467547A5E8E}" srcOrd="1" destOrd="0" presId="urn:microsoft.com/office/officeart/2005/8/layout/orgChart1"/>
    <dgm:cxn modelId="{1A086BE8-5E26-45DC-BB51-8EC0B3A47478}" type="presOf" srcId="{ABA9C31C-8A72-4BDB-99CA-F0D60014618D}" destId="{0C8F3408-850A-43E3-BE70-034BA0D84AD4}" srcOrd="0" destOrd="0" presId="urn:microsoft.com/office/officeart/2005/8/layout/orgChart1"/>
    <dgm:cxn modelId="{EA1FE3CA-34AC-45B9-BE05-240B8D535E25}" srcId="{6AEE55F5-7DE7-4692-9B28-617408843043}" destId="{8FC1FCBF-434D-4602-B468-D23F28D93A3A}" srcOrd="2" destOrd="0" parTransId="{3F863FB5-6841-4E6E-BB4F-32E3A663434E}" sibTransId="{A1BCE7F8-95A6-4D36-9023-88321080404C}"/>
    <dgm:cxn modelId="{7BC1E21E-5AB8-4DFF-9F0E-85F16A6D26D6}" type="presOf" srcId="{6AEE55F5-7DE7-4692-9B28-617408843043}" destId="{9702EABF-B8F7-42E8-85FA-967F9832F16A}" srcOrd="0" destOrd="0" presId="urn:microsoft.com/office/officeart/2005/8/layout/orgChart1"/>
    <dgm:cxn modelId="{581960BF-3DB1-42D8-9315-F4E84B72F86C}" type="presParOf" srcId="{905E52FF-6B1C-4925-8FCD-2EA96C110F35}" destId="{AC4F50C6-86AC-4EB4-81DA-8C2B6C94EAF5}" srcOrd="0" destOrd="0" presId="urn:microsoft.com/office/officeart/2005/8/layout/orgChart1"/>
    <dgm:cxn modelId="{983F2649-8518-4ADD-9C75-51B2A3A95194}" type="presParOf" srcId="{AC4F50C6-86AC-4EB4-81DA-8C2B6C94EAF5}" destId="{8A29EB9B-112B-4FA6-B1B3-5CE8264F5159}" srcOrd="0" destOrd="0" presId="urn:microsoft.com/office/officeart/2005/8/layout/orgChart1"/>
    <dgm:cxn modelId="{8DAFC1B6-DD66-42EC-8453-2B974E179AB2}" type="presParOf" srcId="{8A29EB9B-112B-4FA6-B1B3-5CE8264F5159}" destId="{9702EABF-B8F7-42E8-85FA-967F9832F16A}" srcOrd="0" destOrd="0" presId="urn:microsoft.com/office/officeart/2005/8/layout/orgChart1"/>
    <dgm:cxn modelId="{5247C65F-8987-4946-BB9C-731014BEF731}" type="presParOf" srcId="{8A29EB9B-112B-4FA6-B1B3-5CE8264F5159}" destId="{73965EDA-4C59-49C9-AD46-75968EA0DD46}" srcOrd="1" destOrd="0" presId="urn:microsoft.com/office/officeart/2005/8/layout/orgChart1"/>
    <dgm:cxn modelId="{867A6B02-4732-4DDE-A0BE-99F95F0F52B7}" type="presParOf" srcId="{AC4F50C6-86AC-4EB4-81DA-8C2B6C94EAF5}" destId="{B8135278-8D2C-47FF-8EC0-E5EF1A30AE82}" srcOrd="1" destOrd="0" presId="urn:microsoft.com/office/officeart/2005/8/layout/orgChart1"/>
    <dgm:cxn modelId="{A943AAE6-78DE-4B2B-AF84-AB67FD087869}" type="presParOf" srcId="{B8135278-8D2C-47FF-8EC0-E5EF1A30AE82}" destId="{0C8F3408-850A-43E3-BE70-034BA0D84AD4}" srcOrd="0" destOrd="0" presId="urn:microsoft.com/office/officeart/2005/8/layout/orgChart1"/>
    <dgm:cxn modelId="{078B4A29-C411-44D1-AE92-F9E2667BF4F1}" type="presParOf" srcId="{B8135278-8D2C-47FF-8EC0-E5EF1A30AE82}" destId="{5E6C5364-AE51-45FE-8FBE-1274D9D6B56B}" srcOrd="1" destOrd="0" presId="urn:microsoft.com/office/officeart/2005/8/layout/orgChart1"/>
    <dgm:cxn modelId="{F7B6ED94-4879-4C36-AB03-9B90B89AB4F6}" type="presParOf" srcId="{5E6C5364-AE51-45FE-8FBE-1274D9D6B56B}" destId="{CB6F6DB0-ED5B-4E04-A10D-5B56E2F4F26C}" srcOrd="0" destOrd="0" presId="urn:microsoft.com/office/officeart/2005/8/layout/orgChart1"/>
    <dgm:cxn modelId="{D570813E-40CC-46FA-9B8F-99E9D9CBBE5E}" type="presParOf" srcId="{CB6F6DB0-ED5B-4E04-A10D-5B56E2F4F26C}" destId="{6BB7AC7D-E563-4B2D-A5D6-CE45EB6A7CFE}" srcOrd="0" destOrd="0" presId="urn:microsoft.com/office/officeart/2005/8/layout/orgChart1"/>
    <dgm:cxn modelId="{EF6C2033-AAB9-4C33-ACA6-BA2DA0522B5B}" type="presParOf" srcId="{CB6F6DB0-ED5B-4E04-A10D-5B56E2F4F26C}" destId="{865542C8-088F-4DA8-AE05-6467547A5E8E}" srcOrd="1" destOrd="0" presId="urn:microsoft.com/office/officeart/2005/8/layout/orgChart1"/>
    <dgm:cxn modelId="{3A911CD6-4D1A-4829-929C-539E9F8F781F}" type="presParOf" srcId="{5E6C5364-AE51-45FE-8FBE-1274D9D6B56B}" destId="{674B737C-974F-46F4-A0A5-1AE36D62AA63}" srcOrd="1" destOrd="0" presId="urn:microsoft.com/office/officeart/2005/8/layout/orgChart1"/>
    <dgm:cxn modelId="{B17F70A1-B943-4CB7-810A-4CF40994C7A6}" type="presParOf" srcId="{5E6C5364-AE51-45FE-8FBE-1274D9D6B56B}" destId="{D3FD5683-9C66-4591-9CF2-15C77058E8EE}" srcOrd="2" destOrd="0" presId="urn:microsoft.com/office/officeart/2005/8/layout/orgChart1"/>
    <dgm:cxn modelId="{88AEFEFE-735F-450B-A791-6A954189688D}" type="presParOf" srcId="{B8135278-8D2C-47FF-8EC0-E5EF1A30AE82}" destId="{41B8C827-198E-49D1-9F8B-C84D6A035D29}" srcOrd="2" destOrd="0" presId="urn:microsoft.com/office/officeart/2005/8/layout/orgChart1"/>
    <dgm:cxn modelId="{A257E292-43D2-4FE7-83A7-2291D3FA0901}" type="presParOf" srcId="{B8135278-8D2C-47FF-8EC0-E5EF1A30AE82}" destId="{612F0F94-0FBD-4F02-8C5D-64228F87356D}" srcOrd="3" destOrd="0" presId="urn:microsoft.com/office/officeart/2005/8/layout/orgChart1"/>
    <dgm:cxn modelId="{A6114096-C0F5-4369-AADA-31E090633C59}" type="presParOf" srcId="{612F0F94-0FBD-4F02-8C5D-64228F87356D}" destId="{F4EFA56B-D101-41C7-A145-A4C7C43E7E1D}" srcOrd="0" destOrd="0" presId="urn:microsoft.com/office/officeart/2005/8/layout/orgChart1"/>
    <dgm:cxn modelId="{59D1F3EF-FD80-4E91-B285-4BB665453C4C}" type="presParOf" srcId="{F4EFA56B-D101-41C7-A145-A4C7C43E7E1D}" destId="{50986C44-9348-4DDB-AEC8-A0303C97B6D0}" srcOrd="0" destOrd="0" presId="urn:microsoft.com/office/officeart/2005/8/layout/orgChart1"/>
    <dgm:cxn modelId="{CF0A4505-DE72-468F-81CD-175E56479AFB}" type="presParOf" srcId="{F4EFA56B-D101-41C7-A145-A4C7C43E7E1D}" destId="{6174A8B4-504E-43A0-99D3-97E54CF060EF}" srcOrd="1" destOrd="0" presId="urn:microsoft.com/office/officeart/2005/8/layout/orgChart1"/>
    <dgm:cxn modelId="{E26FB72E-481A-4CFA-B49B-E17F6C341617}" type="presParOf" srcId="{612F0F94-0FBD-4F02-8C5D-64228F87356D}" destId="{B436D0B4-EBC0-44AD-9794-00E775749DF4}" srcOrd="1" destOrd="0" presId="urn:microsoft.com/office/officeart/2005/8/layout/orgChart1"/>
    <dgm:cxn modelId="{0D9DFBB5-D674-490A-B631-8F8D6FC8CD1E}" type="presParOf" srcId="{612F0F94-0FBD-4F02-8C5D-64228F87356D}" destId="{59E10FCF-B0A4-4372-9774-CDC927D32B3B}" srcOrd="2" destOrd="0" presId="urn:microsoft.com/office/officeart/2005/8/layout/orgChart1"/>
    <dgm:cxn modelId="{2D957276-B15A-4A69-9C90-E59B099097E1}" type="presParOf" srcId="{B8135278-8D2C-47FF-8EC0-E5EF1A30AE82}" destId="{722F62A9-9CDB-4499-ADE7-C7228FB8EB6B}" srcOrd="4" destOrd="0" presId="urn:microsoft.com/office/officeart/2005/8/layout/orgChart1"/>
    <dgm:cxn modelId="{FF1C4055-E6B4-46CD-940C-CEEA68912827}" type="presParOf" srcId="{B8135278-8D2C-47FF-8EC0-E5EF1A30AE82}" destId="{5154D785-0EAE-44E4-98B2-70D17C718871}" srcOrd="5" destOrd="0" presId="urn:microsoft.com/office/officeart/2005/8/layout/orgChart1"/>
    <dgm:cxn modelId="{194BF0DE-DBDB-4F87-9437-DB80A089AE1F}" type="presParOf" srcId="{5154D785-0EAE-44E4-98B2-70D17C718871}" destId="{B3A18CF0-F70B-4726-9EB3-33BD89116140}" srcOrd="0" destOrd="0" presId="urn:microsoft.com/office/officeart/2005/8/layout/orgChart1"/>
    <dgm:cxn modelId="{67B48C27-9875-4883-9ACB-BC80ADA73294}" type="presParOf" srcId="{B3A18CF0-F70B-4726-9EB3-33BD89116140}" destId="{293EA497-A0B9-40C2-819E-0D5B1D4833CA}" srcOrd="0" destOrd="0" presId="urn:microsoft.com/office/officeart/2005/8/layout/orgChart1"/>
    <dgm:cxn modelId="{D6549FD2-DCD4-4AEB-B4F5-96AEAA936EA6}" type="presParOf" srcId="{B3A18CF0-F70B-4726-9EB3-33BD89116140}" destId="{842593F7-B569-4E88-89BA-3A8D74B75CE9}" srcOrd="1" destOrd="0" presId="urn:microsoft.com/office/officeart/2005/8/layout/orgChart1"/>
    <dgm:cxn modelId="{5AE960D5-BFC7-4E5F-9AF8-121FB5F4E26B}" type="presParOf" srcId="{5154D785-0EAE-44E4-98B2-70D17C718871}" destId="{585C74DF-D59A-427F-8A59-91C4DB8E0F49}" srcOrd="1" destOrd="0" presId="urn:microsoft.com/office/officeart/2005/8/layout/orgChart1"/>
    <dgm:cxn modelId="{6F3673FB-4BAB-4EB8-B313-F0D7AEEAFDAE}" type="presParOf" srcId="{5154D785-0EAE-44E4-98B2-70D17C718871}" destId="{80C1565E-BBCF-48DE-A136-D1146F80A4CB}" srcOrd="2" destOrd="0" presId="urn:microsoft.com/office/officeart/2005/8/layout/orgChart1"/>
    <dgm:cxn modelId="{66316AF9-4350-4F50-9F83-0AB2BB1B5485}" type="presParOf" srcId="{B8135278-8D2C-47FF-8EC0-E5EF1A30AE82}" destId="{D83D6953-32ED-473C-A2DA-9DD61578D6FF}" srcOrd="6" destOrd="0" presId="urn:microsoft.com/office/officeart/2005/8/layout/orgChart1"/>
    <dgm:cxn modelId="{86CAC680-54B6-4997-B712-7421AC2151A9}" type="presParOf" srcId="{B8135278-8D2C-47FF-8EC0-E5EF1A30AE82}" destId="{F3B31792-D151-46D5-AEF5-B038CF048D6A}" srcOrd="7" destOrd="0" presId="urn:microsoft.com/office/officeart/2005/8/layout/orgChart1"/>
    <dgm:cxn modelId="{6407A7AB-9EAC-4070-A06B-DD920B753754}" type="presParOf" srcId="{F3B31792-D151-46D5-AEF5-B038CF048D6A}" destId="{C8DACDBC-7483-4997-8F05-1D0B34A4F1DB}" srcOrd="0" destOrd="0" presId="urn:microsoft.com/office/officeart/2005/8/layout/orgChart1"/>
    <dgm:cxn modelId="{91783B5C-9685-4DD4-B023-D16C4750D13D}" type="presParOf" srcId="{C8DACDBC-7483-4997-8F05-1D0B34A4F1DB}" destId="{0BFB2EA6-FD05-40AC-85B1-B7F5FBCA33FB}" srcOrd="0" destOrd="0" presId="urn:microsoft.com/office/officeart/2005/8/layout/orgChart1"/>
    <dgm:cxn modelId="{30573152-EDBD-4E15-A37F-DDD9BD787A5E}" type="presParOf" srcId="{C8DACDBC-7483-4997-8F05-1D0B34A4F1DB}" destId="{B0783C25-8197-432B-9677-078067D6BDB7}" srcOrd="1" destOrd="0" presId="urn:microsoft.com/office/officeart/2005/8/layout/orgChart1"/>
    <dgm:cxn modelId="{74C4B973-4216-46DD-A018-9A51E19A6B4D}" type="presParOf" srcId="{F3B31792-D151-46D5-AEF5-B038CF048D6A}" destId="{AAC1A874-2909-4CAC-9B61-928D6D34D820}" srcOrd="1" destOrd="0" presId="urn:microsoft.com/office/officeart/2005/8/layout/orgChart1"/>
    <dgm:cxn modelId="{738EDDDA-ED80-43E5-BBA4-6632C375A457}" type="presParOf" srcId="{F3B31792-D151-46D5-AEF5-B038CF048D6A}" destId="{2F2EFAFA-0635-4E82-A58E-0763EF625D32}" srcOrd="2" destOrd="0" presId="urn:microsoft.com/office/officeart/2005/8/layout/orgChart1"/>
    <dgm:cxn modelId="{E146FF03-FE0A-4F8A-9516-195A89FB1D25}" type="presParOf" srcId="{AC4F50C6-86AC-4EB4-81DA-8C2B6C94EAF5}" destId="{E0608C2D-51A6-4F14-B487-DCB40E5EC1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0B7DD4-D568-4E7B-895A-5D85ABC059FC}" type="doc">
      <dgm:prSet loTypeId="urn:microsoft.com/office/officeart/2005/8/layout/cycle5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92AFE39-3E0E-4217-A8B3-F77B3E114FD2}">
      <dgm:prSet phldrT="[Text]"/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পাঠদান ও পাঠ গ্রহন </a:t>
          </a:r>
          <a:endParaRPr lang="en-US" b="1" dirty="0">
            <a:solidFill>
              <a:schemeClr val="tx1"/>
            </a:solidFill>
          </a:endParaRPr>
        </a:p>
      </dgm:t>
    </dgm:pt>
    <dgm:pt modelId="{23CD3EEB-4269-472B-8EDB-81B786779193}" type="parTrans" cxnId="{ABA505B7-0315-4090-8A64-8B5D25F217BF}">
      <dgm:prSet/>
      <dgm:spPr/>
      <dgm:t>
        <a:bodyPr/>
        <a:lstStyle/>
        <a:p>
          <a:endParaRPr lang="en-US"/>
        </a:p>
      </dgm:t>
    </dgm:pt>
    <dgm:pt modelId="{9E22DA96-A0C9-439A-B76E-B403EF183B90}" type="sibTrans" cxnId="{ABA505B7-0315-4090-8A64-8B5D25F217BF}">
      <dgm:prSet/>
      <dgm:spPr/>
      <dgm:t>
        <a:bodyPr/>
        <a:lstStyle/>
        <a:p>
          <a:endParaRPr lang="en-US"/>
        </a:p>
      </dgm:t>
    </dgm:pt>
    <dgm:pt modelId="{5F11698E-F157-45DC-945C-C20B2D24486A}">
      <dgm:prSet phldrT="[Text]"/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পরীক্ষার ফলাফল</a:t>
          </a:r>
          <a:endParaRPr lang="en-US" b="1" dirty="0">
            <a:solidFill>
              <a:schemeClr val="tx1"/>
            </a:solidFill>
          </a:endParaRPr>
        </a:p>
      </dgm:t>
    </dgm:pt>
    <dgm:pt modelId="{630E73C1-D4B4-40C0-80EA-735E5D6DD36C}" type="parTrans" cxnId="{0BAA47E0-8D88-4727-9136-4094D56E963C}">
      <dgm:prSet/>
      <dgm:spPr/>
      <dgm:t>
        <a:bodyPr/>
        <a:lstStyle/>
        <a:p>
          <a:endParaRPr lang="en-US"/>
        </a:p>
      </dgm:t>
    </dgm:pt>
    <dgm:pt modelId="{20BE1468-0859-4AF7-92CE-5DD6012684AF}" type="sibTrans" cxnId="{0BAA47E0-8D88-4727-9136-4094D56E963C}">
      <dgm:prSet/>
      <dgm:spPr/>
      <dgm:t>
        <a:bodyPr/>
        <a:lstStyle/>
        <a:p>
          <a:endParaRPr lang="en-US"/>
        </a:p>
      </dgm:t>
    </dgm:pt>
    <dgm:pt modelId="{A03B72C3-8888-4181-B5D4-7F41EE73F9D5}">
      <dgm:prSet phldrT="[Text]"/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 তথ্য সংগ্রহ</a:t>
          </a:r>
          <a:endParaRPr lang="en-US" b="1" dirty="0">
            <a:solidFill>
              <a:schemeClr val="tx1"/>
            </a:solidFill>
          </a:endParaRPr>
        </a:p>
      </dgm:t>
    </dgm:pt>
    <dgm:pt modelId="{B1940CEA-1189-4044-85BF-699C379DDB33}" type="parTrans" cxnId="{BDC971E6-0556-4789-B8C2-EA6FFB555B30}">
      <dgm:prSet/>
      <dgm:spPr/>
      <dgm:t>
        <a:bodyPr/>
        <a:lstStyle/>
        <a:p>
          <a:endParaRPr lang="en-US"/>
        </a:p>
      </dgm:t>
    </dgm:pt>
    <dgm:pt modelId="{2E9EF557-1FD5-4B8E-B5B2-6D34755B143F}" type="sibTrans" cxnId="{BDC971E6-0556-4789-B8C2-EA6FFB555B30}">
      <dgm:prSet/>
      <dgm:spPr/>
      <dgm:t>
        <a:bodyPr/>
        <a:lstStyle/>
        <a:p>
          <a:endParaRPr lang="en-US"/>
        </a:p>
      </dgm:t>
    </dgm:pt>
    <dgm:pt modelId="{DD4A3C5A-63E9-46B1-ACA5-19067CD407E7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আকর্ষণীয়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পাঠদান </a:t>
          </a:r>
          <a:endParaRPr lang="en-US" b="1" dirty="0">
            <a:solidFill>
              <a:schemeClr val="tx1"/>
            </a:solidFill>
          </a:endParaRPr>
        </a:p>
      </dgm:t>
    </dgm:pt>
    <dgm:pt modelId="{B16931BF-ED7D-47D5-B8B4-0BFC8321EEAE}" type="parTrans" cxnId="{EF5C63D9-899B-4DED-A058-362CACFF63B7}">
      <dgm:prSet/>
      <dgm:spPr/>
      <dgm:t>
        <a:bodyPr/>
        <a:lstStyle/>
        <a:p>
          <a:endParaRPr lang="en-US"/>
        </a:p>
      </dgm:t>
    </dgm:pt>
    <dgm:pt modelId="{939DE56B-35A4-460A-80B4-2109F1DDA9C2}" type="sibTrans" cxnId="{EF5C63D9-899B-4DED-A058-362CACFF63B7}">
      <dgm:prSet/>
      <dgm:spPr/>
      <dgm:t>
        <a:bodyPr/>
        <a:lstStyle/>
        <a:p>
          <a:endParaRPr lang="en-US"/>
        </a:p>
      </dgm:t>
    </dgm:pt>
    <dgm:pt modelId="{15C76616-A776-4C15-8DFA-4FC4C7218F1F}">
      <dgm:prSet phldrT="[Text]"/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ডিসটেন্স লার্ণিং </a:t>
          </a:r>
          <a:endParaRPr lang="en-US" b="1" dirty="0">
            <a:solidFill>
              <a:schemeClr val="tx1"/>
            </a:solidFill>
          </a:endParaRPr>
        </a:p>
      </dgm:t>
    </dgm:pt>
    <dgm:pt modelId="{D5B99040-9CD1-46A3-84C3-4A58B4CF8AD3}" type="parTrans" cxnId="{A1B39D2D-ED22-41E0-A99C-64DFAE0DDA01}">
      <dgm:prSet/>
      <dgm:spPr/>
      <dgm:t>
        <a:bodyPr/>
        <a:lstStyle/>
        <a:p>
          <a:endParaRPr lang="en-US"/>
        </a:p>
      </dgm:t>
    </dgm:pt>
    <dgm:pt modelId="{8E2A1EF4-0CC0-488E-BB58-F5E9BCC1F291}" type="sibTrans" cxnId="{A1B39D2D-ED22-41E0-A99C-64DFAE0DDA01}">
      <dgm:prSet/>
      <dgm:spPr/>
      <dgm:t>
        <a:bodyPr/>
        <a:lstStyle/>
        <a:p>
          <a:endParaRPr lang="en-US"/>
        </a:p>
      </dgm:t>
    </dgm:pt>
    <dgm:pt modelId="{584F2F37-1B55-4B5C-93C4-DDF6A8B43FE5}" type="pres">
      <dgm:prSet presAssocID="{D20B7DD4-D568-4E7B-895A-5D85ABC059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BBAB75-A40C-48EE-B491-68B1838F0D87}" type="pres">
      <dgm:prSet presAssocID="{F92AFE39-3E0E-4217-A8B3-F77B3E114FD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C506C-CD96-427C-AA01-D48EC018B0E6}" type="pres">
      <dgm:prSet presAssocID="{F92AFE39-3E0E-4217-A8B3-F77B3E114FD2}" presName="spNode" presStyleCnt="0"/>
      <dgm:spPr/>
    </dgm:pt>
    <dgm:pt modelId="{F1FFF39E-049A-4A84-9826-C5885F2B83F9}" type="pres">
      <dgm:prSet presAssocID="{9E22DA96-A0C9-439A-B76E-B403EF183B90}" presName="sibTrans" presStyleLbl="sibTrans1D1" presStyleIdx="0" presStyleCnt="5"/>
      <dgm:spPr/>
      <dgm:t>
        <a:bodyPr/>
        <a:lstStyle/>
        <a:p>
          <a:endParaRPr lang="en-US"/>
        </a:p>
      </dgm:t>
    </dgm:pt>
    <dgm:pt modelId="{AC9A5B75-1C66-495F-8642-9CE4CD313706}" type="pres">
      <dgm:prSet presAssocID="{5F11698E-F157-45DC-945C-C20B2D24486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94CD8-761B-4DEF-8DFE-01E63D8DD7CF}" type="pres">
      <dgm:prSet presAssocID="{5F11698E-F157-45DC-945C-C20B2D24486A}" presName="spNode" presStyleCnt="0"/>
      <dgm:spPr/>
    </dgm:pt>
    <dgm:pt modelId="{2C4794D2-B861-4D53-BDBC-91002A1C7AAE}" type="pres">
      <dgm:prSet presAssocID="{20BE1468-0859-4AF7-92CE-5DD6012684AF}" presName="sibTrans" presStyleLbl="sibTrans1D1" presStyleIdx="1" presStyleCnt="5"/>
      <dgm:spPr/>
      <dgm:t>
        <a:bodyPr/>
        <a:lstStyle/>
        <a:p>
          <a:endParaRPr lang="en-US"/>
        </a:p>
      </dgm:t>
    </dgm:pt>
    <dgm:pt modelId="{7C0C215A-5944-4AFF-9F4D-2CAB95B551E2}" type="pres">
      <dgm:prSet presAssocID="{A03B72C3-8888-4181-B5D4-7F41EE73F9D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FE0CB-9C4D-419F-B97F-B470C3632985}" type="pres">
      <dgm:prSet presAssocID="{A03B72C3-8888-4181-B5D4-7F41EE73F9D5}" presName="spNode" presStyleCnt="0"/>
      <dgm:spPr/>
    </dgm:pt>
    <dgm:pt modelId="{E9BD22FF-CF7A-4913-896D-10A8FE992220}" type="pres">
      <dgm:prSet presAssocID="{2E9EF557-1FD5-4B8E-B5B2-6D34755B143F}" presName="sibTrans" presStyleLbl="sibTrans1D1" presStyleIdx="2" presStyleCnt="5"/>
      <dgm:spPr/>
      <dgm:t>
        <a:bodyPr/>
        <a:lstStyle/>
        <a:p>
          <a:endParaRPr lang="en-US"/>
        </a:p>
      </dgm:t>
    </dgm:pt>
    <dgm:pt modelId="{F299772A-3CC5-4795-8764-B3A8766C3B42}" type="pres">
      <dgm:prSet presAssocID="{DD4A3C5A-63E9-46B1-ACA5-19067CD407E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399BA-7ABA-483E-B91C-4FC118080A8F}" type="pres">
      <dgm:prSet presAssocID="{DD4A3C5A-63E9-46B1-ACA5-19067CD407E7}" presName="spNode" presStyleCnt="0"/>
      <dgm:spPr/>
    </dgm:pt>
    <dgm:pt modelId="{882D1FAB-10B2-4B39-AD58-2E6CAF5D97BD}" type="pres">
      <dgm:prSet presAssocID="{939DE56B-35A4-460A-80B4-2109F1DDA9C2}" presName="sibTrans" presStyleLbl="sibTrans1D1" presStyleIdx="3" presStyleCnt="5"/>
      <dgm:spPr/>
      <dgm:t>
        <a:bodyPr/>
        <a:lstStyle/>
        <a:p>
          <a:endParaRPr lang="en-US"/>
        </a:p>
      </dgm:t>
    </dgm:pt>
    <dgm:pt modelId="{44BB6EF4-1F88-4563-9940-C86A82916A7E}" type="pres">
      <dgm:prSet presAssocID="{15C76616-A776-4C15-8DFA-4FC4C7218F1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094BF-664C-4BC0-8620-C102705F532F}" type="pres">
      <dgm:prSet presAssocID="{15C76616-A776-4C15-8DFA-4FC4C7218F1F}" presName="spNode" presStyleCnt="0"/>
      <dgm:spPr/>
    </dgm:pt>
    <dgm:pt modelId="{8DE22562-0EE4-412F-AB22-CF389771D1DF}" type="pres">
      <dgm:prSet presAssocID="{8E2A1EF4-0CC0-488E-BB58-F5E9BCC1F291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48B669BD-47D8-4BEA-825E-9421A6AF3AF0}" type="presOf" srcId="{939DE56B-35A4-460A-80B4-2109F1DDA9C2}" destId="{882D1FAB-10B2-4B39-AD58-2E6CAF5D97BD}" srcOrd="0" destOrd="0" presId="urn:microsoft.com/office/officeart/2005/8/layout/cycle5"/>
    <dgm:cxn modelId="{CCC3DFB7-E6B6-44EF-AF26-023652359E18}" type="presOf" srcId="{8E2A1EF4-0CC0-488E-BB58-F5E9BCC1F291}" destId="{8DE22562-0EE4-412F-AB22-CF389771D1DF}" srcOrd="0" destOrd="0" presId="urn:microsoft.com/office/officeart/2005/8/layout/cycle5"/>
    <dgm:cxn modelId="{B63EFB52-5041-4340-BB61-33393715AA22}" type="presOf" srcId="{F92AFE39-3E0E-4217-A8B3-F77B3E114FD2}" destId="{98BBAB75-A40C-48EE-B491-68B1838F0D87}" srcOrd="0" destOrd="0" presId="urn:microsoft.com/office/officeart/2005/8/layout/cycle5"/>
    <dgm:cxn modelId="{DB3A0097-C773-4123-8EE7-882B300E7585}" type="presOf" srcId="{20BE1468-0859-4AF7-92CE-5DD6012684AF}" destId="{2C4794D2-B861-4D53-BDBC-91002A1C7AAE}" srcOrd="0" destOrd="0" presId="urn:microsoft.com/office/officeart/2005/8/layout/cycle5"/>
    <dgm:cxn modelId="{09FBB09F-4B19-4EB7-A14C-68CD8E355D5C}" type="presOf" srcId="{5F11698E-F157-45DC-945C-C20B2D24486A}" destId="{AC9A5B75-1C66-495F-8642-9CE4CD313706}" srcOrd="0" destOrd="0" presId="urn:microsoft.com/office/officeart/2005/8/layout/cycle5"/>
    <dgm:cxn modelId="{50B45FF9-3C5D-4796-841C-616E3C172D66}" type="presOf" srcId="{9E22DA96-A0C9-439A-B76E-B403EF183B90}" destId="{F1FFF39E-049A-4A84-9826-C5885F2B83F9}" srcOrd="0" destOrd="0" presId="urn:microsoft.com/office/officeart/2005/8/layout/cycle5"/>
    <dgm:cxn modelId="{B2D91965-4212-4F15-BB45-F2CC185DE668}" type="presOf" srcId="{15C76616-A776-4C15-8DFA-4FC4C7218F1F}" destId="{44BB6EF4-1F88-4563-9940-C86A82916A7E}" srcOrd="0" destOrd="0" presId="urn:microsoft.com/office/officeart/2005/8/layout/cycle5"/>
    <dgm:cxn modelId="{3F398654-D158-4DF3-B557-055A0395A15C}" type="presOf" srcId="{2E9EF557-1FD5-4B8E-B5B2-6D34755B143F}" destId="{E9BD22FF-CF7A-4913-896D-10A8FE992220}" srcOrd="0" destOrd="0" presId="urn:microsoft.com/office/officeart/2005/8/layout/cycle5"/>
    <dgm:cxn modelId="{A1B39D2D-ED22-41E0-A99C-64DFAE0DDA01}" srcId="{D20B7DD4-D568-4E7B-895A-5D85ABC059FC}" destId="{15C76616-A776-4C15-8DFA-4FC4C7218F1F}" srcOrd="4" destOrd="0" parTransId="{D5B99040-9CD1-46A3-84C3-4A58B4CF8AD3}" sibTransId="{8E2A1EF4-0CC0-488E-BB58-F5E9BCC1F291}"/>
    <dgm:cxn modelId="{EF5C63D9-899B-4DED-A058-362CACFF63B7}" srcId="{D20B7DD4-D568-4E7B-895A-5D85ABC059FC}" destId="{DD4A3C5A-63E9-46B1-ACA5-19067CD407E7}" srcOrd="3" destOrd="0" parTransId="{B16931BF-ED7D-47D5-B8B4-0BFC8321EEAE}" sibTransId="{939DE56B-35A4-460A-80B4-2109F1DDA9C2}"/>
    <dgm:cxn modelId="{ABA505B7-0315-4090-8A64-8B5D25F217BF}" srcId="{D20B7DD4-D568-4E7B-895A-5D85ABC059FC}" destId="{F92AFE39-3E0E-4217-A8B3-F77B3E114FD2}" srcOrd="0" destOrd="0" parTransId="{23CD3EEB-4269-472B-8EDB-81B786779193}" sibTransId="{9E22DA96-A0C9-439A-B76E-B403EF183B90}"/>
    <dgm:cxn modelId="{BDC971E6-0556-4789-B8C2-EA6FFB555B30}" srcId="{D20B7DD4-D568-4E7B-895A-5D85ABC059FC}" destId="{A03B72C3-8888-4181-B5D4-7F41EE73F9D5}" srcOrd="2" destOrd="0" parTransId="{B1940CEA-1189-4044-85BF-699C379DDB33}" sibTransId="{2E9EF557-1FD5-4B8E-B5B2-6D34755B143F}"/>
    <dgm:cxn modelId="{0BAA47E0-8D88-4727-9136-4094D56E963C}" srcId="{D20B7DD4-D568-4E7B-895A-5D85ABC059FC}" destId="{5F11698E-F157-45DC-945C-C20B2D24486A}" srcOrd="1" destOrd="0" parTransId="{630E73C1-D4B4-40C0-80EA-735E5D6DD36C}" sibTransId="{20BE1468-0859-4AF7-92CE-5DD6012684AF}"/>
    <dgm:cxn modelId="{823E7E55-0A59-4924-8115-E6365F34AC55}" type="presOf" srcId="{A03B72C3-8888-4181-B5D4-7F41EE73F9D5}" destId="{7C0C215A-5944-4AFF-9F4D-2CAB95B551E2}" srcOrd="0" destOrd="0" presId="urn:microsoft.com/office/officeart/2005/8/layout/cycle5"/>
    <dgm:cxn modelId="{014D38EE-E820-4FCC-8B57-E58169325D5D}" type="presOf" srcId="{D20B7DD4-D568-4E7B-895A-5D85ABC059FC}" destId="{584F2F37-1B55-4B5C-93C4-DDF6A8B43FE5}" srcOrd="0" destOrd="0" presId="urn:microsoft.com/office/officeart/2005/8/layout/cycle5"/>
    <dgm:cxn modelId="{B242D8AB-B290-44A7-9053-DD9655A13B1F}" type="presOf" srcId="{DD4A3C5A-63E9-46B1-ACA5-19067CD407E7}" destId="{F299772A-3CC5-4795-8764-B3A8766C3B42}" srcOrd="0" destOrd="0" presId="urn:microsoft.com/office/officeart/2005/8/layout/cycle5"/>
    <dgm:cxn modelId="{106FF50A-4C75-4D4D-834B-9DB599CAEE24}" type="presParOf" srcId="{584F2F37-1B55-4B5C-93C4-DDF6A8B43FE5}" destId="{98BBAB75-A40C-48EE-B491-68B1838F0D87}" srcOrd="0" destOrd="0" presId="urn:microsoft.com/office/officeart/2005/8/layout/cycle5"/>
    <dgm:cxn modelId="{6E87D38D-48E3-424B-B708-A896E93783D1}" type="presParOf" srcId="{584F2F37-1B55-4B5C-93C4-DDF6A8B43FE5}" destId="{1A2C506C-CD96-427C-AA01-D48EC018B0E6}" srcOrd="1" destOrd="0" presId="urn:microsoft.com/office/officeart/2005/8/layout/cycle5"/>
    <dgm:cxn modelId="{CCEC6FD3-F39A-4D88-9311-BA77B1892383}" type="presParOf" srcId="{584F2F37-1B55-4B5C-93C4-DDF6A8B43FE5}" destId="{F1FFF39E-049A-4A84-9826-C5885F2B83F9}" srcOrd="2" destOrd="0" presId="urn:microsoft.com/office/officeart/2005/8/layout/cycle5"/>
    <dgm:cxn modelId="{A5B26F0C-2815-482A-BCEE-1E3F2D1E139A}" type="presParOf" srcId="{584F2F37-1B55-4B5C-93C4-DDF6A8B43FE5}" destId="{AC9A5B75-1C66-495F-8642-9CE4CD313706}" srcOrd="3" destOrd="0" presId="urn:microsoft.com/office/officeart/2005/8/layout/cycle5"/>
    <dgm:cxn modelId="{5CC7BE13-0DC8-4D5F-B696-DB91F508CE49}" type="presParOf" srcId="{584F2F37-1B55-4B5C-93C4-DDF6A8B43FE5}" destId="{41B94CD8-761B-4DEF-8DFE-01E63D8DD7CF}" srcOrd="4" destOrd="0" presId="urn:microsoft.com/office/officeart/2005/8/layout/cycle5"/>
    <dgm:cxn modelId="{6C29B70B-140D-4E33-94EE-BFBE3DCB7808}" type="presParOf" srcId="{584F2F37-1B55-4B5C-93C4-DDF6A8B43FE5}" destId="{2C4794D2-B861-4D53-BDBC-91002A1C7AAE}" srcOrd="5" destOrd="0" presId="urn:microsoft.com/office/officeart/2005/8/layout/cycle5"/>
    <dgm:cxn modelId="{668E750C-A5C4-48B1-9F86-A609148FD69A}" type="presParOf" srcId="{584F2F37-1B55-4B5C-93C4-DDF6A8B43FE5}" destId="{7C0C215A-5944-4AFF-9F4D-2CAB95B551E2}" srcOrd="6" destOrd="0" presId="urn:microsoft.com/office/officeart/2005/8/layout/cycle5"/>
    <dgm:cxn modelId="{A5658DFE-CC49-4647-96D8-D8DAB3F668F3}" type="presParOf" srcId="{584F2F37-1B55-4B5C-93C4-DDF6A8B43FE5}" destId="{A89FE0CB-9C4D-419F-B97F-B470C3632985}" srcOrd="7" destOrd="0" presId="urn:microsoft.com/office/officeart/2005/8/layout/cycle5"/>
    <dgm:cxn modelId="{EC414941-7FFD-4B94-BEFC-C3140092EB98}" type="presParOf" srcId="{584F2F37-1B55-4B5C-93C4-DDF6A8B43FE5}" destId="{E9BD22FF-CF7A-4913-896D-10A8FE992220}" srcOrd="8" destOrd="0" presId="urn:microsoft.com/office/officeart/2005/8/layout/cycle5"/>
    <dgm:cxn modelId="{20D5266E-B0EB-41A4-AC5D-2944E5A60D0E}" type="presParOf" srcId="{584F2F37-1B55-4B5C-93C4-DDF6A8B43FE5}" destId="{F299772A-3CC5-4795-8764-B3A8766C3B42}" srcOrd="9" destOrd="0" presId="urn:microsoft.com/office/officeart/2005/8/layout/cycle5"/>
    <dgm:cxn modelId="{ED31C314-8489-465E-B781-743E94789755}" type="presParOf" srcId="{584F2F37-1B55-4B5C-93C4-DDF6A8B43FE5}" destId="{C34399BA-7ABA-483E-B91C-4FC118080A8F}" srcOrd="10" destOrd="0" presId="urn:microsoft.com/office/officeart/2005/8/layout/cycle5"/>
    <dgm:cxn modelId="{9EAE15C9-DAE3-49B5-A9A9-A15CA2C753DE}" type="presParOf" srcId="{584F2F37-1B55-4B5C-93C4-DDF6A8B43FE5}" destId="{882D1FAB-10B2-4B39-AD58-2E6CAF5D97BD}" srcOrd="11" destOrd="0" presId="urn:microsoft.com/office/officeart/2005/8/layout/cycle5"/>
    <dgm:cxn modelId="{6BDA3675-3276-48B6-8558-F2AE58812954}" type="presParOf" srcId="{584F2F37-1B55-4B5C-93C4-DDF6A8B43FE5}" destId="{44BB6EF4-1F88-4563-9940-C86A82916A7E}" srcOrd="12" destOrd="0" presId="urn:microsoft.com/office/officeart/2005/8/layout/cycle5"/>
    <dgm:cxn modelId="{CB4B12BB-1A18-43AC-9E61-35001CEA2BE4}" type="presParOf" srcId="{584F2F37-1B55-4B5C-93C4-DDF6A8B43FE5}" destId="{126094BF-664C-4BC0-8620-C102705F532F}" srcOrd="13" destOrd="0" presId="urn:microsoft.com/office/officeart/2005/8/layout/cycle5"/>
    <dgm:cxn modelId="{B98E72C5-1221-4F85-B1AC-03B7F58F1890}" type="presParOf" srcId="{584F2F37-1B55-4B5C-93C4-DDF6A8B43FE5}" destId="{8DE22562-0EE4-412F-AB22-CF389771D1D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D6953-32ED-473C-A2DA-9DD61578D6FF}">
      <dsp:nvSpPr>
        <dsp:cNvPr id="0" name=""/>
        <dsp:cNvSpPr/>
      </dsp:nvSpPr>
      <dsp:spPr>
        <a:xfrm>
          <a:off x="5352672" y="1162816"/>
          <a:ext cx="4257782" cy="1845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1550"/>
              </a:lnTo>
              <a:lnTo>
                <a:pt x="4257782" y="1601550"/>
              </a:lnTo>
              <a:lnTo>
                <a:pt x="4257782" y="184574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F62A9-9CDB-4499-ADE7-C7228FB8EB6B}">
      <dsp:nvSpPr>
        <dsp:cNvPr id="0" name=""/>
        <dsp:cNvSpPr/>
      </dsp:nvSpPr>
      <dsp:spPr>
        <a:xfrm>
          <a:off x="5352672" y="1162816"/>
          <a:ext cx="1443765" cy="1845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1550"/>
              </a:lnTo>
              <a:lnTo>
                <a:pt x="1443765" y="1601550"/>
              </a:lnTo>
              <a:lnTo>
                <a:pt x="1443765" y="184574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B8C827-198E-49D1-9F8B-C84D6A035D29}">
      <dsp:nvSpPr>
        <dsp:cNvPr id="0" name=""/>
        <dsp:cNvSpPr/>
      </dsp:nvSpPr>
      <dsp:spPr>
        <a:xfrm>
          <a:off x="3945664" y="1162816"/>
          <a:ext cx="1407008" cy="1882486"/>
        </a:xfrm>
        <a:custGeom>
          <a:avLst/>
          <a:gdLst/>
          <a:ahLst/>
          <a:cxnLst/>
          <a:rect l="0" t="0" r="0" b="0"/>
          <a:pathLst>
            <a:path>
              <a:moveTo>
                <a:pt x="1407008" y="0"/>
              </a:moveTo>
              <a:lnTo>
                <a:pt x="1407008" y="1638295"/>
              </a:lnTo>
              <a:lnTo>
                <a:pt x="0" y="1638295"/>
              </a:lnTo>
              <a:lnTo>
                <a:pt x="0" y="188248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F3408-850A-43E3-BE70-034BA0D84AD4}">
      <dsp:nvSpPr>
        <dsp:cNvPr id="0" name=""/>
        <dsp:cNvSpPr/>
      </dsp:nvSpPr>
      <dsp:spPr>
        <a:xfrm>
          <a:off x="1168380" y="1162816"/>
          <a:ext cx="4184292" cy="1845741"/>
        </a:xfrm>
        <a:custGeom>
          <a:avLst/>
          <a:gdLst/>
          <a:ahLst/>
          <a:cxnLst/>
          <a:rect l="0" t="0" r="0" b="0"/>
          <a:pathLst>
            <a:path>
              <a:moveTo>
                <a:pt x="4184292" y="0"/>
              </a:moveTo>
              <a:lnTo>
                <a:pt x="4184292" y="1601550"/>
              </a:lnTo>
              <a:lnTo>
                <a:pt x="0" y="1601550"/>
              </a:lnTo>
              <a:lnTo>
                <a:pt x="0" y="184574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2EABF-B8F7-42E8-85FA-967F9832F16A}">
      <dsp:nvSpPr>
        <dsp:cNvPr id="0" name=""/>
        <dsp:cNvSpPr/>
      </dsp:nvSpPr>
      <dsp:spPr>
        <a:xfrm>
          <a:off x="2939130" y="0"/>
          <a:ext cx="4827085" cy="11628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ডিজিটাল কন্টেন্ট</a:t>
          </a:r>
          <a:endParaRPr lang="en-US" sz="5400" b="1" kern="1200" dirty="0">
            <a:solidFill>
              <a:schemeClr val="tx1"/>
            </a:solidFill>
          </a:endParaRPr>
        </a:p>
      </dsp:txBody>
      <dsp:txXfrm>
        <a:off x="2939130" y="0"/>
        <a:ext cx="4827085" cy="1162816"/>
      </dsp:txXfrm>
    </dsp:sp>
    <dsp:sp modelId="{6BB7AC7D-E563-4B2D-A5D6-CE45EB6A7CFE}">
      <dsp:nvSpPr>
        <dsp:cNvPr id="0" name=""/>
        <dsp:cNvSpPr/>
      </dsp:nvSpPr>
      <dsp:spPr>
        <a:xfrm>
          <a:off x="5563" y="3008558"/>
          <a:ext cx="2325633" cy="11628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টেক্সট</a:t>
          </a:r>
          <a:endParaRPr lang="en-US" sz="3900" b="1" kern="1200" dirty="0">
            <a:solidFill>
              <a:schemeClr val="tx1"/>
            </a:solidFill>
          </a:endParaRPr>
        </a:p>
      </dsp:txBody>
      <dsp:txXfrm>
        <a:off x="5563" y="3008558"/>
        <a:ext cx="2325633" cy="1162816"/>
      </dsp:txXfrm>
    </dsp:sp>
    <dsp:sp modelId="{50986C44-9348-4DDB-AEC8-A0303C97B6D0}">
      <dsp:nvSpPr>
        <dsp:cNvPr id="0" name=""/>
        <dsp:cNvSpPr/>
      </dsp:nvSpPr>
      <dsp:spPr>
        <a:xfrm>
          <a:off x="2782835" y="3045303"/>
          <a:ext cx="2325657" cy="11628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ছবি</a:t>
          </a:r>
          <a:endParaRPr lang="en-US" sz="3900" b="1" kern="1200" dirty="0">
            <a:solidFill>
              <a:schemeClr val="tx1"/>
            </a:solidFill>
          </a:endParaRPr>
        </a:p>
      </dsp:txBody>
      <dsp:txXfrm>
        <a:off x="2782835" y="3045303"/>
        <a:ext cx="2325657" cy="1162816"/>
      </dsp:txXfrm>
    </dsp:sp>
    <dsp:sp modelId="{293EA497-A0B9-40C2-819E-0D5B1D4833CA}">
      <dsp:nvSpPr>
        <dsp:cNvPr id="0" name=""/>
        <dsp:cNvSpPr/>
      </dsp:nvSpPr>
      <dsp:spPr>
        <a:xfrm>
          <a:off x="5633621" y="3008558"/>
          <a:ext cx="2325633" cy="11628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ভিডিও ও এনিমেশন</a:t>
          </a:r>
          <a:endParaRPr lang="en-US" sz="3900" b="1" kern="1200" dirty="0">
            <a:solidFill>
              <a:schemeClr val="tx1"/>
            </a:solidFill>
          </a:endParaRPr>
        </a:p>
      </dsp:txBody>
      <dsp:txXfrm>
        <a:off x="5633621" y="3008558"/>
        <a:ext cx="2325633" cy="1162816"/>
      </dsp:txXfrm>
    </dsp:sp>
    <dsp:sp modelId="{0BFB2EA6-FD05-40AC-85B1-B7F5FBCA33FB}">
      <dsp:nvSpPr>
        <dsp:cNvPr id="0" name=""/>
        <dsp:cNvSpPr/>
      </dsp:nvSpPr>
      <dsp:spPr>
        <a:xfrm>
          <a:off x="8447638" y="3008558"/>
          <a:ext cx="2325633" cy="11628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 বা অডিও</a:t>
          </a:r>
          <a:endParaRPr lang="en-US" sz="39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447638" y="3008558"/>
        <a:ext cx="2325633" cy="1162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BAB75-A40C-48EE-B491-68B1838F0D87}">
      <dsp:nvSpPr>
        <dsp:cNvPr id="0" name=""/>
        <dsp:cNvSpPr/>
      </dsp:nvSpPr>
      <dsp:spPr>
        <a:xfrm>
          <a:off x="3174007" y="3160"/>
          <a:ext cx="1779984" cy="115698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পাঠদান ও পাঠ গ্রহন </a:t>
          </a:r>
          <a:endParaRPr lang="en-US" sz="2900" b="1" kern="1200" dirty="0">
            <a:solidFill>
              <a:schemeClr val="tx1"/>
            </a:solidFill>
          </a:endParaRPr>
        </a:p>
      </dsp:txBody>
      <dsp:txXfrm>
        <a:off x="3230487" y="59640"/>
        <a:ext cx="1667024" cy="1044029"/>
      </dsp:txXfrm>
    </dsp:sp>
    <dsp:sp modelId="{F1FFF39E-049A-4A84-9826-C5885F2B83F9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438230" y="294173"/>
              </a:moveTo>
              <a:arcTo wR="2310126" hR="2310126" stAng="17953853" swAng="1210876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A5B75-1C66-495F-8642-9CE4CD313706}">
      <dsp:nvSpPr>
        <dsp:cNvPr id="0" name=""/>
        <dsp:cNvSpPr/>
      </dsp:nvSpPr>
      <dsp:spPr>
        <a:xfrm>
          <a:off x="5371068" y="1599418"/>
          <a:ext cx="1779984" cy="1156989"/>
        </a:xfrm>
        <a:prstGeom prst="roundRect">
          <a:avLst/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পরীক্ষার ফলাফল</a:t>
          </a:r>
          <a:endParaRPr lang="en-US" sz="2900" b="1" kern="1200" dirty="0">
            <a:solidFill>
              <a:schemeClr val="tx1"/>
            </a:solidFill>
          </a:endParaRPr>
        </a:p>
      </dsp:txBody>
      <dsp:txXfrm>
        <a:off x="5427548" y="1655898"/>
        <a:ext cx="1667024" cy="1044029"/>
      </dsp:txXfrm>
    </dsp:sp>
    <dsp:sp modelId="{2C4794D2-B861-4D53-BDBC-91002A1C7AAE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4700" y="2470186"/>
              </a:moveTo>
              <a:arcTo wR="2310126" hR="2310126" stAng="21838381" swAng="1359213"/>
            </a:path>
          </a:pathLst>
        </a:custGeom>
        <a:noFill/>
        <a:ln w="635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C215A-5944-4AFF-9F4D-2CAB95B551E2}">
      <dsp:nvSpPr>
        <dsp:cNvPr id="0" name=""/>
        <dsp:cNvSpPr/>
      </dsp:nvSpPr>
      <dsp:spPr>
        <a:xfrm>
          <a:off x="4531865" y="4182218"/>
          <a:ext cx="1779984" cy="1156989"/>
        </a:xfrm>
        <a:prstGeom prst="round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 তথ্য সংগ্রহ</a:t>
          </a:r>
          <a:endParaRPr lang="en-US" sz="2900" b="1" kern="1200" dirty="0">
            <a:solidFill>
              <a:schemeClr val="tx1"/>
            </a:solidFill>
          </a:endParaRPr>
        </a:p>
      </dsp:txBody>
      <dsp:txXfrm>
        <a:off x="4588345" y="4238698"/>
        <a:ext cx="1667024" cy="1044029"/>
      </dsp:txXfrm>
    </dsp:sp>
    <dsp:sp modelId="{E9BD22FF-CF7A-4913-896D-10A8FE992220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593389" y="4602819"/>
              </a:moveTo>
              <a:arcTo wR="2310126" hR="2310126" stAng="4977406" swAng="845189"/>
            </a:path>
          </a:pathLst>
        </a:custGeom>
        <a:noFill/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9772A-3CC5-4795-8764-B3A8766C3B42}">
      <dsp:nvSpPr>
        <dsp:cNvPr id="0" name=""/>
        <dsp:cNvSpPr/>
      </dsp:nvSpPr>
      <dsp:spPr>
        <a:xfrm>
          <a:off x="1816149" y="4182218"/>
          <a:ext cx="1779984" cy="1156989"/>
        </a:xfrm>
        <a:prstGeom prst="roundRect">
          <a:avLst/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আকর্ষণীয়</a:t>
          </a:r>
          <a:r>
            <a:rPr lang="en-US" sz="29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9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পাঠদান </a:t>
          </a:r>
          <a:endParaRPr lang="en-US" sz="2900" b="1" kern="1200" dirty="0">
            <a:solidFill>
              <a:schemeClr val="tx1"/>
            </a:solidFill>
          </a:endParaRPr>
        </a:p>
      </dsp:txBody>
      <dsp:txXfrm>
        <a:off x="1872629" y="4238698"/>
        <a:ext cx="1667024" cy="1044029"/>
      </dsp:txXfrm>
    </dsp:sp>
    <dsp:sp modelId="{882D1FAB-10B2-4B39-AD58-2E6CAF5D97BD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44996" y="3345463"/>
              </a:moveTo>
              <a:arcTo wR="2310126" hR="2310126" stAng="9202406" swAng="1359213"/>
            </a:path>
          </a:pathLst>
        </a:custGeom>
        <a:noFill/>
        <a:ln w="635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B6EF4-1F88-4563-9940-C86A82916A7E}">
      <dsp:nvSpPr>
        <dsp:cNvPr id="0" name=""/>
        <dsp:cNvSpPr/>
      </dsp:nvSpPr>
      <dsp:spPr>
        <a:xfrm>
          <a:off x="976947" y="1599418"/>
          <a:ext cx="1779984" cy="1156989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ডিসটেন্স লার্ণিং </a:t>
          </a:r>
          <a:endParaRPr lang="en-US" sz="2900" b="1" kern="1200" dirty="0">
            <a:solidFill>
              <a:schemeClr val="tx1"/>
            </a:solidFill>
          </a:endParaRPr>
        </a:p>
      </dsp:txBody>
      <dsp:txXfrm>
        <a:off x="1033427" y="1655898"/>
        <a:ext cx="1667024" cy="1044029"/>
      </dsp:txXfrm>
    </dsp:sp>
    <dsp:sp modelId="{8DE22562-0EE4-412F-AB22-CF389771D1DF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555794" y="807127"/>
              </a:moveTo>
              <a:arcTo wR="2310126" hR="2310126" stAng="13235271" swAng="1210876"/>
            </a:path>
          </a:pathLst>
        </a:custGeom>
        <a:noFill/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FCB533-9100-4782-993F-2D8C2BB31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74D942-86D6-4732-B400-6F9F6771A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821E75-F070-4618-B81E-AC3398DF9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D71-0189-4AC8-BE28-600278F815F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8CD1E5-1DC8-4D8C-9C5C-17249EA2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DDEC22-B30F-4451-B6F3-5FFEE81B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CA2F-0F5A-462D-9932-2F45FEE8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4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B01052-5236-468B-A828-B2D61D41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3A683E3-CA04-45C7-8F7A-65720172B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5F5306-A5B2-4F81-82DA-410C50A13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D71-0189-4AC8-BE28-600278F815F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965B37-A49C-488F-8490-7C66F0E2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30537A-3CC2-4238-AEC9-4ECE3AFE8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CA2F-0F5A-462D-9932-2F45FEE8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8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51C7EA7-DB5E-4647-AC82-FDDCAA976E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C8A195F-C9C1-44CC-B964-2B0426F36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E9D91C-52B8-4461-B88F-BD3AAB525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D71-0189-4AC8-BE28-600278F815F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0612CA-9A5E-44D5-8C34-8943DB284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AA5158-B707-4BE6-AEDB-59D5A3B2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CA2F-0F5A-462D-9932-2F45FEE8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1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9A8647-27C3-4EE4-A99A-33E7E3BDE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2E4EAB-C704-4D49-8DB4-728796B92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3EA927B-E04B-43F2-A950-8273A8E6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D71-0189-4AC8-BE28-600278F815F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BF93C6-AABB-4AE2-9A0E-D8E990BA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3EA905-A39B-4B84-9F18-AC12FF88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CA2F-0F5A-462D-9932-2F45FEE8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8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CCBA1F-3709-46EA-B8F1-5B2D97EE3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D4859B4-1E1E-457A-82D5-6D5BC72A5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118142-3821-4659-BD19-890AAC153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D71-0189-4AC8-BE28-600278F815F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BF8D52-B7FF-4F2D-8D22-649A1261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9FFAEE-70B4-4C13-84D9-3C6D7EBE6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CA2F-0F5A-462D-9932-2F45FEE8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6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994BA7-E401-4D27-AD9A-D95E73A25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637152-2859-473D-9D64-5FD643DAF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17AEDDB-8F4A-453D-A33E-859F37A03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9071FBE-0CE0-44EB-949C-399C1AC7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D71-0189-4AC8-BE28-600278F815F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FD11BF-D705-41A5-A62F-225BF7A3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419991-F1E2-445C-A870-D561E08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CA2F-0F5A-462D-9932-2F45FEE8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4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85E337-B58E-408B-AE5A-14D9C2B5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8A18FA-3EB8-43F6-8855-BE2EECB9E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F33E188-7FBC-4898-8193-8BA08DCA8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D8C1BAE-C019-4196-A518-786C7276C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E96C86E-FAF3-4CCD-B7A0-9CAE6DB87E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A04DBA9-EFC8-45AD-B98E-7ADEB43F9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D71-0189-4AC8-BE28-600278F815F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759902D-683D-4DFA-95FD-9CEBF4DA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EC37D0B-368C-4F8E-B583-1039326B7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CA2F-0F5A-462D-9932-2F45FEE8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6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841D3-50EB-4DA0-B3C3-BD01D30D9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C9C90D2-7C35-4A4A-AF8A-E66FFF056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D71-0189-4AC8-BE28-600278F815F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20F662F-C9B7-47B6-BA13-CA39C00CC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ECEEEB1-AF6D-4398-BDF1-B03796B4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CA2F-0F5A-462D-9932-2F45FEE8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0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D72EBD-709D-4605-BAEB-85F2AAD7B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D71-0189-4AC8-BE28-600278F815F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90C3C6C-DDE8-42E7-A327-340698A4E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2A5759D-A7DF-4057-852E-668FF7AF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CA2F-0F5A-462D-9932-2F45FEE8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2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3882D7-9859-492A-83CE-270B9C079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9A1A25-C020-412D-8ECF-83D87268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C555D9C-25BC-4249-BF22-E6C2DCF2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6C7894-ECFF-4D7B-B5C5-769D83A19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D71-0189-4AC8-BE28-600278F815F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0820759-5545-466A-B830-F9B69A2F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B17D87B-D7CE-4732-9E73-F61FC9A2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CA2F-0F5A-462D-9932-2F45FEE8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1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035673-D3F2-4B33-AF29-88FB11DAF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BC88BA8-7ECE-4B23-BF26-D0D469664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4FB7638-0D5A-49C3-BEFB-D49CFA30D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D5D51F0-35CF-41B0-955F-C876787F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D71-0189-4AC8-BE28-600278F815F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2E2E986-5CAC-4F6F-9411-A2D2BBC0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92F1AB-5F6F-40F0-9134-7EF981943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CA2F-0F5A-462D-9932-2F45FEE8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6000">
              <a:srgbClr val="85C2FF"/>
            </a:gs>
            <a:gs pos="89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493FB2E-DD95-4FE5-89D9-71BCFCCE9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DD89C77-CC8F-4CD9-84AA-EB594040E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EF3143-CA64-40BF-AB28-7F4DB23D4F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5BD71-0189-4AC8-BE28-600278F815F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141687-A71B-423D-96A5-803EE5C64E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101AC9-0CC0-42FA-BEF6-E78A9D8D2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5CA2F-0F5A-462D-9932-2F45FEE8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2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rifbdfinance07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0710"/>
            <a:ext cx="8026400" cy="4231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20886901">
            <a:off x="3882355" y="663960"/>
            <a:ext cx="7416800" cy="221599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3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88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1965" y="5840845"/>
            <a:ext cx="501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070" y="5813548"/>
            <a:ext cx="554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 বিষয়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98CBFE1-FA05-4F3C-BAE6-04208165C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70" y="825744"/>
            <a:ext cx="5403839" cy="4987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125F01D-E4E6-49B4-AAF4-7B2DEF96E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696" y="825743"/>
            <a:ext cx="5722732" cy="5015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432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5802758"/>
            <a:ext cx="5657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চিকিৎসা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19" y="5777758"/>
            <a:ext cx="5269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কৃষি বিষয়ে   ইন্টারনেট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531564F-9C86-456D-9B25-237EBEBA1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22009"/>
            <a:ext cx="5657956" cy="47782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722009"/>
            <a:ext cx="5442419" cy="47782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2439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8109" y="5329252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ইংরেজি শিক্ষায়     ইন্টারনেট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9137" y="5329252"/>
            <a:ext cx="4731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ধর্মীয় শিক্ষায়    ইন্টারনেট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FF16BD6-D432-4ECE-B9E8-F5CD4E195A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1"/>
          <a:stretch/>
        </p:blipFill>
        <p:spPr>
          <a:xfrm>
            <a:off x="388299" y="484909"/>
            <a:ext cx="6649809" cy="44750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8F4DFCC-260A-47DB-88AC-D4F6E224CB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4" r="20036"/>
          <a:stretch/>
        </p:blipFill>
        <p:spPr>
          <a:xfrm>
            <a:off x="7730836" y="318655"/>
            <a:ext cx="4031673" cy="4875351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9322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0050" y="325378"/>
            <a:ext cx="466753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3458" y="1605690"/>
            <a:ext cx="4326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কন্টেন্ট কী?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9797" y="1528549"/>
            <a:ext cx="6605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তথ্য,শব্দ, ছবি ও ভিডিও ব্যবহার করে ডিজিটাল পদ্ধতিতে পাঠ  তৈরি করা।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3457" y="2855162"/>
            <a:ext cx="58139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মুদ্রিত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রূপকে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1582" y="2851987"/>
            <a:ext cx="2897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E-Book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457" y="4549676"/>
            <a:ext cx="5291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শিক্ষায়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দুটি ব্যবহার বল।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5044" y="5003532"/>
            <a:ext cx="531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পাঠদান  ২। পরীক্ষার ফলাফল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59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17964" y="180110"/>
            <a:ext cx="9379527" cy="3754581"/>
            <a:chOff x="1717964" y="180110"/>
            <a:chExt cx="9379527" cy="3754581"/>
          </a:xfrm>
        </p:grpSpPr>
        <p:sp>
          <p:nvSpPr>
            <p:cNvPr id="6" name="Rectangle 5"/>
            <p:cNvSpPr/>
            <p:nvPr/>
          </p:nvSpPr>
          <p:spPr>
            <a:xfrm>
              <a:off x="2729345" y="1870365"/>
              <a:ext cx="7107382" cy="206432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en-US" sz="80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80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80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8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1717964" y="180110"/>
              <a:ext cx="9379527" cy="1870364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75855" y="4654507"/>
            <a:ext cx="106125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“বর্তমান যুগে ইন্টারনেট ছাড়া সমগ্র শিক্ষা ব্যবস্থা অচল”- ব্যাখ্যা করো।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94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20160729">
            <a:off x="617577" y="1993054"/>
            <a:ext cx="6638578" cy="1668239"/>
          </a:xfrm>
        </p:spPr>
        <p:txBody>
          <a:bodyPr>
            <a:prstTxWarp prst="textDoubleWave1">
              <a:avLst>
                <a:gd name="adj1" fmla="val 6250"/>
                <a:gd name="adj2" fmla="val 179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93132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9"/>
            <a:ext cx="12207709" cy="69342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40000" y="381000"/>
            <a:ext cx="6400800" cy="9144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normalizeH="0" baseline="0" noProof="0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000" b="1" i="0" u="none" strike="noStrike" kern="1200" normalizeH="0" baseline="0" noProof="0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000" b="1" i="0" u="none" strike="noStrike" kern="1200" normalizeH="0" baseline="0" noProof="0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7925" y="1330025"/>
            <a:ext cx="70288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মিজানুর</a:t>
            </a:r>
            <a:r>
              <a:rPr lang="en-US" sz="36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6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মিলন</a:t>
            </a:r>
            <a:r>
              <a:rPr lang="en-US" sz="36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en-US" sz="36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ICT </a:t>
            </a:r>
          </a:p>
          <a:p>
            <a:pPr algn="ctr"/>
            <a:r>
              <a:rPr lang="en-US" sz="36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পীরগঞ্জ</a:t>
            </a:r>
            <a:r>
              <a:rPr lang="en-US" sz="36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কছিমন</a:t>
            </a:r>
            <a:r>
              <a:rPr lang="en-US" sz="36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নেছা</a:t>
            </a:r>
            <a:r>
              <a:rPr lang="en-US" sz="36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ln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পীরগঞ্জ</a:t>
            </a:r>
            <a:r>
              <a:rPr lang="en-US" sz="36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রংপুর</a:t>
            </a:r>
            <a:r>
              <a:rPr lang="en-US" sz="36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milonict13@gmail.com</a:t>
            </a:r>
            <a:r>
              <a:rPr lang="en-US" sz="36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9315" y="4341076"/>
            <a:ext cx="5380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বিষয় : তথ্য ও যোগাযোগ প্রযুক্তি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অধ্যায় : তৃতীয়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সময় :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0291" y="2990851"/>
            <a:ext cx="5029206" cy="272762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11091" y="3399993"/>
            <a:ext cx="6248406" cy="272762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8650" y="4192347"/>
            <a:ext cx="4225639" cy="272762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8650" y="4660757"/>
            <a:ext cx="5902040" cy="272762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2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="" xmlns:a16="http://schemas.microsoft.com/office/drawing/2014/main" id="{B8B4B4C6-BE54-4BE7-907F-15DF442296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000992"/>
              </p:ext>
            </p:extLst>
          </p:nvPr>
        </p:nvGraphicFramePr>
        <p:xfrm>
          <a:off x="4642339" y="1691014"/>
          <a:ext cx="2489981" cy="2100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2339" y="1691014"/>
                        <a:ext cx="2489981" cy="2100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438411" y="363255"/>
            <a:ext cx="11386159" cy="1327759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4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BD0E1D9-8455-47D0-ADDC-D2CCA0327449}"/>
              </a:ext>
            </a:extLst>
          </p:cNvPr>
          <p:cNvSpPr txBox="1"/>
          <p:nvPr/>
        </p:nvSpPr>
        <p:spPr>
          <a:xfrm>
            <a:off x="3701141" y="560197"/>
            <a:ext cx="435309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7944" y="5169319"/>
            <a:ext cx="3386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68C35AD-7691-462E-A5F3-807BFE636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852" y="1509747"/>
            <a:ext cx="7101609" cy="476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0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ED9D760-22F3-4848-AD61-52AE06375160}"/>
              </a:ext>
            </a:extLst>
          </p:cNvPr>
          <p:cNvSpPr txBox="1"/>
          <p:nvPr/>
        </p:nvSpPr>
        <p:spPr>
          <a:xfrm>
            <a:off x="0" y="2703016"/>
            <a:ext cx="10487891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কি বলতে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লিখতে পারবে।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680570" y="325677"/>
            <a:ext cx="6526060" cy="9394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43945" y="1690255"/>
            <a:ext cx="6948055" cy="2770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84764" y="2161310"/>
            <a:ext cx="9407235" cy="2770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4E15DBC-924D-434A-BB8C-077A0F5E5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5" y="1767875"/>
            <a:ext cx="5638806" cy="3464856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EA83C9-85F3-44A4-941E-9F81216AD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144" y="1767875"/>
            <a:ext cx="5493300" cy="3464856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315335" y="5546392"/>
            <a:ext cx="5638805" cy="1077218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8144" y="5546392"/>
            <a:ext cx="5493299" cy="1077218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কনটেন্টে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776614" y="338203"/>
            <a:ext cx="10355054" cy="9770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0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8490924"/>
              </p:ext>
            </p:extLst>
          </p:nvPr>
        </p:nvGraphicFramePr>
        <p:xfrm>
          <a:off x="623455" y="775084"/>
          <a:ext cx="10778836" cy="5528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84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rgbClr val="5E9EFF"/>
            </a:gs>
            <a:gs pos="85000">
              <a:srgbClr val="85C2FF"/>
            </a:gs>
            <a:gs pos="97000">
              <a:srgbClr val="C4D6EB"/>
            </a:gs>
            <a:gs pos="54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68" y="191980"/>
            <a:ext cx="4287589" cy="23234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595582" y="2729551"/>
            <a:ext cx="6111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শ্রেনি কক্ষে ইন্টারনেট ব্যবহার করে শিক্ষার তথ্য  নিচ্ছেন।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23" y="191980"/>
            <a:ext cx="4110341" cy="23234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5" y="3477206"/>
            <a:ext cx="3657600" cy="28291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808023" y="2480241"/>
            <a:ext cx="4609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সাহায্যে  সমস্যার সমাধান করছেন।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781" y="6196084"/>
            <a:ext cx="570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ই-বুক ব্যবহার করছেন।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019" y="3788216"/>
            <a:ext cx="4329143" cy="22070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6331527" y="6196084"/>
            <a:ext cx="5860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অনলাইন ক্লাশে ব্যস্ত আছেন।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410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461383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49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235</Words>
  <Application>Microsoft Office PowerPoint</Application>
  <PresentationFormat>Custom</PresentationFormat>
  <Paragraphs>52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DOEL</cp:lastModifiedBy>
  <cp:revision>84</cp:revision>
  <dcterms:created xsi:type="dcterms:W3CDTF">2020-09-02T08:19:08Z</dcterms:created>
  <dcterms:modified xsi:type="dcterms:W3CDTF">2022-04-12T06:51:14Z</dcterms:modified>
</cp:coreProperties>
</file>