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89" r:id="rId2"/>
    <p:sldId id="268" r:id="rId3"/>
    <p:sldId id="275" r:id="rId4"/>
    <p:sldId id="285" r:id="rId5"/>
    <p:sldId id="284" r:id="rId6"/>
    <p:sldId id="257" r:id="rId7"/>
    <p:sldId id="258" r:id="rId8"/>
    <p:sldId id="259" r:id="rId9"/>
    <p:sldId id="261" r:id="rId10"/>
    <p:sldId id="262" r:id="rId11"/>
    <p:sldId id="263" r:id="rId12"/>
    <p:sldId id="266" r:id="rId13"/>
    <p:sldId id="282" r:id="rId14"/>
    <p:sldId id="267" r:id="rId15"/>
    <p:sldId id="277" r:id="rId16"/>
    <p:sldId id="264" r:id="rId17"/>
    <p:sldId id="260" r:id="rId18"/>
    <p:sldId id="280" r:id="rId19"/>
    <p:sldId id="269" r:id="rId20"/>
    <p:sldId id="270" r:id="rId21"/>
    <p:sldId id="271" r:id="rId22"/>
    <p:sldId id="272" r:id="rId23"/>
    <p:sldId id="288" r:id="rId24"/>
    <p:sldId id="278" r:id="rId25"/>
    <p:sldId id="273" r:id="rId26"/>
    <p:sldId id="283" r:id="rId27"/>
    <p:sldId id="27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CCD"/>
    <a:srgbClr val="1475F2"/>
    <a:srgbClr val="341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C1CE-FF25-49D5-B286-ED5C9D39134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EB94-6FC4-4898-971D-89FE870F4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EB94-6FC4-4898-971D-89FE870F4E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EB94-6FC4-4898-971D-89FE870F4E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EB94-6FC4-4898-971D-89FE870F4E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4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9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9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2038"/>
            <a:ext cx="8839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আস্সালামু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আলাইকুম, বাতায়নের সন্মানিত শ্রদ্ধেয় এডমিন, প্যাডাগোজি, রেটার মহোদয়, সকল সেরা কনটেন্ট নির্মাতা, সকল সেরা উদ্ভাবক, সকল সেরা নেতৃত্ব, সকল সেরা অনলাইন পারফর্মার ও সকল জেলা অ্যাম্বাসেডর, সকল সক্রিয় শিক্ষকবৃন্দ আমার আপলোডকৃত, 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শ্রেণির শিক্ষক সহায়িকা অনুসরণ করে নির্ধারিত শিখনফল অনুসারে তৈরিকৃত আজকের </a:t>
            </a:r>
            <a:r>
              <a:rPr lang="as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তম </a:t>
            </a:r>
            <a:r>
              <a:rPr lang="as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কনটেন্টটি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আপনাদের লাইক ও পূর্ণ রেটিংসহ মতামত দেওয়ার জন্য বিনীত অনুরোধ করছি, ধন্যবাদ।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4" y="1746905"/>
            <a:ext cx="8763000" cy="49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অপরেটিং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সফট্যারের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Adobe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photoshop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Microsoft Office, Internet Browse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3"/>
          <a:stretch/>
        </p:blipFill>
        <p:spPr>
          <a:xfrm>
            <a:off x="6048375" y="3657600"/>
            <a:ext cx="2895600" cy="2133602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r="34787"/>
          <a:stretch/>
        </p:blipFill>
        <p:spPr>
          <a:xfrm>
            <a:off x="3305174" y="2590799"/>
            <a:ext cx="2514601" cy="2133602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65"/>
          <a:stretch/>
        </p:blipFill>
        <p:spPr>
          <a:xfrm>
            <a:off x="260867" y="3657600"/>
            <a:ext cx="2860531" cy="2133602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84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16553"/>
            <a:ext cx="370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অপরেটিং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724400" y="1214121"/>
            <a:ext cx="3860439" cy="2390369"/>
            <a:chOff x="4954438" y="1214121"/>
            <a:chExt cx="3860439" cy="2390369"/>
          </a:xfrm>
        </p:grpSpPr>
        <p:grpSp>
          <p:nvGrpSpPr>
            <p:cNvPr id="21" name="Group 20"/>
            <p:cNvGrpSpPr/>
            <p:nvPr/>
          </p:nvGrpSpPr>
          <p:grpSpPr>
            <a:xfrm>
              <a:off x="4954438" y="3223490"/>
              <a:ext cx="3860439" cy="381000"/>
              <a:chOff x="2283963" y="2676840"/>
              <a:chExt cx="3860439" cy="381000"/>
            </a:xfrm>
          </p:grpSpPr>
          <p:sp>
            <p:nvSpPr>
              <p:cNvPr id="22" name="Rounded Rectangle 21"/>
              <p:cNvSpPr/>
              <p:nvPr/>
            </p:nvSpPr>
            <p:spPr>
              <a:xfrm rot="21357599">
                <a:off x="2283963" y="2686774"/>
                <a:ext cx="502262" cy="35868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420645" y="2676840"/>
                <a:ext cx="3723757" cy="381000"/>
                <a:chOff x="2420645" y="2676840"/>
                <a:chExt cx="3723757" cy="381000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 rot="21357599">
                  <a:off x="5498233" y="2686076"/>
                  <a:ext cx="646169" cy="358682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2420645" y="2676840"/>
                  <a:ext cx="3581400" cy="381000"/>
                  <a:chOff x="738" y="3226610"/>
                  <a:chExt cx="1371771" cy="1097417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738" y="3226610"/>
                    <a:ext cx="1371771" cy="1097417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Rounded Rectangle 4"/>
                  <p:cNvSpPr/>
                  <p:nvPr/>
                </p:nvSpPr>
                <p:spPr>
                  <a:xfrm>
                    <a:off x="738" y="3258752"/>
                    <a:ext cx="1371771" cy="103313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/>
                    <a:r>
                      <a:rPr lang="bn-BD" sz="1600" dirty="0">
                        <a:latin typeface="NikoshBAN" pitchFamily="2" charset="0"/>
                        <a:cs typeface="NikoshBAN" pitchFamily="2" charset="0"/>
                      </a:rPr>
                      <a:t>সকল যন্ত্রপাতিকে একটির সাথে অপরটির পরিচয় ঘট</a:t>
                    </a:r>
                    <a:r>
                      <a:rPr lang="en-US" sz="1600" dirty="0" err="1">
                        <a:latin typeface="NikoshBAN" pitchFamily="2" charset="0"/>
                        <a:cs typeface="NikoshBAN" pitchFamily="2" charset="0"/>
                      </a:rPr>
                      <a:t>ানো</a:t>
                    </a:r>
                    <a:endParaRPr lang="en-US" sz="16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952" y="1214121"/>
              <a:ext cx="3497484" cy="1985129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711561" y="1204112"/>
            <a:ext cx="3860439" cy="2377288"/>
            <a:chOff x="478413" y="1204112"/>
            <a:chExt cx="3860439" cy="2377288"/>
          </a:xfrm>
        </p:grpSpPr>
        <p:grpSp>
          <p:nvGrpSpPr>
            <p:cNvPr id="13" name="Group 12"/>
            <p:cNvGrpSpPr/>
            <p:nvPr/>
          </p:nvGrpSpPr>
          <p:grpSpPr>
            <a:xfrm>
              <a:off x="478413" y="3200400"/>
              <a:ext cx="3860439" cy="381000"/>
              <a:chOff x="2283963" y="2676840"/>
              <a:chExt cx="3860439" cy="381000"/>
            </a:xfrm>
          </p:grpSpPr>
          <p:sp>
            <p:nvSpPr>
              <p:cNvPr id="11" name="Rounded Rectangle 10"/>
              <p:cNvSpPr/>
              <p:nvPr/>
            </p:nvSpPr>
            <p:spPr>
              <a:xfrm rot="21357599">
                <a:off x="2283963" y="2686774"/>
                <a:ext cx="502262" cy="358682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420645" y="2676840"/>
                <a:ext cx="3723757" cy="381000"/>
                <a:chOff x="2420645" y="2676840"/>
                <a:chExt cx="3723757" cy="38100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 rot="21357599">
                  <a:off x="5498233" y="2686076"/>
                  <a:ext cx="646169" cy="358682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2420645" y="2676840"/>
                  <a:ext cx="3581400" cy="381000"/>
                  <a:chOff x="738" y="3226610"/>
                  <a:chExt cx="1371771" cy="1097417"/>
                </a:xfrm>
              </p:grpSpPr>
              <p:sp>
                <p:nvSpPr>
                  <p:cNvPr id="7" name="Rounded Rectangle 6"/>
                  <p:cNvSpPr/>
                  <p:nvPr/>
                </p:nvSpPr>
                <p:spPr>
                  <a:xfrm>
                    <a:off x="738" y="3226610"/>
                    <a:ext cx="1371771" cy="1097417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8" name="Rounded Rectangle 4"/>
                  <p:cNvSpPr/>
                  <p:nvPr/>
                </p:nvSpPr>
                <p:spPr>
                  <a:xfrm>
                    <a:off x="32880" y="3258752"/>
                    <a:ext cx="1307487" cy="103313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1600" kern="1200" dirty="0">
                        <a:latin typeface="NikoshBAN" pitchFamily="2" charset="0"/>
                        <a:cs typeface="NikoshBAN" pitchFamily="2" charset="0"/>
                      </a:rPr>
                      <a:t>কম্পিউটারের সকল যন্ত্রপাতি পরিক্ষা করে দেখ</a:t>
                    </a:r>
                    <a:r>
                      <a:rPr lang="en-US" sz="1600" kern="1200" dirty="0">
                        <a:latin typeface="NikoshBAN" pitchFamily="2" charset="0"/>
                        <a:cs typeface="NikoshBAN" pitchFamily="2" charset="0"/>
                      </a:rPr>
                      <a:t>া</a:t>
                    </a:r>
                  </a:p>
                </p:txBody>
              </p:sp>
            </p:grp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11667" r="3333" b="11667"/>
            <a:stretch/>
          </p:blipFill>
          <p:spPr>
            <a:xfrm>
              <a:off x="699011" y="1204112"/>
              <a:ext cx="3493454" cy="1996288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39" name="Group 38"/>
          <p:cNvGrpSpPr/>
          <p:nvPr/>
        </p:nvGrpSpPr>
        <p:grpSpPr>
          <a:xfrm>
            <a:off x="490425" y="4027056"/>
            <a:ext cx="3860439" cy="2362585"/>
            <a:chOff x="490425" y="3504815"/>
            <a:chExt cx="3860439" cy="2362585"/>
          </a:xfrm>
        </p:grpSpPr>
        <p:grpSp>
          <p:nvGrpSpPr>
            <p:cNvPr id="40" name="Group 39"/>
            <p:cNvGrpSpPr/>
            <p:nvPr/>
          </p:nvGrpSpPr>
          <p:grpSpPr>
            <a:xfrm>
              <a:off x="490425" y="5486400"/>
              <a:ext cx="3860439" cy="381000"/>
              <a:chOff x="2283963" y="2676840"/>
              <a:chExt cx="3860439" cy="381000"/>
            </a:xfrm>
          </p:grpSpPr>
          <p:sp>
            <p:nvSpPr>
              <p:cNvPr id="42" name="Rounded Rectangle 41"/>
              <p:cNvSpPr/>
              <p:nvPr/>
            </p:nvSpPr>
            <p:spPr>
              <a:xfrm rot="21357599">
                <a:off x="2283963" y="2686774"/>
                <a:ext cx="502262" cy="35868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2420645" y="2676840"/>
                <a:ext cx="3723757" cy="381000"/>
                <a:chOff x="2420645" y="2676840"/>
                <a:chExt cx="3723757" cy="38100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 rot="21357599">
                  <a:off x="5498233" y="2686076"/>
                  <a:ext cx="646169" cy="358682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420645" y="2676840"/>
                  <a:ext cx="3581400" cy="381000"/>
                  <a:chOff x="738" y="3226610"/>
                  <a:chExt cx="1371771" cy="1097417"/>
                </a:xfrm>
              </p:grpSpPr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738" y="3226610"/>
                    <a:ext cx="1371771" cy="1097417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2" name="Rounded Rectangle 4"/>
                  <p:cNvSpPr/>
                  <p:nvPr/>
                </p:nvSpPr>
                <p:spPr>
                  <a:xfrm>
                    <a:off x="32880" y="3258752"/>
                    <a:ext cx="1307487" cy="103313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/>
                    <a:r>
                      <a:rPr lang="bn-BD" sz="2400" dirty="0">
                        <a:latin typeface="NikoshBAN" pitchFamily="2" charset="0"/>
                        <a:cs typeface="NikoshBAN" pitchFamily="2" charset="0"/>
                      </a:rPr>
                      <a:t>ইনপুট আউটপুটকে সচল করে</a:t>
                    </a:r>
                    <a:endParaRPr lang="en-US" sz="2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</p:grp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45"/>
            <a:stretch/>
          </p:blipFill>
          <p:spPr>
            <a:xfrm>
              <a:off x="665878" y="3504815"/>
              <a:ext cx="3497485" cy="1983506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912354" y="4028412"/>
            <a:ext cx="3860439" cy="2372388"/>
            <a:chOff x="4912354" y="3506171"/>
            <a:chExt cx="3860439" cy="2372388"/>
          </a:xfrm>
        </p:grpSpPr>
        <p:grpSp>
          <p:nvGrpSpPr>
            <p:cNvPr id="56" name="Group 55"/>
            <p:cNvGrpSpPr/>
            <p:nvPr/>
          </p:nvGrpSpPr>
          <p:grpSpPr>
            <a:xfrm>
              <a:off x="4912354" y="5497559"/>
              <a:ext cx="3860439" cy="381000"/>
              <a:chOff x="2283963" y="2676840"/>
              <a:chExt cx="3860439" cy="381000"/>
            </a:xfrm>
          </p:grpSpPr>
          <p:sp>
            <p:nvSpPr>
              <p:cNvPr id="58" name="Rounded Rectangle 57"/>
              <p:cNvSpPr/>
              <p:nvPr/>
            </p:nvSpPr>
            <p:spPr>
              <a:xfrm rot="21357599">
                <a:off x="2283963" y="2686774"/>
                <a:ext cx="502262" cy="35868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420645" y="2676840"/>
                <a:ext cx="3723757" cy="381000"/>
                <a:chOff x="2420645" y="2676840"/>
                <a:chExt cx="3723757" cy="381000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 rot="21357599">
                  <a:off x="5498233" y="2686076"/>
                  <a:ext cx="646169" cy="358682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2420645" y="2676840"/>
                  <a:ext cx="3581400" cy="381000"/>
                  <a:chOff x="738" y="3226610"/>
                  <a:chExt cx="1371771" cy="1097417"/>
                </a:xfrm>
              </p:grpSpPr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738" y="3226610"/>
                    <a:ext cx="1371771" cy="1097417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3" name="Rounded Rectangle 4"/>
                  <p:cNvSpPr/>
                  <p:nvPr/>
                </p:nvSpPr>
                <p:spPr>
                  <a:xfrm>
                    <a:off x="32880" y="3258752"/>
                    <a:ext cx="1307487" cy="103313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/>
                    <a:r>
                      <a:rPr lang="bn-BD" sz="2400" dirty="0">
                        <a:latin typeface="NikoshBAN" pitchFamily="2" charset="0"/>
                        <a:cs typeface="NikoshBAN" pitchFamily="2" charset="0"/>
                      </a:rPr>
                      <a:t>তথ্য জমা রাখার ব্যবস্থ্যা করে।</a:t>
                    </a:r>
                    <a:endParaRPr lang="en-US" sz="2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</p:grp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/>
            <a:srcRect t="21622" r="3001"/>
            <a:stretch/>
          </p:blipFill>
          <p:spPr>
            <a:xfrm>
              <a:off x="5116194" y="3506171"/>
              <a:ext cx="3514242" cy="2002511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99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506914" y="1121999"/>
            <a:ext cx="4507503" cy="3097174"/>
            <a:chOff x="1512518" y="962025"/>
            <a:chExt cx="7159672" cy="4919522"/>
          </a:xfrm>
        </p:grpSpPr>
        <p:grpSp>
          <p:nvGrpSpPr>
            <p:cNvPr id="19" name="Group 18"/>
            <p:cNvGrpSpPr/>
            <p:nvPr/>
          </p:nvGrpSpPr>
          <p:grpSpPr>
            <a:xfrm>
              <a:off x="1512518" y="5500548"/>
              <a:ext cx="7159672" cy="380999"/>
              <a:chOff x="2283963" y="2676837"/>
              <a:chExt cx="3860439" cy="380999"/>
            </a:xfrm>
          </p:grpSpPr>
          <p:sp>
            <p:nvSpPr>
              <p:cNvPr id="20" name="Rounded Rectangle 19"/>
              <p:cNvSpPr/>
              <p:nvPr/>
            </p:nvSpPr>
            <p:spPr>
              <a:xfrm rot="21357599">
                <a:off x="2283963" y="2686774"/>
                <a:ext cx="502262" cy="358682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420647" y="2676837"/>
                <a:ext cx="3723755" cy="380999"/>
                <a:chOff x="2420647" y="2676837"/>
                <a:chExt cx="3723755" cy="380999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 rot="21357599">
                  <a:off x="5498233" y="2686076"/>
                  <a:ext cx="646169" cy="358682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2420647" y="2676837"/>
                  <a:ext cx="3647025" cy="380999"/>
                  <a:chOff x="738" y="3226610"/>
                  <a:chExt cx="1396907" cy="1097417"/>
                </a:xfrm>
              </p:grpSpPr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738" y="3226610"/>
                    <a:ext cx="1371771" cy="1097417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5" name="Rounded Rectangle 4"/>
                  <p:cNvSpPr/>
                  <p:nvPr/>
                </p:nvSpPr>
                <p:spPr>
                  <a:xfrm>
                    <a:off x="3292" y="3356045"/>
                    <a:ext cx="1394353" cy="9679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/>
                    <a:r>
                      <a:rPr lang="bn-BD" sz="2000" dirty="0">
                        <a:latin typeface="NikoshBAN" pitchFamily="2" charset="0"/>
                        <a:cs typeface="NikoshBAN" pitchFamily="2" charset="0"/>
                      </a:rPr>
                      <a:t>কম্পিউটারকে সচল ও ব্যবহার উপযোগী করে তোল</a:t>
                    </a:r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া</a:t>
                    </a:r>
                  </a:p>
                </p:txBody>
              </p:sp>
            </p:grpSp>
          </p:grp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693" y="962025"/>
              <a:ext cx="6621162" cy="4516357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139970" y="2439360"/>
            <a:ext cx="4505990" cy="3004552"/>
            <a:chOff x="1066800" y="1923503"/>
            <a:chExt cx="7137039" cy="4114392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0" y="5656894"/>
              <a:ext cx="7137039" cy="381001"/>
              <a:chOff x="2283963" y="2676842"/>
              <a:chExt cx="3860439" cy="381001"/>
            </a:xfrm>
          </p:grpSpPr>
          <p:sp>
            <p:nvSpPr>
              <p:cNvPr id="12" name="Rounded Rectangle 11"/>
              <p:cNvSpPr/>
              <p:nvPr/>
            </p:nvSpPr>
            <p:spPr>
              <a:xfrm rot="21357599">
                <a:off x="2283963" y="2686774"/>
                <a:ext cx="502262" cy="358682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409027" y="2676842"/>
                <a:ext cx="3735375" cy="381001"/>
                <a:chOff x="2409027" y="2676842"/>
                <a:chExt cx="3735375" cy="381001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 rot="21357599">
                  <a:off x="5498233" y="2686076"/>
                  <a:ext cx="646169" cy="35868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2409027" y="2676842"/>
                  <a:ext cx="3641448" cy="381001"/>
                  <a:chOff x="-3712" y="3226610"/>
                  <a:chExt cx="1394771" cy="1097417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738" y="3226610"/>
                    <a:ext cx="1371771" cy="1097417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Rounded Rectangle 4"/>
                  <p:cNvSpPr/>
                  <p:nvPr/>
                </p:nvSpPr>
                <p:spPr>
                  <a:xfrm>
                    <a:off x="-3712" y="3240597"/>
                    <a:ext cx="1394771" cy="103313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/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বিভিন্ন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কাজে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অ্যাপলিকেশন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সফটয়্যার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কে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প্রস্তুত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রাখা</a:t>
                    </a:r>
                    <a: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</a:p>
                </p:txBody>
              </p:sp>
            </p:grpSp>
          </p:grp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493" y="1923503"/>
              <a:ext cx="6621162" cy="3733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6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964793" y="1676400"/>
            <a:ext cx="4495800" cy="1917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793" y="3810000"/>
            <a:ext cx="781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 Adobe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photoshop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793" y="4347891"/>
            <a:ext cx="613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অ্যাপ্লিকেশন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9800" y="4648200"/>
            <a:ext cx="4818727" cy="381000"/>
            <a:chOff x="2283963" y="2676840"/>
            <a:chExt cx="3860439" cy="381000"/>
          </a:xfrm>
        </p:grpSpPr>
        <p:sp>
          <p:nvSpPr>
            <p:cNvPr id="6" name="Rounded Rectangle 5"/>
            <p:cNvSpPr/>
            <p:nvPr/>
          </p:nvSpPr>
          <p:spPr>
            <a:xfrm rot="21357599">
              <a:off x="2283963" y="2686774"/>
              <a:ext cx="502262" cy="35868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20645" y="2676840"/>
              <a:ext cx="3723757" cy="381000"/>
              <a:chOff x="2420645" y="2676840"/>
              <a:chExt cx="3723757" cy="381000"/>
            </a:xfrm>
          </p:grpSpPr>
          <p:sp>
            <p:nvSpPr>
              <p:cNvPr id="8" name="Rounded Rectangle 7"/>
              <p:cNvSpPr/>
              <p:nvPr/>
            </p:nvSpPr>
            <p:spPr>
              <a:xfrm rot="21357599">
                <a:off x="5498233" y="2686076"/>
                <a:ext cx="646169" cy="358682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420645" y="2676840"/>
                <a:ext cx="3581400" cy="381000"/>
                <a:chOff x="738" y="3226610"/>
                <a:chExt cx="1371771" cy="1097417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738" y="3226610"/>
                  <a:ext cx="1371771" cy="10974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Rounded Rectangle 4"/>
                <p:cNvSpPr/>
                <p:nvPr/>
              </p:nvSpPr>
              <p:spPr>
                <a:xfrm>
                  <a:off x="32880" y="3258752"/>
                  <a:ext cx="1307487" cy="10331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n-BD" sz="1600" kern="1200" dirty="0">
                      <a:latin typeface="NikoshBAN" pitchFamily="2" charset="0"/>
                      <a:cs typeface="NikoshBAN" pitchFamily="2" charset="0"/>
                    </a:rPr>
                    <a:t>কম্পিউটারের সকল যন্ত্রপাতি পরিক্ষা করে দেখ</a:t>
                  </a:r>
                  <a:r>
                    <a:rPr lang="en-US" sz="1600" kern="1200" dirty="0">
                      <a:latin typeface="NikoshBAN" pitchFamily="2" charset="0"/>
                      <a:cs typeface="NikoshBAN" pitchFamily="2" charset="0"/>
                    </a:rPr>
                    <a:t>া</a:t>
                  </a:r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3468534" y="1981200"/>
            <a:ext cx="2246465" cy="381000"/>
            <a:chOff x="2283963" y="2676840"/>
            <a:chExt cx="3860439" cy="381000"/>
          </a:xfrm>
        </p:grpSpPr>
        <p:sp>
          <p:nvSpPr>
            <p:cNvPr id="13" name="Rounded Rectangle 12"/>
            <p:cNvSpPr/>
            <p:nvPr/>
          </p:nvSpPr>
          <p:spPr>
            <a:xfrm rot="21357599">
              <a:off x="2283963" y="2686774"/>
              <a:ext cx="502262" cy="35868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20645" y="2676840"/>
              <a:ext cx="3723757" cy="381000"/>
              <a:chOff x="2420645" y="2676840"/>
              <a:chExt cx="3723757" cy="381000"/>
            </a:xfrm>
          </p:grpSpPr>
          <p:sp>
            <p:nvSpPr>
              <p:cNvPr id="15" name="Rounded Rectangle 14"/>
              <p:cNvSpPr/>
              <p:nvPr/>
            </p:nvSpPr>
            <p:spPr>
              <a:xfrm rot="21357599">
                <a:off x="5498233" y="2686076"/>
                <a:ext cx="646169" cy="35868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420645" y="2676840"/>
                <a:ext cx="3581400" cy="381000"/>
                <a:chOff x="738" y="3226610"/>
                <a:chExt cx="1371771" cy="1097417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738" y="3226610"/>
                  <a:ext cx="1371771" cy="10974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Rounded Rectangle 4"/>
                <p:cNvSpPr/>
                <p:nvPr/>
              </p:nvSpPr>
              <p:spPr>
                <a:xfrm>
                  <a:off x="32880" y="3258752"/>
                  <a:ext cx="1307487" cy="10331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/>
                  <a:r>
                    <a:rPr lang="bn-BD" sz="1600" dirty="0">
                      <a:latin typeface="NikoshBAN" pitchFamily="2" charset="0"/>
                      <a:cs typeface="NikoshBAN" pitchFamily="2" charset="0"/>
                    </a:rPr>
                    <a:t>ইনপুট আউটপুটকে সচল করে</a:t>
                  </a:r>
                  <a:endParaRPr lang="en-US" sz="1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2529898" y="4114800"/>
            <a:ext cx="4255965" cy="381000"/>
            <a:chOff x="2283963" y="2676840"/>
            <a:chExt cx="3860439" cy="381000"/>
          </a:xfrm>
        </p:grpSpPr>
        <p:sp>
          <p:nvSpPr>
            <p:cNvPr id="20" name="Rounded Rectangle 19"/>
            <p:cNvSpPr/>
            <p:nvPr/>
          </p:nvSpPr>
          <p:spPr>
            <a:xfrm rot="21357599">
              <a:off x="2283963" y="2686774"/>
              <a:ext cx="502262" cy="35868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420645" y="2676840"/>
              <a:ext cx="3723757" cy="381000"/>
              <a:chOff x="2420645" y="2676840"/>
              <a:chExt cx="3723757" cy="381000"/>
            </a:xfrm>
          </p:grpSpPr>
          <p:sp>
            <p:nvSpPr>
              <p:cNvPr id="22" name="Rounded Rectangle 21"/>
              <p:cNvSpPr/>
              <p:nvPr/>
            </p:nvSpPr>
            <p:spPr>
              <a:xfrm rot="21357599">
                <a:off x="5498233" y="2686076"/>
                <a:ext cx="646169" cy="35868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420645" y="2676840"/>
                <a:ext cx="3581400" cy="381000"/>
                <a:chOff x="738" y="3226610"/>
                <a:chExt cx="1371771" cy="1097417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738" y="3226610"/>
                  <a:ext cx="1371771" cy="10974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Rounded Rectangle 4"/>
                <p:cNvSpPr/>
                <p:nvPr/>
              </p:nvSpPr>
              <p:spPr>
                <a:xfrm>
                  <a:off x="738" y="3258752"/>
                  <a:ext cx="1371771" cy="10331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/>
                  <a:r>
                    <a:rPr lang="bn-BD" sz="1600" dirty="0">
                      <a:latin typeface="NikoshBAN" pitchFamily="2" charset="0"/>
                      <a:cs typeface="NikoshBAN" pitchFamily="2" charset="0"/>
                    </a:rPr>
                    <a:t>সকল যন্ত্রপাতিকে একটির সাথে অপরটির পরিচয় ঘট</a:t>
                  </a:r>
                  <a:r>
                    <a:rPr lang="en-US" sz="1600" dirty="0" err="1">
                      <a:latin typeface="NikoshBAN" pitchFamily="2" charset="0"/>
                      <a:cs typeface="NikoshBAN" pitchFamily="2" charset="0"/>
                    </a:rPr>
                    <a:t>ানো</a:t>
                  </a:r>
                  <a:endParaRPr lang="en-US" sz="1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3330980" y="2514600"/>
            <a:ext cx="2585845" cy="381000"/>
            <a:chOff x="2283963" y="2676840"/>
            <a:chExt cx="3860439" cy="381000"/>
          </a:xfrm>
        </p:grpSpPr>
        <p:sp>
          <p:nvSpPr>
            <p:cNvPr id="27" name="Rounded Rectangle 26"/>
            <p:cNvSpPr/>
            <p:nvPr/>
          </p:nvSpPr>
          <p:spPr>
            <a:xfrm rot="21357599">
              <a:off x="2283963" y="2686774"/>
              <a:ext cx="502262" cy="3586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420645" y="2676840"/>
              <a:ext cx="3723757" cy="381000"/>
              <a:chOff x="2420645" y="2676840"/>
              <a:chExt cx="3723757" cy="381000"/>
            </a:xfrm>
          </p:grpSpPr>
          <p:sp>
            <p:nvSpPr>
              <p:cNvPr id="29" name="Rounded Rectangle 28"/>
              <p:cNvSpPr/>
              <p:nvPr/>
            </p:nvSpPr>
            <p:spPr>
              <a:xfrm rot="21357599">
                <a:off x="5498233" y="2686076"/>
                <a:ext cx="646169" cy="358682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420645" y="2676840"/>
                <a:ext cx="3581400" cy="381000"/>
                <a:chOff x="738" y="3226610"/>
                <a:chExt cx="1371771" cy="1097417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738" y="3226610"/>
                  <a:ext cx="1371771" cy="10974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Rounded Rectangle 4"/>
                <p:cNvSpPr/>
                <p:nvPr/>
              </p:nvSpPr>
              <p:spPr>
                <a:xfrm>
                  <a:off x="32880" y="3258752"/>
                  <a:ext cx="1307487" cy="10331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/>
                  <a:r>
                    <a:rPr lang="bn-BD" sz="1600" dirty="0">
                      <a:latin typeface="NikoshBAN" pitchFamily="2" charset="0"/>
                      <a:cs typeface="NikoshBAN" pitchFamily="2" charset="0"/>
                    </a:rPr>
                    <a:t>তথ্য জমা রাখার ব্যবস্থ্যা করে।</a:t>
                  </a:r>
                  <a:endParaRPr lang="en-US" sz="1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2913765" y="3048000"/>
            <a:ext cx="3493367" cy="381000"/>
            <a:chOff x="2283963" y="2676840"/>
            <a:chExt cx="3860439" cy="381000"/>
          </a:xfrm>
        </p:grpSpPr>
        <p:sp>
          <p:nvSpPr>
            <p:cNvPr id="34" name="Rounded Rectangle 33"/>
            <p:cNvSpPr/>
            <p:nvPr/>
          </p:nvSpPr>
          <p:spPr>
            <a:xfrm rot="21357599">
              <a:off x="2283963" y="2686774"/>
              <a:ext cx="502262" cy="35868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420645" y="2676840"/>
              <a:ext cx="3723757" cy="381000"/>
              <a:chOff x="2420645" y="2676840"/>
              <a:chExt cx="3723757" cy="381000"/>
            </a:xfrm>
          </p:grpSpPr>
          <p:sp>
            <p:nvSpPr>
              <p:cNvPr id="36" name="Rounded Rectangle 35"/>
              <p:cNvSpPr/>
              <p:nvPr/>
            </p:nvSpPr>
            <p:spPr>
              <a:xfrm rot="21357599">
                <a:off x="5498233" y="2686076"/>
                <a:ext cx="646169" cy="358682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420645" y="2676840"/>
                <a:ext cx="3581400" cy="381000"/>
                <a:chOff x="738" y="3226610"/>
                <a:chExt cx="1371771" cy="1097417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738" y="3226610"/>
                  <a:ext cx="1371771" cy="10974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Rounded Rectangle 4"/>
                <p:cNvSpPr/>
                <p:nvPr/>
              </p:nvSpPr>
              <p:spPr>
                <a:xfrm>
                  <a:off x="32880" y="3258752"/>
                  <a:ext cx="1307487" cy="10331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/>
                  <a:r>
                    <a:rPr lang="bn-BD" sz="1400" dirty="0">
                      <a:latin typeface="NikoshBAN" pitchFamily="2" charset="0"/>
                      <a:cs typeface="NikoshBAN" pitchFamily="2" charset="0"/>
                    </a:rPr>
                    <a:t>কম্পিউটারকে সচল ও ব্যবহার উপযোগী করে তোল</a:t>
                  </a:r>
                  <a:r>
                    <a:rPr lang="en-US" sz="1400" dirty="0">
                      <a:latin typeface="NikoshBAN" pitchFamily="2" charset="0"/>
                      <a:cs typeface="NikoshBAN" pitchFamily="2" charset="0"/>
                    </a:rPr>
                    <a:t>া</a:t>
                  </a: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2737963" y="3590636"/>
            <a:ext cx="3785218" cy="381000"/>
            <a:chOff x="2283963" y="2676840"/>
            <a:chExt cx="3860439" cy="381000"/>
          </a:xfrm>
        </p:grpSpPr>
        <p:sp>
          <p:nvSpPr>
            <p:cNvPr id="41" name="Rounded Rectangle 40"/>
            <p:cNvSpPr/>
            <p:nvPr/>
          </p:nvSpPr>
          <p:spPr>
            <a:xfrm rot="21357599">
              <a:off x="2283963" y="2686774"/>
              <a:ext cx="502262" cy="35868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420645" y="2676840"/>
              <a:ext cx="3723757" cy="381000"/>
              <a:chOff x="2420645" y="2676840"/>
              <a:chExt cx="3723757" cy="381000"/>
            </a:xfrm>
          </p:grpSpPr>
          <p:sp>
            <p:nvSpPr>
              <p:cNvPr id="43" name="Rounded Rectangle 42"/>
              <p:cNvSpPr/>
              <p:nvPr/>
            </p:nvSpPr>
            <p:spPr>
              <a:xfrm rot="21357599">
                <a:off x="5498233" y="2686076"/>
                <a:ext cx="646169" cy="358682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420645" y="2676840"/>
                <a:ext cx="3581400" cy="381000"/>
                <a:chOff x="738" y="3226610"/>
                <a:chExt cx="1371771" cy="1097417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738" y="3226610"/>
                  <a:ext cx="1371771" cy="10974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Rounded Rectangle 4"/>
                <p:cNvSpPr/>
                <p:nvPr/>
              </p:nvSpPr>
              <p:spPr>
                <a:xfrm>
                  <a:off x="32880" y="3258752"/>
                  <a:ext cx="1307487" cy="10331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/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বিভিন্ন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কাজে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অ্যাপলিকেশন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সফটয়্যার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কে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প্রস্তুত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রাখা</a:t>
                  </a:r>
                  <a:r>
                    <a:rPr lang="en-US" sz="1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</a:p>
              </p:txBody>
            </p:sp>
          </p:grpSp>
        </p:grpSp>
      </p:grpSp>
      <p:sp>
        <p:nvSpPr>
          <p:cNvPr id="47" name="Rectangle 46"/>
          <p:cNvSpPr/>
          <p:nvPr/>
        </p:nvSpPr>
        <p:spPr>
          <a:xfrm>
            <a:off x="2315828" y="1439329"/>
            <a:ext cx="475001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অপরেটিং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3049683" y="1946961"/>
            <a:ext cx="403412" cy="4572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2887245" y="2474577"/>
            <a:ext cx="403412" cy="4572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2485158" y="3005828"/>
            <a:ext cx="403412" cy="457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2283452" y="3546065"/>
            <a:ext cx="403412" cy="457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2119858" y="4074777"/>
            <a:ext cx="403412" cy="4572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1794531" y="4611411"/>
            <a:ext cx="4034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5943600" cy="3310487"/>
            <a:chOff x="1371600" y="145911"/>
            <a:chExt cx="6400800" cy="37140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92881"/>
              <a:ext cx="6400800" cy="3167103"/>
            </a:xfrm>
            <a:prstGeom prst="rect">
              <a:avLst/>
            </a:prstGeom>
            <a:ln w="28575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5350700" y="145911"/>
              <a:ext cx="2421700" cy="5345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3886200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494923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অপরেটিং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02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468" y="206574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7359336" cy="3325695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28600" y="613096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1974143"/>
            <a:ext cx="8102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2657" y="2475064"/>
            <a:ext cx="2475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2003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18144" y="2477372"/>
            <a:ext cx="2475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2007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3631" y="2475064"/>
            <a:ext cx="2475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2010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9744" y="2918579"/>
            <a:ext cx="2475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2013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08618" y="2918579"/>
            <a:ext cx="2475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2016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85116" y="2938046"/>
            <a:ext cx="2475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2019</a:t>
            </a:r>
          </a:p>
        </p:txBody>
      </p:sp>
    </p:spTree>
    <p:extLst>
      <p:ext uri="{BB962C8B-B14F-4D97-AF65-F5344CB8AC3E}">
        <p14:creationId xmlns:p14="http://schemas.microsoft.com/office/powerpoint/2010/main" val="17425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"/>
          <p:cNvGrpSpPr/>
          <p:nvPr/>
        </p:nvGrpSpPr>
        <p:grpSpPr>
          <a:xfrm>
            <a:off x="2362200" y="171450"/>
            <a:ext cx="4495800" cy="860837"/>
            <a:chOff x="738022" y="386439"/>
            <a:chExt cx="3559457" cy="952535"/>
          </a:xfrm>
        </p:grpSpPr>
        <p:sp>
          <p:nvSpPr>
            <p:cNvPr id="15" name="Rectangle 14"/>
            <p:cNvSpPr/>
            <p:nvPr/>
          </p:nvSpPr>
          <p:spPr>
            <a:xfrm>
              <a:off x="1717736" y="386439"/>
              <a:ext cx="2579743" cy="95253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Microsoft Office  </a:t>
              </a:r>
            </a:p>
          </p:txBody>
        </p:sp>
        <p:pic>
          <p:nvPicPr>
            <p:cNvPr id="16" name="Picture 15" descr="animated-computer-image-00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022" y="386440"/>
              <a:ext cx="1032949" cy="95253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17" name="Group 16"/>
          <p:cNvGrpSpPr/>
          <p:nvPr/>
        </p:nvGrpSpPr>
        <p:grpSpPr>
          <a:xfrm>
            <a:off x="762000" y="1676399"/>
            <a:ext cx="3656892" cy="4962525"/>
            <a:chOff x="1330878" y="1226079"/>
            <a:chExt cx="3733800" cy="50397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2678" b="-190"/>
            <a:stretch/>
          </p:blipFill>
          <p:spPr>
            <a:xfrm>
              <a:off x="1330878" y="1226079"/>
              <a:ext cx="3733800" cy="5039784"/>
            </a:xfrm>
            <a:prstGeom prst="rect">
              <a:avLst/>
            </a:prstGeom>
            <a:ln w="381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602185" y="2224871"/>
              <a:ext cx="502800" cy="28131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1856" y="1676399"/>
            <a:ext cx="3629242" cy="4962525"/>
            <a:chOff x="5105400" y="2177246"/>
            <a:chExt cx="3705570" cy="44521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3" t="291"/>
            <a:stretch/>
          </p:blipFill>
          <p:spPr>
            <a:xfrm>
              <a:off x="5105400" y="2177246"/>
              <a:ext cx="3705570" cy="4452154"/>
            </a:xfrm>
            <a:prstGeom prst="rect">
              <a:avLst/>
            </a:prstGeom>
            <a:ln w="381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248400" y="3353185"/>
              <a:ext cx="502800" cy="2485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2013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17864" y="1143000"/>
            <a:ext cx="7435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Microsoft Office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6775" y="2861601"/>
            <a:ext cx="161668" cy="1832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3857" y="3035300"/>
            <a:ext cx="161668" cy="1832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3857" y="3208999"/>
            <a:ext cx="161668" cy="1832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3857" y="3382698"/>
            <a:ext cx="161668" cy="183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3857" y="3607599"/>
            <a:ext cx="161668" cy="1832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0682" y="3790823"/>
            <a:ext cx="161668" cy="1832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3857" y="3974047"/>
            <a:ext cx="161668" cy="1832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0682" y="4157271"/>
            <a:ext cx="161668" cy="1832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863857" y="4340495"/>
            <a:ext cx="161668" cy="1832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3424375"/>
            <a:ext cx="161668" cy="1832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3607599"/>
            <a:ext cx="161668" cy="1832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3790823"/>
            <a:ext cx="161668" cy="18322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3962400"/>
            <a:ext cx="161668" cy="18322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4114800"/>
            <a:ext cx="161668" cy="18322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4314296"/>
            <a:ext cx="161668" cy="18322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4876800" y="4497520"/>
            <a:ext cx="161668" cy="1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28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</a:t>
            </a:r>
            <a:endParaRPr lang="en-US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305800" cy="548687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705100" y="2856131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ডিজিটাল বাংলাদেশ গড়ার জন্য আমরা কাজ করে যাবো।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9408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4657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সফটয়্যারঃ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" y="1233869"/>
            <a:ext cx="4800600" cy="1761165"/>
            <a:chOff x="152400" y="1576966"/>
            <a:chExt cx="6248400" cy="1343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6" t="14017" r="10834" b="18516"/>
            <a:stretch/>
          </p:blipFill>
          <p:spPr>
            <a:xfrm>
              <a:off x="2968344" y="1583323"/>
              <a:ext cx="3432456" cy="1337319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76966"/>
              <a:ext cx="2771051" cy="133444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6749468" y="1675799"/>
            <a:ext cx="2304472" cy="822457"/>
            <a:chOff x="6705600" y="2468815"/>
            <a:chExt cx="2362200" cy="822457"/>
          </a:xfrm>
        </p:grpSpPr>
        <p:sp>
          <p:nvSpPr>
            <p:cNvPr id="10" name="Rectangle 9"/>
            <p:cNvSpPr/>
            <p:nvPr/>
          </p:nvSpPr>
          <p:spPr>
            <a:xfrm>
              <a:off x="6845920" y="2921940"/>
              <a:ext cx="2221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Adobe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photoshop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468815"/>
              <a:ext cx="1048086" cy="54596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49468" y="5345948"/>
            <a:ext cx="2362200" cy="874793"/>
            <a:chOff x="6705600" y="4947549"/>
            <a:chExt cx="2362200" cy="874793"/>
          </a:xfrm>
        </p:grpSpPr>
        <p:sp>
          <p:nvSpPr>
            <p:cNvPr id="11" name="Rectangle 10"/>
            <p:cNvSpPr/>
            <p:nvPr/>
          </p:nvSpPr>
          <p:spPr>
            <a:xfrm>
              <a:off x="6852129" y="5453010"/>
              <a:ext cx="22156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b="1" dirty="0">
                  <a:latin typeface="NikoshBAN" panose="02000000000000000000" pitchFamily="2" charset="0"/>
                  <a:cs typeface="NikoshBAN" panose="02000000000000000000" pitchFamily="2" charset="0"/>
                </a:rPr>
                <a:t>Adobe Illustrator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947549"/>
              <a:ext cx="1048086" cy="545962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952176" y="731946"/>
            <a:ext cx="5639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Paint/Adobe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photoshop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it-IT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Adobe Illustrator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876800"/>
            <a:ext cx="5943600" cy="1752600"/>
            <a:chOff x="1015873" y="4642185"/>
            <a:chExt cx="5791278" cy="1822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8" r="31866"/>
            <a:stretch/>
          </p:blipFill>
          <p:spPr>
            <a:xfrm>
              <a:off x="3962401" y="4651421"/>
              <a:ext cx="2844750" cy="1812910"/>
            </a:xfrm>
            <a:prstGeom prst="rect">
              <a:avLst/>
            </a:prstGeom>
            <a:ln w="28575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5" r="5570"/>
            <a:stretch/>
          </p:blipFill>
          <p:spPr>
            <a:xfrm>
              <a:off x="1015873" y="4642185"/>
              <a:ext cx="2946527" cy="1822146"/>
            </a:xfrm>
            <a:prstGeom prst="rect">
              <a:avLst/>
            </a:prstGeom>
            <a:ln w="12700" cap="sq" cmpd="thickThin">
              <a:solidFill>
                <a:srgbClr val="046CC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31111" r="7662" b="35555"/>
          <a:stretch/>
        </p:blipFill>
        <p:spPr>
          <a:xfrm>
            <a:off x="304800" y="3035895"/>
            <a:ext cx="5334000" cy="1764705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Group 18"/>
          <p:cNvGrpSpPr/>
          <p:nvPr/>
        </p:nvGrpSpPr>
        <p:grpSpPr>
          <a:xfrm>
            <a:off x="6749468" y="3461133"/>
            <a:ext cx="1575702" cy="791847"/>
            <a:chOff x="6705600" y="2468815"/>
            <a:chExt cx="1575702" cy="791847"/>
          </a:xfrm>
        </p:grpSpPr>
        <p:sp>
          <p:nvSpPr>
            <p:cNvPr id="20" name="Rectangle 19"/>
            <p:cNvSpPr/>
            <p:nvPr/>
          </p:nvSpPr>
          <p:spPr>
            <a:xfrm>
              <a:off x="7489097" y="2891330"/>
              <a:ext cx="792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Paint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468815"/>
              <a:ext cx="1048086" cy="545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1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/>
          <p:cNvGrpSpPr/>
          <p:nvPr/>
        </p:nvGrpSpPr>
        <p:grpSpPr>
          <a:xfrm>
            <a:off x="4850186" y="4370881"/>
            <a:ext cx="2223891" cy="2201778"/>
            <a:chOff x="1354862" y="1607311"/>
            <a:chExt cx="3223474" cy="3578834"/>
          </a:xfrm>
        </p:grpSpPr>
        <p:sp>
          <p:nvSpPr>
            <p:cNvPr id="264" name="Isosceles Triangle 263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5" name="Isosceles Triangle 264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6" name="Isosceles Triangle 265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7" name="Isosceles Triangle 266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8" name="Isosceles Triangle 267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9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390892" y="4359818"/>
            <a:ext cx="2223891" cy="2201778"/>
            <a:chOff x="1354862" y="1607311"/>
            <a:chExt cx="3223474" cy="3578834"/>
          </a:xfrm>
        </p:grpSpPr>
        <p:sp>
          <p:nvSpPr>
            <p:cNvPr id="271" name="Isosceles Triangle 270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2" name="Isosceles Triangle 271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3" name="Isosceles Triangle 272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4" name="Isosceles Triangle 273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5" name="Isosceles Triangle 274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6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1932221" y="4366629"/>
            <a:ext cx="2223891" cy="2201778"/>
            <a:chOff x="1354862" y="1607311"/>
            <a:chExt cx="3223474" cy="3578834"/>
          </a:xfrm>
        </p:grpSpPr>
        <p:sp>
          <p:nvSpPr>
            <p:cNvPr id="278" name="Isosceles Triangle 277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9" name="Isosceles Triangle 278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0" name="Isosceles Triangle 279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2" name="Isosceles Triangle 281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3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6FCEB1E3-F87A-4CA1-8979-9D4CF81EA01D}"/>
              </a:ext>
            </a:extLst>
          </p:cNvPr>
          <p:cNvSpPr txBox="1"/>
          <p:nvPr/>
        </p:nvSpPr>
        <p:spPr>
          <a:xfrm>
            <a:off x="1600199" y="3864691"/>
            <a:ext cx="5861605" cy="269619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9000">
                <a:schemeClr val="bg1"/>
              </a:gs>
              <a:gs pos="0">
                <a:schemeClr val="bg1"/>
              </a:gs>
            </a:gsLst>
            <a:lin ang="5400000" scaled="1"/>
          </a:gra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52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649" y="4071353"/>
            <a:ext cx="58951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19" y="477602"/>
            <a:ext cx="2834349" cy="266149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368" name="Picture 367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0186" y="457200"/>
            <a:ext cx="2752730" cy="2665279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8949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7930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Music player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সফটয়্যারঃ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Audio &amp; Video play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19200" y="1422831"/>
            <a:ext cx="3657600" cy="2335194"/>
            <a:chOff x="510309" y="777338"/>
            <a:chExt cx="3657600" cy="2335194"/>
          </a:xfrm>
        </p:grpSpPr>
        <p:sp>
          <p:nvSpPr>
            <p:cNvPr id="5" name="Rectangle 4"/>
            <p:cNvSpPr/>
            <p:nvPr/>
          </p:nvSpPr>
          <p:spPr>
            <a:xfrm>
              <a:off x="510309" y="2743200"/>
              <a:ext cx="2461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C404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VLC media player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09" y="777338"/>
              <a:ext cx="3657600" cy="1956330"/>
            </a:xfrm>
            <a:prstGeom prst="rect">
              <a:avLst/>
            </a:prstGeom>
            <a:ln w="285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4114800" y="4006331"/>
            <a:ext cx="3505200" cy="2696957"/>
            <a:chOff x="5562600" y="2930175"/>
            <a:chExt cx="2721650" cy="2696957"/>
          </a:xfrm>
        </p:grpSpPr>
        <p:sp>
          <p:nvSpPr>
            <p:cNvPr id="11" name="Rectangle 10"/>
            <p:cNvSpPr/>
            <p:nvPr/>
          </p:nvSpPr>
          <p:spPr>
            <a:xfrm>
              <a:off x="5562600" y="5257800"/>
              <a:ext cx="27216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kmp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media player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1" t="6722" r="5389" b="5895"/>
            <a:stretch/>
          </p:blipFill>
          <p:spPr>
            <a:xfrm>
              <a:off x="5562600" y="2930175"/>
              <a:ext cx="2721650" cy="2286000"/>
            </a:xfrm>
            <a:prstGeom prst="rect">
              <a:avLst/>
            </a:prstGeom>
            <a:ln w="285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5287818" y="1422831"/>
            <a:ext cx="3657600" cy="2371062"/>
            <a:chOff x="4343400" y="433273"/>
            <a:chExt cx="3657600" cy="2371062"/>
          </a:xfrm>
        </p:grpSpPr>
        <p:sp>
          <p:nvSpPr>
            <p:cNvPr id="6" name="Rectangle 5"/>
            <p:cNvSpPr/>
            <p:nvPr/>
          </p:nvSpPr>
          <p:spPr>
            <a:xfrm>
              <a:off x="4343400" y="2435003"/>
              <a:ext cx="1350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QQ player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33273"/>
              <a:ext cx="3657600" cy="1956330"/>
            </a:xfrm>
            <a:prstGeom prst="rect">
              <a:avLst/>
            </a:prstGeom>
            <a:ln w="285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219854" y="3990167"/>
            <a:ext cx="3530341" cy="2675495"/>
            <a:chOff x="1047279" y="3156282"/>
            <a:chExt cx="2741171" cy="2675495"/>
          </a:xfrm>
        </p:grpSpPr>
        <p:sp>
          <p:nvSpPr>
            <p:cNvPr id="7" name="Rectangle 6"/>
            <p:cNvSpPr/>
            <p:nvPr/>
          </p:nvSpPr>
          <p:spPr>
            <a:xfrm>
              <a:off x="1047279" y="5462445"/>
              <a:ext cx="214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windows media player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3" r="7970" b="5511"/>
            <a:stretch/>
          </p:blipFill>
          <p:spPr>
            <a:xfrm>
              <a:off x="1066800" y="3156282"/>
              <a:ext cx="2721650" cy="2286000"/>
            </a:xfrm>
            <a:prstGeom prst="rect">
              <a:avLst/>
            </a:prstGeom>
            <a:ln w="285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8313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76071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Imternet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Browse </a:t>
            </a:r>
            <a:r>
              <a:rPr lang="bn-I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প্রকারের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সফটয়্যার ব্যবহার 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58986" y="4175988"/>
            <a:ext cx="1905000" cy="2194794"/>
            <a:chOff x="381000" y="1116318"/>
            <a:chExt cx="1905000" cy="2194794"/>
          </a:xfrm>
        </p:grpSpPr>
        <p:sp>
          <p:nvSpPr>
            <p:cNvPr id="18" name="TextBox 17"/>
            <p:cNvSpPr txBox="1"/>
            <p:nvPr/>
          </p:nvSpPr>
          <p:spPr>
            <a:xfrm>
              <a:off x="490868" y="2941780"/>
              <a:ext cx="174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UC Browser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1111" r="79999" b="22223"/>
            <a:stretch/>
          </p:blipFill>
          <p:spPr>
            <a:xfrm>
              <a:off x="381000" y="1116318"/>
              <a:ext cx="1905000" cy="18288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88396" y="4147945"/>
            <a:ext cx="1828800" cy="2198132"/>
            <a:chOff x="1828800" y="3505200"/>
            <a:chExt cx="1828800" cy="2198132"/>
          </a:xfrm>
        </p:grpSpPr>
        <p:sp>
          <p:nvSpPr>
            <p:cNvPr id="20" name="TextBox 19"/>
            <p:cNvSpPr txBox="1"/>
            <p:nvPr/>
          </p:nvSpPr>
          <p:spPr>
            <a:xfrm>
              <a:off x="1851835" y="5334000"/>
              <a:ext cx="175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Opera Mini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51111" r="60000" b="22222"/>
            <a:stretch/>
          </p:blipFill>
          <p:spPr>
            <a:xfrm>
              <a:off x="1828800" y="3505200"/>
              <a:ext cx="1828800" cy="18288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368112" y="1676400"/>
            <a:ext cx="1752600" cy="2475131"/>
            <a:chOff x="3657600" y="3505200"/>
            <a:chExt cx="1752600" cy="2475131"/>
          </a:xfrm>
        </p:grpSpPr>
        <p:sp>
          <p:nvSpPr>
            <p:cNvPr id="21" name="TextBox 20"/>
            <p:cNvSpPr txBox="1"/>
            <p:nvPr/>
          </p:nvSpPr>
          <p:spPr>
            <a:xfrm>
              <a:off x="3691268" y="5334000"/>
              <a:ext cx="1686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Google Chrome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51111" r="40834" b="22223"/>
            <a:stretch/>
          </p:blipFill>
          <p:spPr>
            <a:xfrm>
              <a:off x="3657600" y="3505200"/>
              <a:ext cx="1752600" cy="18288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633689" y="4202668"/>
            <a:ext cx="1808804" cy="2475131"/>
            <a:chOff x="5465134" y="3505200"/>
            <a:chExt cx="1808804" cy="2475131"/>
          </a:xfrm>
        </p:grpSpPr>
        <p:sp>
          <p:nvSpPr>
            <p:cNvPr id="22" name="TextBox 21"/>
            <p:cNvSpPr txBox="1"/>
            <p:nvPr/>
          </p:nvSpPr>
          <p:spPr>
            <a:xfrm>
              <a:off x="5465134" y="5334000"/>
              <a:ext cx="1808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Internet Explorer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t="51112" r="20833" b="23332"/>
            <a:stretch/>
          </p:blipFill>
          <p:spPr>
            <a:xfrm>
              <a:off x="5486400" y="3505200"/>
              <a:ext cx="1752600" cy="1828800"/>
            </a:xfrm>
            <a:prstGeom prst="rect">
              <a:avLst/>
            </a:prstGeom>
            <a:ln w="63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4724400" y="1676400"/>
            <a:ext cx="1807032" cy="2475131"/>
            <a:chOff x="6553200" y="2903177"/>
            <a:chExt cx="1807032" cy="2475131"/>
          </a:xfrm>
        </p:grpSpPr>
        <p:sp>
          <p:nvSpPr>
            <p:cNvPr id="19" name="TextBox 18"/>
            <p:cNvSpPr txBox="1"/>
            <p:nvPr/>
          </p:nvSpPr>
          <p:spPr>
            <a:xfrm>
              <a:off x="6553200" y="4731977"/>
              <a:ext cx="1807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Mozilla Firefox 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1" t="52118" r="834" b="23438"/>
            <a:stretch/>
          </p:blipFill>
          <p:spPr>
            <a:xfrm>
              <a:off x="6553200" y="2903177"/>
              <a:ext cx="1752600" cy="1828799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391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300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video editing software: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প্রকারের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সফটয়্যার ব্যবহার 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video edit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05400" y="4037401"/>
            <a:ext cx="3724367" cy="2661913"/>
            <a:chOff x="4572000" y="2587179"/>
            <a:chExt cx="3724367" cy="2928128"/>
          </a:xfrm>
        </p:grpSpPr>
        <p:sp>
          <p:nvSpPr>
            <p:cNvPr id="10" name="Rectangle 9"/>
            <p:cNvSpPr/>
            <p:nvPr/>
          </p:nvSpPr>
          <p:spPr>
            <a:xfrm>
              <a:off x="4572001" y="5109038"/>
              <a:ext cx="3724366" cy="406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PowerDirectorvideo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editor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87179"/>
              <a:ext cx="3724367" cy="2478361"/>
            </a:xfrm>
            <a:prstGeom prst="rect">
              <a:avLst/>
            </a:prstGeom>
            <a:ln w="28575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457200" y="4037401"/>
            <a:ext cx="3784469" cy="2659627"/>
            <a:chOff x="1103744" y="3419900"/>
            <a:chExt cx="3784469" cy="2946084"/>
          </a:xfrm>
        </p:grpSpPr>
        <p:sp>
          <p:nvSpPr>
            <p:cNvPr id="8" name="Rectangle 7"/>
            <p:cNvSpPr/>
            <p:nvPr/>
          </p:nvSpPr>
          <p:spPr>
            <a:xfrm>
              <a:off x="1103744" y="5956873"/>
              <a:ext cx="3012505" cy="409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filmora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video editor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517" y="3419900"/>
              <a:ext cx="3727696" cy="2499836"/>
            </a:xfrm>
            <a:prstGeom prst="rect">
              <a:avLst/>
            </a:prstGeom>
            <a:ln w="28575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2286000" y="1219200"/>
            <a:ext cx="4810161" cy="2778658"/>
            <a:chOff x="2521957" y="1047702"/>
            <a:chExt cx="4810161" cy="2778658"/>
          </a:xfrm>
        </p:grpSpPr>
        <p:sp>
          <p:nvSpPr>
            <p:cNvPr id="9" name="Rectangle 8"/>
            <p:cNvSpPr/>
            <p:nvPr/>
          </p:nvSpPr>
          <p:spPr>
            <a:xfrm>
              <a:off x="2538121" y="3457028"/>
              <a:ext cx="47939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camtasia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video editor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1957" y="1047702"/>
              <a:ext cx="4810161" cy="2383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3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NikoshBAN" panose="02000000000000000000"/>
              </a:rPr>
              <a:t>Antivirus </a:t>
            </a:r>
            <a:r>
              <a:rPr lang="bn-BD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সফটওয়্যা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রঃ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কম্পিটার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ভাইরাসের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হাত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থেকে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সুরক্ষিত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রাখার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বিভিন্ন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প্রকার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/>
              </a:rPr>
              <a:t>Antivirus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সফটওয়্যা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রের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ব্যবহার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। 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2667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95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তালিকাটিতে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সফটয়্যারের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244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70727" y="132224"/>
            <a:ext cx="4779568" cy="397040"/>
            <a:chOff x="1524000" y="1877292"/>
            <a:chExt cx="5034609" cy="39704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1877292"/>
              <a:ext cx="5034609" cy="397040"/>
            </a:xfrm>
            <a:prstGeom prst="roundRect">
              <a:avLst>
                <a:gd name="adj" fmla="val 44583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7978" y="1905000"/>
              <a:ext cx="38104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যোগাযোগের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অ্যান্ড্রয়েট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অ্যাপস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নিন্মে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হলোঃ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1142087"/>
            <a:ext cx="3731855" cy="2410076"/>
            <a:chOff x="685799" y="1438553"/>
            <a:chExt cx="3731855" cy="1584617"/>
          </a:xfrm>
        </p:grpSpPr>
        <p:sp>
          <p:nvSpPr>
            <p:cNvPr id="8" name="Rectangle 7"/>
            <p:cNvSpPr/>
            <p:nvPr/>
          </p:nvSpPr>
          <p:spPr>
            <a:xfrm>
              <a:off x="685799" y="2780335"/>
              <a:ext cx="3731855" cy="24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facebook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46" y="1438553"/>
              <a:ext cx="3400196" cy="13138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4724400" y="1179032"/>
            <a:ext cx="3352800" cy="2426732"/>
            <a:chOff x="5181600" y="1066800"/>
            <a:chExt cx="3352800" cy="2426732"/>
          </a:xfrm>
        </p:grpSpPr>
        <p:sp>
          <p:nvSpPr>
            <p:cNvPr id="7" name="Rectangle 6"/>
            <p:cNvSpPr/>
            <p:nvPr/>
          </p:nvSpPr>
          <p:spPr>
            <a:xfrm>
              <a:off x="7232441" y="3124200"/>
              <a:ext cx="1301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whatsapp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1" t="7984" r="15405" b="11580"/>
            <a:stretch/>
          </p:blipFill>
          <p:spPr>
            <a:xfrm>
              <a:off x="5181600" y="1066800"/>
              <a:ext cx="3276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952039" y="3893127"/>
            <a:ext cx="3723947" cy="2385348"/>
            <a:chOff x="685799" y="3565360"/>
            <a:chExt cx="2783873" cy="2385348"/>
          </a:xfrm>
        </p:grpSpPr>
        <p:sp>
          <p:nvSpPr>
            <p:cNvPr id="9" name="Rectangle 8"/>
            <p:cNvSpPr/>
            <p:nvPr/>
          </p:nvSpPr>
          <p:spPr>
            <a:xfrm>
              <a:off x="685799" y="5581376"/>
              <a:ext cx="27838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imo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" t="11586" r="1600" b="12168"/>
            <a:stretch/>
          </p:blipFill>
          <p:spPr>
            <a:xfrm>
              <a:off x="793746" y="3565360"/>
              <a:ext cx="2514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5486400" y="3886200"/>
            <a:ext cx="3624003" cy="2410075"/>
            <a:chOff x="4775663" y="3476274"/>
            <a:chExt cx="3624003" cy="24100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663" y="3476274"/>
              <a:ext cx="3276600" cy="2040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6934200" y="5517017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Messenger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8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1457220"/>
            <a:ext cx="319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5800" y="1904997"/>
            <a:ext cx="1407124" cy="365203"/>
            <a:chOff x="685800" y="1905000"/>
            <a:chExt cx="1372044" cy="304800"/>
          </a:xfrm>
        </p:grpSpPr>
        <p:sp>
          <p:nvSpPr>
            <p:cNvPr id="21" name="Oval 20"/>
            <p:cNvSpPr/>
            <p:nvPr/>
          </p:nvSpPr>
          <p:spPr>
            <a:xfrm>
              <a:off x="6858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0600" y="1905000"/>
              <a:ext cx="1067244" cy="25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SOS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1872734"/>
            <a:ext cx="1407124" cy="337066"/>
            <a:chOff x="2667000" y="1872734"/>
            <a:chExt cx="1407124" cy="337066"/>
          </a:xfrm>
        </p:grpSpPr>
        <p:sp>
          <p:nvSpPr>
            <p:cNvPr id="22" name="Oval 21"/>
            <p:cNvSpPr/>
            <p:nvPr/>
          </p:nvSpPr>
          <p:spPr>
            <a:xfrm>
              <a:off x="26670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06880" y="1872734"/>
              <a:ext cx="1067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SIO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7000" y="2438400"/>
            <a:ext cx="1372044" cy="369332"/>
            <a:chOff x="2667000" y="2572450"/>
            <a:chExt cx="1372044" cy="369332"/>
          </a:xfrm>
        </p:grpSpPr>
        <p:sp>
          <p:nvSpPr>
            <p:cNvPr id="23" name="Oval 22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71800" y="2572450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OS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" y="2456750"/>
            <a:ext cx="1372044" cy="338554"/>
            <a:chOff x="685800" y="2590800"/>
            <a:chExt cx="1372044" cy="338554"/>
          </a:xfrm>
        </p:grpSpPr>
        <p:sp>
          <p:nvSpPr>
            <p:cNvPr id="24" name="Oval 23"/>
            <p:cNvSpPr/>
            <p:nvPr/>
          </p:nvSpPr>
          <p:spPr>
            <a:xfrm>
              <a:off x="6858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0600" y="2590800"/>
              <a:ext cx="1067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SO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187196" y="145722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Imternet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Browse </a:t>
            </a:r>
            <a:r>
              <a:rPr lang="bn-IN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720596" y="1868056"/>
            <a:ext cx="1594604" cy="523220"/>
            <a:chOff x="685800" y="1868056"/>
            <a:chExt cx="1594604" cy="523220"/>
          </a:xfrm>
        </p:grpSpPr>
        <p:sp>
          <p:nvSpPr>
            <p:cNvPr id="35" name="Oval 34"/>
            <p:cNvSpPr/>
            <p:nvPr/>
          </p:nvSpPr>
          <p:spPr>
            <a:xfrm>
              <a:off x="6858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0600" y="1868056"/>
              <a:ext cx="1289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Adobe Illustrator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01796" y="1872734"/>
            <a:ext cx="1407124" cy="523220"/>
            <a:chOff x="2667000" y="1872734"/>
            <a:chExt cx="1407124" cy="523220"/>
          </a:xfrm>
        </p:grpSpPr>
        <p:sp>
          <p:nvSpPr>
            <p:cNvPr id="38" name="Oval 37"/>
            <p:cNvSpPr/>
            <p:nvPr/>
          </p:nvSpPr>
          <p:spPr>
            <a:xfrm>
              <a:off x="26670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06880" y="1872734"/>
              <a:ext cx="106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Microsoft Office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01796" y="2438400"/>
            <a:ext cx="1372044" cy="523220"/>
            <a:chOff x="2667000" y="2572450"/>
            <a:chExt cx="1372044" cy="523220"/>
          </a:xfrm>
        </p:grpSpPr>
        <p:sp>
          <p:nvSpPr>
            <p:cNvPr id="41" name="Oval 40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71800" y="2572450"/>
              <a:ext cx="106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Google Chrome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0596" y="2456750"/>
            <a:ext cx="1372044" cy="369332"/>
            <a:chOff x="685800" y="2590800"/>
            <a:chExt cx="1372044" cy="369332"/>
          </a:xfrm>
        </p:grpSpPr>
        <p:sp>
          <p:nvSpPr>
            <p:cNvPr id="44" name="Oval 43"/>
            <p:cNvSpPr/>
            <p:nvPr/>
          </p:nvSpPr>
          <p:spPr>
            <a:xfrm>
              <a:off x="6858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600" y="2590800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SO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66642" y="3063796"/>
            <a:ext cx="3825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0880" y="3511576"/>
            <a:ext cx="1981200" cy="523220"/>
            <a:chOff x="685800" y="1905000"/>
            <a:chExt cx="1981200" cy="523220"/>
          </a:xfrm>
        </p:grpSpPr>
        <p:sp>
          <p:nvSpPr>
            <p:cNvPr id="48" name="Oval 47"/>
            <p:cNvSpPr/>
            <p:nvPr/>
          </p:nvSpPr>
          <p:spPr>
            <a:xfrm>
              <a:off x="6858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0600" y="19050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Adobe Illustrator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02080" y="3479310"/>
            <a:ext cx="1599756" cy="337066"/>
            <a:chOff x="2667000" y="1872734"/>
            <a:chExt cx="1599756" cy="337066"/>
          </a:xfrm>
        </p:grpSpPr>
        <p:sp>
          <p:nvSpPr>
            <p:cNvPr id="51" name="Oval 50"/>
            <p:cNvSpPr/>
            <p:nvPr/>
          </p:nvSpPr>
          <p:spPr>
            <a:xfrm>
              <a:off x="26670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06880" y="1872734"/>
              <a:ext cx="1259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Adobe 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02080" y="4044976"/>
            <a:ext cx="1372044" cy="369332"/>
            <a:chOff x="2667000" y="2572450"/>
            <a:chExt cx="1372044" cy="369332"/>
          </a:xfrm>
        </p:grpSpPr>
        <p:sp>
          <p:nvSpPr>
            <p:cNvPr id="54" name="Oval 53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71800" y="2572450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কোনটিই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0880" y="4063326"/>
            <a:ext cx="1372044" cy="523220"/>
            <a:chOff x="685800" y="2590800"/>
            <a:chExt cx="1372044" cy="523220"/>
          </a:xfrm>
        </p:grpSpPr>
        <p:sp>
          <p:nvSpPr>
            <p:cNvPr id="57" name="Oval 56"/>
            <p:cNvSpPr/>
            <p:nvPr/>
          </p:nvSpPr>
          <p:spPr>
            <a:xfrm>
              <a:off x="6858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0600" y="2590800"/>
              <a:ext cx="106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Microsoft Office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5222276" y="3063796"/>
            <a:ext cx="338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video editing software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755676" y="3511576"/>
            <a:ext cx="1747002" cy="523220"/>
            <a:chOff x="685800" y="1905000"/>
            <a:chExt cx="1747002" cy="523220"/>
          </a:xfrm>
        </p:grpSpPr>
        <p:sp>
          <p:nvSpPr>
            <p:cNvPr id="61" name="Oval 60"/>
            <p:cNvSpPr/>
            <p:nvPr/>
          </p:nvSpPr>
          <p:spPr>
            <a:xfrm>
              <a:off x="6858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0599" y="1905000"/>
              <a:ext cx="144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3C404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VLC media player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776264" y="3479310"/>
            <a:ext cx="1407124" cy="369332"/>
            <a:chOff x="2667000" y="1872734"/>
            <a:chExt cx="1407124" cy="369332"/>
          </a:xfrm>
        </p:grpSpPr>
        <p:sp>
          <p:nvSpPr>
            <p:cNvPr id="64" name="Oval 63"/>
            <p:cNvSpPr/>
            <p:nvPr/>
          </p:nvSpPr>
          <p:spPr>
            <a:xfrm>
              <a:off x="26670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06880" y="1872734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SO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736876" y="4044976"/>
            <a:ext cx="1372044" cy="523220"/>
            <a:chOff x="2667000" y="2572450"/>
            <a:chExt cx="1372044" cy="523220"/>
          </a:xfrm>
        </p:grpSpPr>
        <p:sp>
          <p:nvSpPr>
            <p:cNvPr id="67" name="Oval 66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71800" y="2572450"/>
              <a:ext cx="106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Microsoft Office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55676" y="4063326"/>
            <a:ext cx="1747002" cy="523220"/>
            <a:chOff x="685800" y="2590800"/>
            <a:chExt cx="1747002" cy="523220"/>
          </a:xfrm>
        </p:grpSpPr>
        <p:sp>
          <p:nvSpPr>
            <p:cNvPr id="70" name="Oval 69"/>
            <p:cNvSpPr/>
            <p:nvPr/>
          </p:nvSpPr>
          <p:spPr>
            <a:xfrm>
              <a:off x="6858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0600" y="2590800"/>
              <a:ext cx="14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filmora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video editor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52400" y="4811594"/>
            <a:ext cx="3345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Music player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85800" y="5259374"/>
            <a:ext cx="1946120" cy="523220"/>
            <a:chOff x="685800" y="1905000"/>
            <a:chExt cx="1946120" cy="523220"/>
          </a:xfrm>
        </p:grpSpPr>
        <p:sp>
          <p:nvSpPr>
            <p:cNvPr id="74" name="Oval 73"/>
            <p:cNvSpPr/>
            <p:nvPr/>
          </p:nvSpPr>
          <p:spPr>
            <a:xfrm>
              <a:off x="6858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90600" y="1905000"/>
              <a:ext cx="1641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3C404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VLC media player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667000" y="5227108"/>
            <a:ext cx="1828800" cy="523220"/>
            <a:chOff x="2667000" y="1872734"/>
            <a:chExt cx="1828800" cy="523220"/>
          </a:xfrm>
        </p:grpSpPr>
        <p:sp>
          <p:nvSpPr>
            <p:cNvPr id="77" name="Oval 76"/>
            <p:cNvSpPr/>
            <p:nvPr/>
          </p:nvSpPr>
          <p:spPr>
            <a:xfrm>
              <a:off x="26670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06880" y="1872734"/>
              <a:ext cx="1488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Adobe </a:t>
              </a:r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photoshop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67000" y="5792774"/>
            <a:ext cx="1753044" cy="523220"/>
            <a:chOff x="2667000" y="2572450"/>
            <a:chExt cx="1753044" cy="523220"/>
          </a:xfrm>
        </p:grpSpPr>
        <p:sp>
          <p:nvSpPr>
            <p:cNvPr id="80" name="Oval 79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1800" y="2572450"/>
              <a:ext cx="1448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kmp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media player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85800" y="5811124"/>
            <a:ext cx="1372044" cy="523220"/>
            <a:chOff x="685800" y="2590800"/>
            <a:chExt cx="1372044" cy="523220"/>
          </a:xfrm>
        </p:grpSpPr>
        <p:sp>
          <p:nvSpPr>
            <p:cNvPr id="83" name="Oval 82"/>
            <p:cNvSpPr/>
            <p:nvPr/>
          </p:nvSpPr>
          <p:spPr>
            <a:xfrm>
              <a:off x="6858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90600" y="2590800"/>
              <a:ext cx="106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QQ player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187196" y="4811594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720596" y="5259374"/>
            <a:ext cx="1372044" cy="369332"/>
            <a:chOff x="685800" y="1905000"/>
            <a:chExt cx="1372044" cy="369332"/>
          </a:xfrm>
        </p:grpSpPr>
        <p:sp>
          <p:nvSpPr>
            <p:cNvPr id="87" name="Oval 86"/>
            <p:cNvSpPr/>
            <p:nvPr/>
          </p:nvSpPr>
          <p:spPr>
            <a:xfrm>
              <a:off x="6858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90600" y="1905000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701796" y="5227108"/>
            <a:ext cx="1407124" cy="369332"/>
            <a:chOff x="2667000" y="1872734"/>
            <a:chExt cx="1407124" cy="369332"/>
          </a:xfrm>
        </p:grpSpPr>
        <p:sp>
          <p:nvSpPr>
            <p:cNvPr id="90" name="Oval 89"/>
            <p:cNvSpPr/>
            <p:nvPr/>
          </p:nvSpPr>
          <p:spPr>
            <a:xfrm>
              <a:off x="2667000" y="19050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06880" y="1872734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701796" y="5792774"/>
            <a:ext cx="1372044" cy="369332"/>
            <a:chOff x="2667000" y="2572450"/>
            <a:chExt cx="1372044" cy="369332"/>
          </a:xfrm>
        </p:grpSpPr>
        <p:sp>
          <p:nvSpPr>
            <p:cNvPr id="93" name="Oval 92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971800" y="2572450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20596" y="5811124"/>
            <a:ext cx="1372044" cy="369332"/>
            <a:chOff x="685800" y="2590800"/>
            <a:chExt cx="1372044" cy="369332"/>
          </a:xfrm>
        </p:grpSpPr>
        <p:sp>
          <p:nvSpPr>
            <p:cNvPr id="96" name="Oval 95"/>
            <p:cNvSpPr/>
            <p:nvPr/>
          </p:nvSpPr>
          <p:spPr>
            <a:xfrm>
              <a:off x="685800" y="2590800"/>
              <a:ext cx="304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90600" y="2590800"/>
              <a:ext cx="106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648200" y="1752600"/>
            <a:ext cx="0" cy="4320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618110" y="336601"/>
            <a:ext cx="20601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2638434" y="2402820"/>
            <a:ext cx="403412" cy="4572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689739" y="3454513"/>
            <a:ext cx="403412" cy="4572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2644588" y="5200072"/>
            <a:ext cx="403412" cy="4572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7671628" y="2386596"/>
            <a:ext cx="403412" cy="4572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5727432" y="3994859"/>
            <a:ext cx="403412" cy="4572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787" l="0" r="6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353" r="49254" b="12306"/>
          <a:stretch/>
        </p:blipFill>
        <p:spPr>
          <a:xfrm>
            <a:off x="5687898" y="5195724"/>
            <a:ext cx="4034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46" grpId="0"/>
      <p:bldP spid="59" grpId="0"/>
      <p:bldP spid="72" grpId="0"/>
      <p:bldP spid="85" grpId="0"/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964" y="4191000"/>
            <a:ext cx="5105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“সফটওয়্যারকে কম্পিউটারের প্রাণ বলা হয়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381000"/>
            <a:ext cx="5060734" cy="3534314"/>
            <a:chOff x="2869325" y="480074"/>
            <a:chExt cx="5060734" cy="3534314"/>
          </a:xfrm>
        </p:grpSpPr>
        <p:sp>
          <p:nvSpPr>
            <p:cNvPr id="5" name="Rectangle 4"/>
            <p:cNvSpPr/>
            <p:nvPr/>
          </p:nvSpPr>
          <p:spPr>
            <a:xfrm>
              <a:off x="3647093" y="480074"/>
              <a:ext cx="3581400" cy="7324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8000" b="1" u="sng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325" y="1355526"/>
              <a:ext cx="5060734" cy="2658862"/>
            </a:xfrm>
            <a:prstGeom prst="rect">
              <a:avLst/>
            </a:prstGeom>
            <a:ln w="38100" cap="sq" cmpd="thickThin">
              <a:solidFill>
                <a:srgbClr val="00CC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787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91822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93" y="6246085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9" b="76948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3" y="824918"/>
            <a:ext cx="9144793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0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" y="141927"/>
            <a:ext cx="8969992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228600" y="2209800"/>
            <a:ext cx="4495800" cy="2338556"/>
            <a:chOff x="-304800" y="2266890"/>
            <a:chExt cx="4495800" cy="2338556"/>
          </a:xfrm>
        </p:grpSpPr>
        <p:grpSp>
          <p:nvGrpSpPr>
            <p:cNvPr id="7" name="Group 6"/>
            <p:cNvGrpSpPr/>
            <p:nvPr/>
          </p:nvGrpSpPr>
          <p:grpSpPr>
            <a:xfrm>
              <a:off x="-304800" y="2743200"/>
              <a:ext cx="4495800" cy="1862246"/>
              <a:chOff x="4806503" y="3207365"/>
              <a:chExt cx="4979733" cy="1862246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5481721" y="3207365"/>
                <a:ext cx="3629297" cy="1846659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06503" y="3222952"/>
                <a:ext cx="4979733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নুরুল ইসলাম 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 (কৃষি)</a:t>
                </a:r>
              </a:p>
              <a:p>
                <a:pPr algn="ctr"/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জালদিয়া উচ্চ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রাজবাড়ী সাদর, রাজবাড়ী</a:t>
                </a: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মোবাঃ 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01711  515476</a:t>
                </a:r>
                <a:endParaRPr lang="bn-BD" sz="1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E-mail: 26kesloy@gmail.com</a:t>
                </a:r>
                <a:endParaRPr lang="bn-BD" sz="1600" b="1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04800" y="2266890"/>
              <a:ext cx="3171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99986" y="2305336"/>
            <a:ext cx="4748814" cy="2288005"/>
            <a:chOff x="-228600" y="2250744"/>
            <a:chExt cx="4748814" cy="2288005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685800" y="2631744"/>
              <a:ext cx="3171624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2250744"/>
              <a:ext cx="4748814" cy="2288005"/>
              <a:chOff x="-125028" y="2250744"/>
              <a:chExt cx="4748814" cy="228800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800" y="2250744"/>
                <a:ext cx="31716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125028" y="2661312"/>
                <a:ext cx="4748814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৬ষ্ঠ </a:t>
                </a:r>
              </a:p>
              <a:p>
                <a:pPr algn="ctr"/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প্রযুক্তি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২য়</a:t>
                </a:r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 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;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সফটওয়্যার</a:t>
                </a:r>
                <a:endParaRPr lang="bn-BD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৪০ </a:t>
                </a:r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/০৪/২০</a:t>
                </a:r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খ্রীঃ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08969"/>
            <a:ext cx="1923298" cy="2087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50" y="4613482"/>
            <a:ext cx="1805172" cy="20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190892"/>
            <a:ext cx="3886200" cy="55475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031" y="5068669"/>
            <a:ext cx="88391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031" y="4908415"/>
            <a:ext cx="8839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285" y="4991817"/>
            <a:ext cx="8839199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0" y="1094776"/>
            <a:ext cx="8151058" cy="38286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76301" y="4980546"/>
            <a:ext cx="6856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ln w="381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7200" b="1" dirty="0" err="1">
                <a:ln w="381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81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7200" b="1" dirty="0">
                <a:ln w="381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dirty="0">
              <a:ln w="38100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9483" y="228600"/>
            <a:ext cx="55883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398" y="5105400"/>
            <a:ext cx="7364887" cy="105187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306"/>
              </a:avLst>
            </a:prstTxWarp>
            <a:spAutoFit/>
          </a:bodyPr>
          <a:lstStyle/>
          <a:p>
            <a:r>
              <a:rPr lang="bn-BD" sz="6600" b="1" dirty="0">
                <a:ln w="38100">
                  <a:solidFill>
                    <a:srgbClr val="C00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1000" b="1" dirty="0">
              <a:ln w="38100">
                <a:solidFill>
                  <a:srgbClr val="C00000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599" y="1341580"/>
            <a:ext cx="4368243" cy="3306620"/>
            <a:chOff x="228599" y="960580"/>
            <a:chExt cx="4368243" cy="33066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9" y="1334287"/>
              <a:ext cx="4368243" cy="293291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8599" y="960580"/>
              <a:ext cx="4368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/>
                </a:rPr>
                <a:t>কম্পিউটার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সফটওয়্যার</a:t>
              </a:r>
              <a:endParaRPr lang="en-US" b="1" dirty="0">
                <a:latin typeface="NikoshB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36289" y="1378221"/>
            <a:ext cx="4217211" cy="3269979"/>
            <a:chOff x="4736289" y="997221"/>
            <a:chExt cx="4217211" cy="326997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6" r="24786" b="6819"/>
            <a:stretch/>
          </p:blipFill>
          <p:spPr>
            <a:xfrm>
              <a:off x="4736289" y="1336596"/>
              <a:ext cx="4217211" cy="2930604"/>
            </a:xfrm>
            <a:prstGeom prst="rect">
              <a:avLst/>
            </a:prstGeom>
            <a:ln>
              <a:solidFill>
                <a:srgbClr val="1475F2"/>
              </a:solidFill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736289" y="997221"/>
              <a:ext cx="4217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NikoshBAN"/>
                </a:rPr>
                <a:t>অ্যান্ড্রয়েট</a:t>
              </a:r>
              <a:r>
                <a:rPr lang="en-US" sz="1600" b="1" dirty="0">
                  <a:latin typeface="NikoshBAN"/>
                </a:rPr>
                <a:t> </a:t>
              </a:r>
              <a:r>
                <a:rPr lang="en-US" sz="1600" b="1" dirty="0" err="1" smtClean="0">
                  <a:latin typeface="NikoshBAN"/>
                </a:rPr>
                <a:t>মোবাইর</a:t>
              </a:r>
              <a:r>
                <a:rPr lang="en-US" sz="1600" b="1" dirty="0" smtClean="0">
                  <a:latin typeface="NikoshBAN"/>
                </a:rPr>
                <a:t>   </a:t>
              </a:r>
              <a:r>
                <a:rPr lang="en-US" sz="1600" b="1" dirty="0" err="1" smtClean="0">
                  <a:latin typeface="NikoshBAN"/>
                </a:rPr>
                <a:t>সফটওয়্যার</a:t>
              </a:r>
              <a:r>
                <a:rPr lang="en-US" sz="1600" b="1" dirty="0" smtClean="0">
                  <a:latin typeface="NikoshBAN"/>
                </a:rPr>
                <a:t>/ </a:t>
              </a:r>
              <a:r>
                <a:rPr lang="en-US" sz="1600" b="1" dirty="0" err="1" smtClean="0">
                  <a:latin typeface="NikoshBAN"/>
                </a:rPr>
                <a:t>এ্যাপ</a:t>
              </a:r>
              <a:endParaRPr lang="en-US" sz="1600" b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5800" y="1728915"/>
            <a:ext cx="3123352" cy="804967"/>
            <a:chOff x="835591" y="1923255"/>
            <a:chExt cx="3123352" cy="804967"/>
          </a:xfrm>
        </p:grpSpPr>
        <p:grpSp>
          <p:nvGrpSpPr>
            <p:cNvPr id="28" name="Group 27"/>
            <p:cNvGrpSpPr/>
            <p:nvPr/>
          </p:nvGrpSpPr>
          <p:grpSpPr>
            <a:xfrm>
              <a:off x="835591" y="1923255"/>
              <a:ext cx="3123352" cy="804967"/>
              <a:chOff x="1216134" y="4717896"/>
              <a:chExt cx="3908656" cy="108820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216134" y="4717896"/>
                <a:ext cx="3908656" cy="1088202"/>
                <a:chOff x="1216134" y="4717896"/>
                <a:chExt cx="3908656" cy="108820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447800" y="4815194"/>
                  <a:ext cx="3384271" cy="990904"/>
                  <a:chOff x="1644929" y="4815194"/>
                  <a:chExt cx="3384271" cy="990904"/>
                </a:xfrm>
              </p:grpSpPr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1644929" y="4815194"/>
                    <a:ext cx="3384271" cy="747406"/>
                  </a:xfrm>
                  <a:prstGeom prst="roundRect">
                    <a:avLst>
                      <a:gd name="adj" fmla="val 46032"/>
                    </a:avLst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230920" y="4849136"/>
                    <a:ext cx="2233408" cy="9569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IN" sz="4000" b="1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blipFill>
                          <a:blip r:embed="rId2"/>
                          <a:tile tx="0" ty="0" sx="100000" sy="100000" flip="none" algn="tl"/>
                        </a:blip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শিখনফল</a:t>
                    </a:r>
                    <a:endParaRPr lang="en-US" sz="4000" b="1" dirty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blipFill>
                        <a:blip r:embed="rId2"/>
                        <a:tile tx="0" ty="0" sx="100000" sy="100000" flip="none" algn="tl"/>
                      </a:blip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4267200" y="4719222"/>
                  <a:ext cx="857590" cy="840418"/>
                  <a:chOff x="5238410" y="4814758"/>
                  <a:chExt cx="857590" cy="840418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 rot="1469357">
                    <a:off x="5257800" y="4816976"/>
                    <a:ext cx="838200" cy="838200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1" name="Rounded Rectangle 10"/>
                  <p:cNvSpPr/>
                  <p:nvPr/>
                </p:nvSpPr>
                <p:spPr>
                  <a:xfrm rot="3900810">
                    <a:off x="5238410" y="4814758"/>
                    <a:ext cx="838200" cy="838200"/>
                  </a:xfrm>
                  <a:prstGeom prst="round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216134" y="4717896"/>
                  <a:ext cx="857590" cy="840418"/>
                  <a:chOff x="5238410" y="4814758"/>
                  <a:chExt cx="857590" cy="840418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 rot="1469357">
                    <a:off x="5257800" y="4816976"/>
                    <a:ext cx="838200" cy="838200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Rounded Rectangle 18"/>
                  <p:cNvSpPr/>
                  <p:nvPr/>
                </p:nvSpPr>
                <p:spPr>
                  <a:xfrm rot="3900810">
                    <a:off x="5238410" y="4814758"/>
                    <a:ext cx="838200" cy="838200"/>
                  </a:xfrm>
                  <a:prstGeom prst="round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26" name="Oval 25"/>
              <p:cNvSpPr/>
              <p:nvPr/>
            </p:nvSpPr>
            <p:spPr>
              <a:xfrm>
                <a:off x="4433248" y="4849137"/>
                <a:ext cx="533400" cy="56106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387924" y="4814248"/>
                <a:ext cx="533400" cy="56106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608947" y="2535109"/>
              <a:ext cx="1604834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619261" y="2520334"/>
              <a:ext cx="1611006" cy="60692"/>
              <a:chOff x="1402984" y="2516684"/>
              <a:chExt cx="1916162" cy="101423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984" y="2522857"/>
                <a:ext cx="952500" cy="9525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6646" y="2516684"/>
                <a:ext cx="952500" cy="95250"/>
              </a:xfrm>
              <a:prstGeom prst="rect">
                <a:avLst/>
              </a:prstGeom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762000" y="2971800"/>
            <a:ext cx="8077200" cy="575157"/>
            <a:chOff x="609600" y="3091337"/>
            <a:chExt cx="9144000" cy="57515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091337"/>
              <a:ext cx="654329" cy="57515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62000" y="3162207"/>
              <a:ext cx="899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১.   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 সম্পর্কে বলতে পারবে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2000" y="3661988"/>
            <a:ext cx="7591856" cy="560766"/>
            <a:chOff x="609600" y="3048001"/>
            <a:chExt cx="9144000" cy="56076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048001"/>
              <a:ext cx="654329" cy="56076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62000" y="3162207"/>
              <a:ext cx="899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২.   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অ্যাপ্লিকেশন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সিস্টেম সফটওয়্যার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বলতে পারবে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2000" y="4328722"/>
            <a:ext cx="8077200" cy="560766"/>
            <a:chOff x="609600" y="3075366"/>
            <a:chExt cx="9144000" cy="56076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075366"/>
              <a:ext cx="654329" cy="56076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62000" y="3162207"/>
              <a:ext cx="899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অ্যাপ্লিকেশন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সিস্টেম সফটওয়্যার কাজ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করতে পারবে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3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276" y="425668"/>
            <a:ext cx="9144000" cy="1678412"/>
            <a:chOff x="26276" y="425668"/>
            <a:chExt cx="9144000" cy="1678412"/>
          </a:xfrm>
        </p:grpSpPr>
        <p:grpSp>
          <p:nvGrpSpPr>
            <p:cNvPr id="7" name="Group 6"/>
            <p:cNvGrpSpPr/>
            <p:nvPr/>
          </p:nvGrpSpPr>
          <p:grpSpPr>
            <a:xfrm>
              <a:off x="26276" y="1037280"/>
              <a:ext cx="9144000" cy="1066800"/>
              <a:chOff x="26276" y="2632838"/>
              <a:chExt cx="9144000" cy="10668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49468" y="2632838"/>
                <a:ext cx="8534400" cy="1066800"/>
              </a:xfrm>
              <a:prstGeom prst="roundRect">
                <a:avLst>
                  <a:gd name="adj" fmla="val 3962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6276" y="2743200"/>
                <a:ext cx="9144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কম্পিউটারের</a:t>
                </a:r>
                <a:r>
                  <a:rPr lang="bn-BD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ইনপুট,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আউটপুট,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মেমোরি,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প্রসেসর ইত্যাদি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যন্ত্রপাতি বা ডিভাইস যার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 সচল বা অর্থপূর্ণ হয়ে উঠে তাকে সফটওয়্যার বলে।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581400" y="425668"/>
              <a:ext cx="1981200" cy="646331"/>
              <a:chOff x="4114800" y="1905000"/>
              <a:chExt cx="1981200" cy="646331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114800" y="1905000"/>
                <a:ext cx="1981200" cy="57472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95262" y="1905000"/>
                <a:ext cx="18966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সফটওয়্যার </a:t>
                </a:r>
                <a:endPara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33400" y="2667000"/>
            <a:ext cx="2532800" cy="2891142"/>
            <a:chOff x="1618596" y="2604988"/>
            <a:chExt cx="2772102" cy="33597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02" y="2604988"/>
              <a:ext cx="2590800" cy="284988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1618596" y="5535556"/>
              <a:ext cx="2772102" cy="429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50381" y="2667000"/>
            <a:ext cx="2403608" cy="2903193"/>
            <a:chOff x="5002932" y="2622515"/>
            <a:chExt cx="2685383" cy="3373771"/>
          </a:xfrm>
        </p:grpSpPr>
        <p:pic>
          <p:nvPicPr>
            <p:cNvPr id="28" name="Picture 27" descr="word_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7000" y="2622515"/>
              <a:ext cx="2598251" cy="286388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9" name="Rectangle 28"/>
            <p:cNvSpPr/>
            <p:nvPr/>
          </p:nvSpPr>
          <p:spPr>
            <a:xfrm>
              <a:off x="5002932" y="5567089"/>
              <a:ext cx="2685383" cy="429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অ্যাপ্লিকেশন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03390" y="2692204"/>
            <a:ext cx="2459610" cy="2905928"/>
            <a:chOff x="5922390" y="2844604"/>
            <a:chExt cx="2459610" cy="29059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44604"/>
              <a:ext cx="2364187" cy="24203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5922390" y="5381200"/>
              <a:ext cx="2459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as-IN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প্রোগ্রামিং </a:t>
              </a:r>
              <a:r>
                <a:rPr lang="as-IN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সফটওয়্যার</a:t>
              </a:r>
              <a:endPara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4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672093" y="1311925"/>
            <a:ext cx="4495800" cy="1917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327076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947498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33400"/>
            <a:ext cx="86867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অপরেটিং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OS 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5" y="2019300"/>
            <a:ext cx="4165343" cy="2356604"/>
            <a:chOff x="1285875" y="2057400"/>
            <a:chExt cx="4165343" cy="23566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057400"/>
              <a:ext cx="4079618" cy="1975251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285875" y="4032651"/>
              <a:ext cx="3581400" cy="38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ম্যাক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8087" y="4375904"/>
            <a:ext cx="4194149" cy="2344583"/>
            <a:chOff x="398087" y="4414004"/>
            <a:chExt cx="4194149" cy="23445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36" y="4414004"/>
              <a:ext cx="4100400" cy="1975251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98087" y="6389255"/>
              <a:ext cx="177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উইনডোজ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5985" y="4387449"/>
            <a:ext cx="4208632" cy="2333038"/>
            <a:chOff x="4685985" y="4425549"/>
            <a:chExt cx="4208632" cy="23330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17" y="4425549"/>
              <a:ext cx="4100400" cy="1975251"/>
            </a:xfrm>
            <a:prstGeom prst="rect">
              <a:avLst/>
            </a:prstGeom>
            <a:ln w="190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4685985" y="6389255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লিনাক্স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0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782</Words>
  <Application>Microsoft Office PowerPoint</Application>
  <PresentationFormat>On-screen Show (4:3)</PresentationFormat>
  <Paragraphs>182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jhs</dc:creator>
  <cp:lastModifiedBy>Amairul</cp:lastModifiedBy>
  <cp:revision>257</cp:revision>
  <dcterms:created xsi:type="dcterms:W3CDTF">2006-08-16T00:00:00Z</dcterms:created>
  <dcterms:modified xsi:type="dcterms:W3CDTF">2022-04-12T13:08:10Z</dcterms:modified>
</cp:coreProperties>
</file>