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5" r:id="rId3"/>
    <p:sldId id="282" r:id="rId4"/>
    <p:sldId id="256" r:id="rId5"/>
    <p:sldId id="257" r:id="rId6"/>
    <p:sldId id="283" r:id="rId7"/>
    <p:sldId id="269" r:id="rId8"/>
    <p:sldId id="270" r:id="rId9"/>
    <p:sldId id="284" r:id="rId10"/>
    <p:sldId id="268" r:id="rId11"/>
    <p:sldId id="271" r:id="rId12"/>
    <p:sldId id="285" r:id="rId13"/>
    <p:sldId id="267" r:id="rId14"/>
    <p:sldId id="272" r:id="rId15"/>
    <p:sldId id="286" r:id="rId16"/>
    <p:sldId id="266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5848434"/>
            <a:ext cx="915092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জয়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শ্রীকৃষ্ণ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Bina\Desktop\কৃষ্ণেছবি\Screenshot (5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848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7211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2" y="-152496"/>
            <a:ext cx="10210799" cy="710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Bina\Pictures\Screenshots\Screenshot (239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064" y="20782"/>
            <a:ext cx="4867866" cy="2850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Rounded Rectangle 2"/>
          <p:cNvSpPr/>
          <p:nvPr/>
        </p:nvSpPr>
        <p:spPr>
          <a:xfrm>
            <a:off x="304800" y="4239491"/>
            <a:ext cx="8229600" cy="1905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মথুরার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অত্যাচারি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রাজা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কংস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তাঁকে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হত্যা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করার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জন্য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অনেক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চেষ্টা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করেছেন।কিন্তু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পারেননি।তাঁর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হাত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থেকে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শ্রীকৃষ্ণ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নিজেকে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বাঁচিয়েছেন,গোকুলের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শিশুদেরও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বাঁচিয়েছেন।এতে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কংস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আরো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হিংস্র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হয়ে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ওঠেন।তিনি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গোকূলের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লোকদের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ওপর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অত্যাচার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আরো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বাড়িয়ে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দেন</a:t>
            </a:r>
            <a:r>
              <a:rPr lang="en-US" sz="2000" dirty="0" smtClean="0">
                <a:solidFill>
                  <a:schemeClr val="tx1"/>
                </a:solidFill>
              </a:rPr>
              <a:t>।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848100" y="2954958"/>
            <a:ext cx="1143000" cy="914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কংস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15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allpaper for slid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-150502"/>
            <a:ext cx="9317182" cy="697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773382" y="0"/>
            <a:ext cx="3429000" cy="554181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বৎসাসুর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বধ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07473" y="4267200"/>
            <a:ext cx="7391400" cy="20574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একদিন</a:t>
            </a:r>
            <a:r>
              <a:rPr lang="en-US" sz="2400" dirty="0" smtClean="0"/>
              <a:t> </a:t>
            </a:r>
            <a:r>
              <a:rPr lang="en-US" sz="2400" dirty="0" err="1" smtClean="0"/>
              <a:t>শ্রীকৃষ্ণ,বলরাম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</a:t>
            </a:r>
            <a:r>
              <a:rPr lang="en-US" sz="2400" dirty="0" err="1" smtClean="0"/>
              <a:t>গোপবালকেরা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গরু</a:t>
            </a:r>
            <a:r>
              <a:rPr lang="en-US" sz="2400" dirty="0" smtClean="0"/>
              <a:t> </a:t>
            </a:r>
            <a:r>
              <a:rPr lang="en-US" sz="2400" dirty="0" err="1" smtClean="0"/>
              <a:t>চরাচ্ছিলেন।তখন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কংসের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এক</a:t>
            </a:r>
            <a:r>
              <a:rPr lang="en-US" sz="2400" dirty="0" smtClean="0"/>
              <a:t> </a:t>
            </a:r>
            <a:r>
              <a:rPr lang="en-US" sz="2400" dirty="0" err="1" smtClean="0"/>
              <a:t>অনুচর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বাছুরের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রূপ</a:t>
            </a:r>
            <a:r>
              <a:rPr lang="en-US" sz="2400" dirty="0" smtClean="0"/>
              <a:t> </a:t>
            </a:r>
            <a:r>
              <a:rPr lang="en-US" sz="2400" dirty="0" err="1" smtClean="0"/>
              <a:t>ধরে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কৃষ্ণকে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এলো।কৃষ্ণ</a:t>
            </a:r>
            <a:r>
              <a:rPr lang="en-US" sz="2400" dirty="0" smtClean="0"/>
              <a:t> </a:t>
            </a:r>
            <a:r>
              <a:rPr lang="en-US" sz="2400" dirty="0" err="1" smtClean="0"/>
              <a:t>চিনতে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পেরেছিলেন।তিনি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বৎসাসুরের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লেজও</a:t>
            </a:r>
            <a:r>
              <a:rPr lang="en-US" sz="2400" dirty="0" smtClean="0"/>
              <a:t> </a:t>
            </a:r>
            <a:r>
              <a:rPr lang="en-US" sz="2400" dirty="0" err="1" smtClean="0"/>
              <a:t>দু-পা</a:t>
            </a:r>
            <a:r>
              <a:rPr lang="en-US" sz="2400" dirty="0" smtClean="0"/>
              <a:t> </a:t>
            </a:r>
            <a:r>
              <a:rPr lang="en-US" sz="2400" dirty="0" err="1" smtClean="0"/>
              <a:t>ধরে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জোরে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এক</a:t>
            </a:r>
            <a:r>
              <a:rPr lang="en-US" sz="2400" dirty="0" smtClean="0"/>
              <a:t> </a:t>
            </a:r>
            <a:r>
              <a:rPr lang="en-US" sz="2400" dirty="0" err="1" smtClean="0"/>
              <a:t>গাছের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ওপর</a:t>
            </a:r>
            <a:r>
              <a:rPr lang="en-US" sz="2400" dirty="0" smtClean="0"/>
              <a:t> </a:t>
            </a:r>
            <a:r>
              <a:rPr lang="en-US" sz="2400" dirty="0" err="1" smtClean="0"/>
              <a:t>আছড়ে</a:t>
            </a:r>
            <a:r>
              <a:rPr lang="en-US" sz="2400" dirty="0" smtClean="0"/>
              <a:t>  </a:t>
            </a:r>
            <a:r>
              <a:rPr lang="en-US" sz="2400" dirty="0" err="1" smtClean="0"/>
              <a:t>ফেলেন।ফলে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বৎসাসুর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4" name="Picture 2" descr="C:\Users\Bina\Pictures\Screenshots\Screenshot (233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316" y="990597"/>
            <a:ext cx="3769083" cy="27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Bina\Pictures\Screenshots\Screenshot (234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597"/>
            <a:ext cx="4324221" cy="289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4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0"/>
            <a:ext cx="9372600" cy="807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379282" y="83126"/>
            <a:ext cx="4183318" cy="60267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বকাসুর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বধ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14400" y="4419600"/>
            <a:ext cx="7848600" cy="1904999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কংস</a:t>
            </a:r>
            <a:r>
              <a:rPr lang="en-US" sz="2000" dirty="0" smtClean="0"/>
              <a:t> </a:t>
            </a:r>
            <a:r>
              <a:rPr lang="en-US" sz="2000" dirty="0" err="1" smtClean="0"/>
              <a:t>কৃষ্ণকে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মারার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বকাসুরকে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পাঠালেন।গোপবালকেরা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নদীর</a:t>
            </a:r>
            <a:r>
              <a:rPr lang="en-US" sz="2000" dirty="0" smtClean="0"/>
              <a:t> </a:t>
            </a:r>
            <a:r>
              <a:rPr lang="en-US" sz="2000" dirty="0" err="1" smtClean="0"/>
              <a:t>তীরে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প্রকান্ড</a:t>
            </a:r>
            <a:r>
              <a:rPr lang="en-US" sz="2000" dirty="0" smtClean="0"/>
              <a:t> </a:t>
            </a:r>
            <a:r>
              <a:rPr lang="en-US" sz="2000" dirty="0" err="1" smtClean="0"/>
              <a:t>এক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বকপাখি</a:t>
            </a:r>
            <a:r>
              <a:rPr lang="en-US" sz="2000" dirty="0" smtClean="0"/>
              <a:t> </a:t>
            </a:r>
            <a:r>
              <a:rPr lang="en-US" sz="2000" dirty="0" err="1" smtClean="0"/>
              <a:t>দেখতে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পেল।কৃষ্ণ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নিকট</a:t>
            </a:r>
            <a:r>
              <a:rPr lang="en-US" sz="2000" dirty="0" smtClean="0"/>
              <a:t> </a:t>
            </a:r>
            <a:r>
              <a:rPr lang="en-US" sz="2000" dirty="0" err="1" smtClean="0"/>
              <a:t>যেতেই</a:t>
            </a:r>
            <a:r>
              <a:rPr lang="en-US" sz="2000" dirty="0" smtClean="0"/>
              <a:t> </a:t>
            </a:r>
            <a:r>
              <a:rPr lang="en-US" sz="2000" dirty="0" err="1" smtClean="0"/>
              <a:t>বকাসুর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তাঁকে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গ্রাস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এগিয়ে</a:t>
            </a:r>
            <a:r>
              <a:rPr lang="en-US" sz="2000" dirty="0" smtClean="0"/>
              <a:t> </a:t>
            </a:r>
            <a:r>
              <a:rPr lang="en-US" sz="2000" dirty="0" err="1" smtClean="0"/>
              <a:t>এল।কৃষ্ণ</a:t>
            </a:r>
            <a:r>
              <a:rPr lang="en-US" sz="2000" dirty="0" smtClean="0"/>
              <a:t> </a:t>
            </a:r>
            <a:r>
              <a:rPr lang="en-US" sz="2000" dirty="0" err="1" smtClean="0"/>
              <a:t>তখন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বিরাট</a:t>
            </a:r>
            <a:r>
              <a:rPr lang="en-US" sz="2000" dirty="0" smtClean="0"/>
              <a:t> </a:t>
            </a:r>
            <a:r>
              <a:rPr lang="en-US" sz="2000" dirty="0" err="1" smtClean="0"/>
              <a:t>ঠোটদুটো</a:t>
            </a:r>
            <a:r>
              <a:rPr lang="en-US" sz="2000" dirty="0" smtClean="0"/>
              <a:t> </a:t>
            </a:r>
            <a:r>
              <a:rPr lang="en-US" sz="2000" dirty="0" err="1" smtClean="0"/>
              <a:t>ধরে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বিদীর্ণ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ফেললেন।বকাসুর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গেল</a:t>
            </a:r>
            <a:r>
              <a:rPr lang="en-US" sz="2000" dirty="0" smtClean="0"/>
              <a:t>।</a:t>
            </a:r>
            <a:endParaRPr lang="en-US" sz="2000" dirty="0"/>
          </a:p>
        </p:txBody>
      </p:sp>
      <p:pic>
        <p:nvPicPr>
          <p:cNvPr id="2050" name="Picture 2" descr="C:\Users\Bina\Pictures\Screenshots\Screenshot (220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53" y="1295400"/>
            <a:ext cx="1978105" cy="282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ina\Pictures\Screenshots\Screenshot (227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68207"/>
            <a:ext cx="2057400" cy="277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Bina\Pictures\Screenshots\Screenshot (228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68207"/>
            <a:ext cx="2118236" cy="295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Bina\Pictures\Screenshots\Screenshot (230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95400"/>
            <a:ext cx="2192056" cy="282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56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291" y="-278053"/>
            <a:ext cx="10210799" cy="710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990724" y="-13855"/>
            <a:ext cx="3419475" cy="914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কালীয়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দমন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4572000"/>
            <a:ext cx="7772400" cy="1752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গরুড়ের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ভয়ে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কালিন্দী</a:t>
            </a:r>
            <a:r>
              <a:rPr lang="en-US" sz="2400" dirty="0" smtClean="0"/>
              <a:t> </a:t>
            </a:r>
            <a:r>
              <a:rPr lang="en-US" sz="2400" dirty="0" err="1" smtClean="0"/>
              <a:t>হ্রদে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আশ্রয়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নিয়েছিল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কালীয়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এক</a:t>
            </a:r>
            <a:r>
              <a:rPr lang="en-US" sz="2400" dirty="0" smtClean="0"/>
              <a:t> </a:t>
            </a:r>
            <a:r>
              <a:rPr lang="en-US" sz="2400" dirty="0" err="1" smtClean="0"/>
              <a:t>মহা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বিষধর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সাপ।বিষে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হ্রদের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জল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</a:t>
            </a:r>
            <a:r>
              <a:rPr lang="en-US" sz="2400" dirty="0"/>
              <a:t> </a:t>
            </a:r>
            <a:r>
              <a:rPr lang="en-US" sz="2400" dirty="0" err="1" smtClean="0"/>
              <a:t>গিয়েছিল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বিষাক্ত।জল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করলে</a:t>
            </a:r>
            <a:r>
              <a:rPr lang="en-US" sz="2400" dirty="0" smtClean="0"/>
              <a:t>  </a:t>
            </a:r>
            <a:r>
              <a:rPr lang="en-US" sz="2400" dirty="0" err="1" smtClean="0"/>
              <a:t>মারা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যেত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2" name="Picture 2" descr="C:\Users\Bina\Desktop\কৃষ্ণেছবি\Screenshot (6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147" y="1378527"/>
            <a:ext cx="4067607" cy="281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Bina\Pictures\Screenshots\Screenshot (188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321034"/>
            <a:ext cx="4800600" cy="292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1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allpaper for slid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7010"/>
            <a:ext cx="9466765" cy="68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Bina\Pictures\Screenshots\Screenshot (235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55436"/>
            <a:ext cx="3229186" cy="288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52400" y="3962400"/>
            <a:ext cx="8839200" cy="21336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কৃষ্ণ</a:t>
            </a:r>
            <a:r>
              <a:rPr lang="en-US" sz="2000" dirty="0" smtClean="0"/>
              <a:t> </a:t>
            </a:r>
            <a:r>
              <a:rPr lang="en-US" sz="2000" dirty="0" err="1" smtClean="0"/>
              <a:t>বুঝতে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পারলেন,হ্রদে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বিষধর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কোনো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সাপ</a:t>
            </a:r>
            <a:r>
              <a:rPr lang="en-US" sz="2000" dirty="0" smtClean="0"/>
              <a:t> </a:t>
            </a:r>
            <a:r>
              <a:rPr lang="en-US" sz="2000" dirty="0" err="1" smtClean="0"/>
              <a:t>আছে।তখন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কৃষ্ণসঙ্গে</a:t>
            </a:r>
            <a:r>
              <a:rPr lang="en-US" sz="2000" dirty="0" smtClean="0"/>
              <a:t> </a:t>
            </a:r>
            <a:r>
              <a:rPr lang="en-US" sz="2000" dirty="0" err="1" smtClean="0"/>
              <a:t>সঙ্গে</a:t>
            </a:r>
            <a:r>
              <a:rPr lang="en-US" sz="2000" dirty="0" smtClean="0"/>
              <a:t> </a:t>
            </a:r>
            <a:r>
              <a:rPr lang="en-US" sz="2000" dirty="0" err="1" smtClean="0"/>
              <a:t>জলে</a:t>
            </a:r>
            <a:r>
              <a:rPr lang="en-US" sz="2000" dirty="0" smtClean="0"/>
              <a:t> </a:t>
            </a:r>
            <a:r>
              <a:rPr lang="en-US" sz="2000" dirty="0" err="1" smtClean="0"/>
              <a:t>ঝাঁপ</a:t>
            </a:r>
            <a:r>
              <a:rPr lang="en-US" sz="2000" dirty="0" smtClean="0"/>
              <a:t> </a:t>
            </a:r>
            <a:r>
              <a:rPr lang="en-US" sz="2000" dirty="0" err="1" smtClean="0"/>
              <a:t>দেন।কালীয়</a:t>
            </a:r>
            <a:r>
              <a:rPr lang="en-US" sz="2000" dirty="0" smtClean="0"/>
              <a:t> </a:t>
            </a:r>
            <a:r>
              <a:rPr lang="en-US" sz="2000" dirty="0" err="1" smtClean="0"/>
              <a:t>নাগ</a:t>
            </a:r>
            <a:r>
              <a:rPr lang="en-US" sz="2000" dirty="0" smtClean="0"/>
              <a:t> </a:t>
            </a:r>
            <a:r>
              <a:rPr lang="en-US" sz="2000" dirty="0" err="1" smtClean="0"/>
              <a:t>কৃষ্ণকে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পেঁচিয়ে</a:t>
            </a:r>
            <a:r>
              <a:rPr lang="en-US" sz="2000" dirty="0" smtClean="0"/>
              <a:t> </a:t>
            </a:r>
            <a:r>
              <a:rPr lang="en-US" sz="2000" dirty="0" err="1" smtClean="0"/>
              <a:t>ধরে।কৃষ্ণ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কালীয়ের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গলা</a:t>
            </a:r>
            <a:r>
              <a:rPr lang="en-US" sz="2000" dirty="0" smtClean="0"/>
              <a:t> </a:t>
            </a:r>
            <a:r>
              <a:rPr lang="en-US" sz="2000" dirty="0" err="1" smtClean="0"/>
              <a:t>চেপে</a:t>
            </a:r>
            <a:r>
              <a:rPr lang="en-US" sz="2000" dirty="0" smtClean="0"/>
              <a:t> </a:t>
            </a:r>
            <a:r>
              <a:rPr lang="en-US" sz="2000" dirty="0" err="1" smtClean="0"/>
              <a:t>ধরেন</a:t>
            </a:r>
            <a:r>
              <a:rPr lang="en-US" sz="2000" dirty="0" smtClean="0"/>
              <a:t> </a:t>
            </a:r>
            <a:r>
              <a:rPr lang="en-US" sz="2000" dirty="0" err="1" smtClean="0"/>
              <a:t>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প্রাণ</a:t>
            </a:r>
            <a:r>
              <a:rPr lang="en-US" sz="2000" dirty="0" smtClean="0"/>
              <a:t> </a:t>
            </a:r>
            <a:r>
              <a:rPr lang="en-US" sz="2000" dirty="0" err="1" smtClean="0"/>
              <a:t>যায়</a:t>
            </a:r>
            <a:r>
              <a:rPr lang="en-US" sz="2000" dirty="0" smtClean="0"/>
              <a:t> </a:t>
            </a:r>
            <a:r>
              <a:rPr lang="en-US" sz="2000" dirty="0" err="1" smtClean="0"/>
              <a:t>যায়।কালীয়</a:t>
            </a:r>
            <a:r>
              <a:rPr lang="en-US" sz="2000" dirty="0" smtClean="0"/>
              <a:t> </a:t>
            </a:r>
            <a:r>
              <a:rPr lang="en-US" sz="2000" dirty="0" err="1" smtClean="0"/>
              <a:t>বুঝতে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ইনি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সাধারন</a:t>
            </a:r>
            <a:r>
              <a:rPr lang="en-US" sz="2000" dirty="0" smtClean="0"/>
              <a:t> </a:t>
            </a:r>
            <a:r>
              <a:rPr lang="en-US" sz="2000" dirty="0" err="1" smtClean="0"/>
              <a:t>লোক</a:t>
            </a:r>
            <a:r>
              <a:rPr lang="en-US" sz="2000" dirty="0" smtClean="0"/>
              <a:t> </a:t>
            </a:r>
            <a:r>
              <a:rPr lang="en-US" sz="2000" dirty="0" err="1" smtClean="0"/>
              <a:t>নন।স্বয়ং</a:t>
            </a:r>
            <a:r>
              <a:rPr lang="en-US" sz="2000" dirty="0" smtClean="0"/>
              <a:t> </a:t>
            </a:r>
            <a:r>
              <a:rPr lang="en-US" sz="2000" dirty="0" err="1" smtClean="0"/>
              <a:t>ভগবান</a:t>
            </a:r>
            <a:r>
              <a:rPr lang="en-US" sz="2000" dirty="0" smtClean="0"/>
              <a:t>। </a:t>
            </a:r>
            <a:r>
              <a:rPr lang="en-US" sz="2000" dirty="0" err="1" smtClean="0"/>
              <a:t>তখন</a:t>
            </a:r>
            <a:r>
              <a:rPr lang="en-US" sz="2000" dirty="0" smtClean="0"/>
              <a:t> </a:t>
            </a:r>
            <a:r>
              <a:rPr lang="en-US" sz="2000" dirty="0" err="1" smtClean="0"/>
              <a:t>সে</a:t>
            </a:r>
            <a:r>
              <a:rPr lang="en-US" sz="2000" dirty="0" smtClean="0"/>
              <a:t> </a:t>
            </a:r>
            <a:r>
              <a:rPr lang="en-US" sz="2000" dirty="0" err="1" smtClean="0"/>
              <a:t>ক্ষমা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প্রার্থনা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করে।কৃষ্ণ</a:t>
            </a:r>
            <a:r>
              <a:rPr lang="en-US" sz="2000" dirty="0" smtClean="0"/>
              <a:t> </a:t>
            </a:r>
            <a:r>
              <a:rPr lang="en-US" sz="2000" dirty="0" err="1" smtClean="0"/>
              <a:t>তখনই</a:t>
            </a:r>
            <a:r>
              <a:rPr lang="en-US" sz="2000" dirty="0" smtClean="0"/>
              <a:t> </a:t>
            </a:r>
            <a:r>
              <a:rPr lang="en-US" sz="2000" dirty="0" err="1" smtClean="0"/>
              <a:t>চলে</a:t>
            </a:r>
            <a:r>
              <a:rPr lang="en-US" sz="2000" dirty="0" smtClean="0"/>
              <a:t> </a:t>
            </a:r>
            <a:r>
              <a:rPr lang="en-US" sz="2000" dirty="0" err="1" smtClean="0"/>
              <a:t>যেতে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বলেল।কালীয়</a:t>
            </a:r>
            <a:r>
              <a:rPr lang="en-US" sz="2000" dirty="0" smtClean="0"/>
              <a:t> </a:t>
            </a:r>
            <a:r>
              <a:rPr lang="en-US" sz="2000" dirty="0" err="1" smtClean="0"/>
              <a:t>চলে</a:t>
            </a:r>
            <a:r>
              <a:rPr lang="en-US" sz="2000" dirty="0" smtClean="0"/>
              <a:t> </a:t>
            </a:r>
            <a:r>
              <a:rPr lang="en-US" sz="2000" dirty="0" err="1" smtClean="0"/>
              <a:t>যায়</a:t>
            </a:r>
            <a:r>
              <a:rPr lang="en-US" sz="2000" dirty="0" smtClean="0"/>
              <a:t>।</a:t>
            </a:r>
          </a:p>
          <a:p>
            <a:pPr algn="ctr"/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err="1" smtClean="0"/>
              <a:t>এরপর</a:t>
            </a:r>
            <a:r>
              <a:rPr lang="en-US" sz="2000" dirty="0" smtClean="0"/>
              <a:t> </a:t>
            </a:r>
            <a:r>
              <a:rPr lang="en-US" sz="2000" dirty="0" err="1" smtClean="0"/>
              <a:t>থেকে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কালিন্দীর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জল</a:t>
            </a:r>
            <a:r>
              <a:rPr lang="en-US" sz="2000" dirty="0" smtClean="0"/>
              <a:t> </a:t>
            </a:r>
            <a:r>
              <a:rPr lang="en-US" sz="2000" dirty="0" err="1" smtClean="0"/>
              <a:t>আবার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পানের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যোগ্য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r>
              <a:rPr lang="en-US" sz="2000" dirty="0" smtClean="0"/>
              <a:t>।</a:t>
            </a:r>
            <a:endParaRPr lang="en-US" sz="2000" dirty="0"/>
          </a:p>
        </p:txBody>
      </p:sp>
      <p:pic>
        <p:nvPicPr>
          <p:cNvPr id="3" name="Picture 2" descr="C:\Users\Bina\Desktop\কৃষ্ণেছবি\Screenshot (56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8455"/>
            <a:ext cx="4190999" cy="285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4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6200"/>
            <a:ext cx="9372600" cy="807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657350" y="193964"/>
            <a:ext cx="3886200" cy="91440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মূল্যায়ন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85900" y="1482436"/>
            <a:ext cx="4686300" cy="914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মহাপুরুষ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বলতে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বোঝো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85900" y="2667000"/>
            <a:ext cx="48387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পাঁচজন</a:t>
            </a:r>
            <a:r>
              <a:rPr lang="en-US" dirty="0" smtClean="0"/>
              <a:t> </a:t>
            </a:r>
            <a:r>
              <a:rPr lang="en-US" dirty="0" err="1" smtClean="0"/>
              <a:t>মহাপুরুষ</a:t>
            </a:r>
            <a:r>
              <a:rPr lang="en-US" dirty="0" smtClean="0"/>
              <a:t> ও </a:t>
            </a:r>
            <a:r>
              <a:rPr lang="en-US" dirty="0" err="1" smtClean="0"/>
              <a:t>মহীয়সীর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বলো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905000" y="3699163"/>
            <a:ext cx="4800600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গোপবালকেরা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চরাচ্ছিলেন</a:t>
            </a:r>
            <a:r>
              <a:rPr lang="en-US" sz="2400" dirty="0" smtClean="0">
                <a:solidFill>
                  <a:schemeClr val="tx1"/>
                </a:solidFill>
              </a:rPr>
              <a:t> 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64277" y="4953000"/>
            <a:ext cx="4916632" cy="914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বাছুরের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রুপ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দরে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এসেছিল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7977">
            <a:off x="7181757" y="1637294"/>
            <a:ext cx="1497774" cy="189789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485633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345" y="35888"/>
            <a:ext cx="10210799" cy="710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133600" y="228600"/>
            <a:ext cx="4267200" cy="914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/>
                <a:solidFill>
                  <a:schemeClr val="accent3"/>
                </a:solidFill>
              </a:rPr>
              <a:t>বাড়ির</a:t>
            </a:r>
            <a:r>
              <a:rPr lang="en-US" sz="2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</a:rPr>
              <a:t>কাজ</a:t>
            </a:r>
            <a:endParaRPr lang="en-US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4897582"/>
            <a:ext cx="8229600" cy="114300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শ্রীকৃষ্ণ</a:t>
            </a:r>
            <a:r>
              <a:rPr lang="en-US" sz="2400" dirty="0" smtClean="0"/>
              <a:t>  </a:t>
            </a:r>
            <a:r>
              <a:rPr lang="en-US" sz="2400" dirty="0" err="1" smtClean="0"/>
              <a:t>কেন</a:t>
            </a:r>
            <a:r>
              <a:rPr lang="en-US" sz="2400" dirty="0" smtClean="0"/>
              <a:t> </a:t>
            </a:r>
            <a:r>
              <a:rPr lang="en-US" sz="2400" dirty="0" err="1" smtClean="0"/>
              <a:t>বৎসাসুর</a:t>
            </a:r>
            <a:r>
              <a:rPr lang="en-US" sz="2400" dirty="0" smtClean="0"/>
              <a:t> ও </a:t>
            </a:r>
            <a:r>
              <a:rPr lang="en-US" sz="2400" dirty="0" err="1" smtClean="0"/>
              <a:t>বকাসুরকে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বধ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ছিলেন?কালিন্দীর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বিষাক্ত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জল</a:t>
            </a:r>
            <a:r>
              <a:rPr lang="en-US" sz="2400" dirty="0" smtClean="0"/>
              <a:t> </a:t>
            </a:r>
            <a:r>
              <a:rPr lang="en-US" sz="2400" dirty="0" err="1" smtClean="0"/>
              <a:t>কীভাবে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পানযোগ্য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হয়ে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ওঠে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6" name="Picture 5" descr="J:\eret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418" y="3590060"/>
            <a:ext cx="1704109" cy="123432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8" name="Picture 7" descr="D:\AMAR ALL PICTURE\AMAR All PICTURE\Home\2013-01-14-13-52-44-50f40dac7d9ca-untitled-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7900" y="1495654"/>
            <a:ext cx="4038600" cy="340192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151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allpaper for slid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" y="0"/>
            <a:ext cx="9143999" cy="68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Bina\Desktop\কৃষ্ণেছবি\Screenshot (5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470" y="1600200"/>
            <a:ext cx="641013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043545" y="457200"/>
            <a:ext cx="4477140" cy="91440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0" y="5410200"/>
            <a:ext cx="3810000" cy="914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C000"/>
                </a:solidFill>
              </a:rPr>
              <a:t>জয়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শ্রীকৃষ্ণ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6200" y="0"/>
            <a:ext cx="9220200" cy="7010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 flipH="1">
            <a:off x="2847109" y="304800"/>
            <a:ext cx="3977974" cy="990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জয়গীতা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3000" y="5230091"/>
            <a:ext cx="7848600" cy="914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/>
                <a:solidFill>
                  <a:srgbClr val="002060"/>
                </a:solidFill>
              </a:rPr>
              <a:t>প্রতিদিন</a:t>
            </a:r>
            <a:r>
              <a:rPr lang="en-US" sz="2400" b="1" dirty="0">
                <a:ln/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</a:rPr>
              <a:t>গীতা</a:t>
            </a:r>
            <a:r>
              <a:rPr lang="en-US" sz="2400" b="1" dirty="0">
                <a:ln/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</a:rPr>
              <a:t>পাঠ</a:t>
            </a:r>
            <a:r>
              <a:rPr lang="en-US" sz="2400" b="1" dirty="0">
                <a:ln/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</a:rPr>
              <a:t>করলে</a:t>
            </a:r>
            <a:r>
              <a:rPr lang="en-US" sz="2400" b="1" dirty="0">
                <a:ln/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</a:rPr>
              <a:t>তার</a:t>
            </a:r>
            <a:r>
              <a:rPr lang="en-US" sz="2400" b="1" dirty="0">
                <a:ln/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</a:rPr>
              <a:t>বৈকুন্ঠ</a:t>
            </a:r>
            <a:r>
              <a:rPr lang="en-US" sz="2400" b="1" dirty="0">
                <a:ln/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</a:rPr>
              <a:t>প্রপ্তি</a:t>
            </a:r>
            <a:r>
              <a:rPr lang="en-US" sz="2400" b="1" dirty="0">
                <a:ln/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ln/>
                <a:solidFill>
                  <a:srgbClr val="002060"/>
                </a:solidFill>
              </a:rPr>
              <a:t>হয়</a:t>
            </a:r>
            <a:r>
              <a:rPr lang="en-US" sz="2400" b="1" dirty="0">
                <a:ln/>
                <a:solidFill>
                  <a:srgbClr val="002060"/>
                </a:solidFill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393" y="1600199"/>
            <a:ext cx="6161316" cy="345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4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42900" y="-457200"/>
            <a:ext cx="9715500" cy="807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s://c1.staticflickr.com/7/6131/5962774613_a8a81efd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3770587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Rounded Rectangle 3"/>
          <p:cNvSpPr/>
          <p:nvPr/>
        </p:nvSpPr>
        <p:spPr>
          <a:xfrm rot="10800000" flipV="1">
            <a:off x="1143000" y="152400"/>
            <a:ext cx="5943600" cy="1128109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ফুলেল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শুভেচ্ছা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4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187" y="1910196"/>
            <a:ext cx="3697014" cy="327140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62000" y="5638800"/>
            <a:ext cx="7010400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শ্রীকৃষ্ণের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কালিয়া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দমন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ভিডিও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থেকে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ছবি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নিয়েছি</a:t>
            </a:r>
            <a:r>
              <a:rPr lang="en-US" dirty="0" smtClean="0">
                <a:solidFill>
                  <a:schemeClr val="tx1"/>
                </a:solidFill>
              </a:rPr>
              <a:t>।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0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291" y="-243417"/>
            <a:ext cx="10210799" cy="710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বিদ্যাঃছবি)\18.4.19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987" y="127453"/>
            <a:ext cx="2819013" cy="2132102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Bina\Pictures\WIN_20180302_01_06_22_P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-228600" y="127453"/>
            <a:ext cx="1752600" cy="2472871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362200" y="76200"/>
            <a:ext cx="3697624" cy="91440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শিক্ষক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পরিচিতি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67000" y="1259314"/>
            <a:ext cx="3048000" cy="838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বীনা </a:t>
            </a: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কর্মকার</a:t>
            </a:r>
            <a: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99063" y="2259555"/>
            <a:ext cx="3425923" cy="99059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সহকারী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শিক্ষক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87155" y="3426486"/>
            <a:ext cx="5769688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সরকারি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গৈলা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মডেল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মাধ্যমিক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বিদ্যালয়</a:t>
            </a:r>
            <a:r>
              <a:rPr lang="en-US" sz="2400" dirty="0">
                <a:solidFill>
                  <a:srgbClr val="002060"/>
                </a:solidFill>
              </a:rPr>
              <a:t/>
            </a:r>
            <a:br>
              <a:rPr lang="en-US" sz="2400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001053" y="4572000"/>
            <a:ext cx="5333999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</a:rPr>
              <a:t>গৈলা</a:t>
            </a:r>
            <a:r>
              <a:rPr lang="en-US" sz="3200" dirty="0">
                <a:solidFill>
                  <a:srgbClr val="002060"/>
                </a:solidFill>
              </a:rPr>
              <a:t> ,</a:t>
            </a:r>
            <a:r>
              <a:rPr lang="en-US" sz="3200" dirty="0" err="1">
                <a:solidFill>
                  <a:srgbClr val="002060"/>
                </a:solidFill>
              </a:rPr>
              <a:t>আগৈলঝাড়া,বরিশাল</a:t>
            </a:r>
            <a:r>
              <a:rPr lang="en-US" sz="3200" dirty="0">
                <a:solidFill>
                  <a:srgbClr val="002060"/>
                </a:solidFill>
              </a:rPr>
              <a:t> ।</a:t>
            </a:r>
            <a:endParaRPr lang="en-US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1687155" y="5708074"/>
            <a:ext cx="6694845" cy="914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E- mail – binakarmaker121@gmail,com</a:t>
            </a:r>
          </a:p>
        </p:txBody>
      </p:sp>
    </p:spTree>
    <p:extLst>
      <p:ext uri="{BB962C8B-B14F-4D97-AF65-F5344CB8AC3E}">
        <p14:creationId xmlns:p14="http://schemas.microsoft.com/office/powerpoint/2010/main" val="179999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allpaper for slid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35723" y="152400"/>
            <a:ext cx="5181600" cy="91440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পাঠপরিচিতি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90800" y="1524000"/>
            <a:ext cx="3429000" cy="91440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শ্রেণী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:-৭ম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95422" y="2971798"/>
            <a:ext cx="5592033" cy="91440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বিষয়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:-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হিন্দুধর্ম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ও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নৈতিক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শিক্ষা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endParaRPr lang="en-US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1536120" y="4211782"/>
            <a:ext cx="5780806" cy="914400"/>
          </a:xfrm>
          <a:prstGeom prst="round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অধ্যায়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:- ৭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ম</a:t>
            </a:r>
            <a:endParaRPr lang="en-US" sz="3600" dirty="0"/>
          </a:p>
        </p:txBody>
      </p:sp>
      <p:sp>
        <p:nvSpPr>
          <p:cNvPr id="7" name="Rounded Rectangle 6"/>
          <p:cNvSpPr/>
          <p:nvPr/>
        </p:nvSpPr>
        <p:spPr>
          <a:xfrm>
            <a:off x="899660" y="5230091"/>
            <a:ext cx="6811279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পাঠঃ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আর্দশ্য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জীবনচরিত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404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0782"/>
            <a:ext cx="9372600" cy="807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90600" y="304800"/>
            <a:ext cx="5334000" cy="914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আজকের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পাঠ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14600" y="5278581"/>
            <a:ext cx="3276600" cy="914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শ্রীকৃষ্ণ</a:t>
            </a:r>
            <a:endParaRPr lang="en-US" sz="3200" dirty="0"/>
          </a:p>
        </p:txBody>
      </p:sp>
      <p:pic>
        <p:nvPicPr>
          <p:cNvPr id="6" name="Picture 5" descr="D:\DIGITAL CONTENT RELATED\Bangla Model Content\CLASS SEVEN\লাল ঘোড়া\SejkVNF.jpg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6359236" y="4741461"/>
            <a:ext cx="1376515" cy="1472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Bina\Desktop\কৃষ্ণেছবি\Screenshot (67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5715000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4856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images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-201853"/>
            <a:ext cx="10210799" cy="710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16527" y="0"/>
            <a:ext cx="5715000" cy="914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শিখনফল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1000" y="1676401"/>
            <a:ext cx="8001000" cy="29718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শিখনফল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-----------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মহাপুরুষের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ব্যাখ্যা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পারবে</a:t>
            </a:r>
            <a:r>
              <a:rPr lang="en-US" sz="2400" dirty="0" smtClean="0">
                <a:solidFill>
                  <a:schemeClr val="tx1"/>
                </a:solidFill>
              </a:rPr>
              <a:t>।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শ্রীকৃষ্ণের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বাল্যকালের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জীবনাদর্শ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400" dirty="0" err="1">
                <a:solidFill>
                  <a:srgbClr val="002060"/>
                </a:solidFill>
              </a:rPr>
              <a:t>কালীয়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দমন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ব্যাখ্যা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করতে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পারবে</a:t>
            </a:r>
            <a:r>
              <a:rPr lang="en-US" sz="2400" dirty="0">
                <a:solidFill>
                  <a:srgbClr val="002060"/>
                </a:solidFill>
              </a:rPr>
              <a:t>।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 descr="D:\DIGITAL CONTENT RELATED\Bangla Model Content\CLASS SEVEN\লাল ঘোড়া\SejkVNF.jpg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8049489" y="5146447"/>
            <a:ext cx="1323110" cy="1711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51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allpaper for slid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827"/>
            <a:ext cx="9143999" cy="684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311002"/>
            <a:ext cx="1610592" cy="22667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http://www.iloveindia.com/indian-heroes/pics/swami-vivekanan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00"/>
          <a:stretch>
            <a:fillRect/>
          </a:stretch>
        </p:blipFill>
        <p:spPr bwMode="auto">
          <a:xfrm>
            <a:off x="4572001" y="3221182"/>
            <a:ext cx="1781187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Bina\Desktop\কৃষ্ণেছবি\Screenshot (16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81582"/>
            <a:ext cx="1632239" cy="212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4800" y="221673"/>
            <a:ext cx="8229600" cy="289560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</a:rPr>
              <a:t>জগতের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সকল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মনুষ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এক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রকম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নয়</a:t>
            </a:r>
            <a:r>
              <a:rPr lang="en-US" sz="2000" dirty="0" smtClean="0">
                <a:solidFill>
                  <a:srgbClr val="FFFF00"/>
                </a:solidFill>
              </a:rPr>
              <a:t>। </a:t>
            </a:r>
            <a:r>
              <a:rPr lang="en-US" sz="2000" dirty="0" err="1" smtClean="0">
                <a:solidFill>
                  <a:srgbClr val="FFFF00"/>
                </a:solidFill>
              </a:rPr>
              <a:t>কেউ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কেউ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নিজেকে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নিয়েই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ব্যস্ত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থাকে।এরা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সাধারন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মানুষ।আবার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কেউ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কেউ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আছেন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এর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বিপরীত।তাঁরা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অপরের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মঙ্গলের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কথাও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চিন্তা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করেন।কেউ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কেউ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সংসারের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সুখ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ত্যাগ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করে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জগতের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মঙ্গল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সাধন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করেন</a:t>
            </a:r>
            <a:r>
              <a:rPr lang="en-US" sz="2000" dirty="0" smtClean="0">
                <a:solidFill>
                  <a:srgbClr val="FFFF00"/>
                </a:solidFill>
              </a:rPr>
              <a:t>। </a:t>
            </a:r>
            <a:r>
              <a:rPr lang="en-US" sz="2000" dirty="0" err="1" smtClean="0">
                <a:solidFill>
                  <a:srgbClr val="FFFF00"/>
                </a:solidFill>
              </a:rPr>
              <a:t>এঁরা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হলেন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মহাপুরূষ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বা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মহীয়সী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নারী।এঁদের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জীবনচরিতই</a:t>
            </a:r>
            <a:r>
              <a:rPr lang="en-US" sz="2000" dirty="0" smtClean="0">
                <a:solidFill>
                  <a:srgbClr val="FFFF00"/>
                </a:solidFill>
              </a:rPr>
              <a:t>  </a:t>
            </a:r>
            <a:r>
              <a:rPr lang="en-US" sz="2000" dirty="0" err="1" smtClean="0">
                <a:solidFill>
                  <a:srgbClr val="FFFF00"/>
                </a:solidFill>
              </a:rPr>
              <a:t>আদর্শ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জীবনচরিত।এঁদের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জীবনী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থেকে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আমরা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অনেক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কিছু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শিখতে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পারি।এঁরা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হলেন</a:t>
            </a:r>
            <a:r>
              <a:rPr lang="en-US" sz="2000" dirty="0" smtClean="0">
                <a:solidFill>
                  <a:srgbClr val="FFFF00"/>
                </a:solidFill>
              </a:rPr>
              <a:t>----------------।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497" y="3336673"/>
            <a:ext cx="2077304" cy="199421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682504"/>
            <a:ext cx="1523999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শ্রীকৃষ্ণ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971800" y="5735782"/>
            <a:ext cx="1229592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শ্রীচৈতান্য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876798" y="5675577"/>
            <a:ext cx="1732697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স্বামী</a:t>
            </a:r>
            <a:r>
              <a:rPr lang="en-US" dirty="0" smtClean="0"/>
              <a:t> </a:t>
            </a:r>
            <a:r>
              <a:rPr lang="en-US" dirty="0" err="1" smtClean="0"/>
              <a:t>বিবেকান্দ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736776" y="5661723"/>
            <a:ext cx="2019299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সাধক</a:t>
            </a:r>
            <a:r>
              <a:rPr lang="en-US" dirty="0" smtClean="0"/>
              <a:t> </a:t>
            </a:r>
            <a:r>
              <a:rPr lang="en-US" dirty="0" err="1" smtClean="0"/>
              <a:t>রামপ্রসাদ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89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0"/>
            <a:ext cx="9372600" cy="807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505200" y="152400"/>
            <a:ext cx="2514600" cy="914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এখন</a:t>
            </a:r>
            <a:r>
              <a:rPr lang="en-US" dirty="0" smtClean="0"/>
              <a:t> </a:t>
            </a:r>
            <a:r>
              <a:rPr lang="en-US" dirty="0" err="1" smtClean="0"/>
              <a:t>আমরা</a:t>
            </a:r>
            <a:r>
              <a:rPr lang="en-US" dirty="0" smtClean="0"/>
              <a:t> </a:t>
            </a:r>
            <a:r>
              <a:rPr lang="en-US" dirty="0" err="1" smtClean="0"/>
              <a:t>জানবো</a:t>
            </a:r>
            <a:endParaRPr lang="en-US" dirty="0" smtClean="0"/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শ্রীকৃষ্ণ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Bina\Desktop\কৃষ্ণেছবি\Screenshot (58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00" y="1538676"/>
            <a:ext cx="4377385" cy="2568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C:\Users\Bina\Desktop\কৃষ্ণেছবি\Screenshot (66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45603"/>
            <a:ext cx="3703166" cy="2561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ounded Rectangle 4"/>
          <p:cNvSpPr/>
          <p:nvPr/>
        </p:nvSpPr>
        <p:spPr>
          <a:xfrm>
            <a:off x="1948402" y="4779818"/>
            <a:ext cx="6087234" cy="1219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ভগবান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শ্রীকৃষ্ণ</a:t>
            </a:r>
            <a:r>
              <a:rPr lang="en-US" sz="2400" dirty="0" smtClean="0"/>
              <a:t> </a:t>
            </a:r>
            <a:r>
              <a:rPr lang="en-US" sz="2400" dirty="0" err="1" smtClean="0"/>
              <a:t>শৈশবেই</a:t>
            </a:r>
            <a:r>
              <a:rPr lang="en-US" sz="2400" dirty="0" smtClean="0"/>
              <a:t> </a:t>
            </a:r>
            <a:r>
              <a:rPr lang="en-US" sz="2400" dirty="0" err="1" smtClean="0"/>
              <a:t>অসুরদের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হাত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গোকুলের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শিশুদের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রক্ষা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করেছেন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856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434</Words>
  <Application>Microsoft Office PowerPoint</Application>
  <PresentationFormat>On-screen Show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Bina</dc:creator>
  <cp:lastModifiedBy>Windows User</cp:lastModifiedBy>
  <cp:revision>81</cp:revision>
  <dcterms:created xsi:type="dcterms:W3CDTF">2006-08-16T00:00:00Z</dcterms:created>
  <dcterms:modified xsi:type="dcterms:W3CDTF">2022-04-12T13:22:39Z</dcterms:modified>
</cp:coreProperties>
</file>