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82" r:id="rId3"/>
    <p:sldId id="256" r:id="rId4"/>
    <p:sldId id="257" r:id="rId5"/>
    <p:sldId id="269" r:id="rId6"/>
    <p:sldId id="283" r:id="rId7"/>
    <p:sldId id="270" r:id="rId8"/>
    <p:sldId id="284" r:id="rId9"/>
    <p:sldId id="268" r:id="rId10"/>
    <p:sldId id="271" r:id="rId11"/>
    <p:sldId id="285" r:id="rId12"/>
    <p:sldId id="267" r:id="rId13"/>
    <p:sldId id="272" r:id="rId14"/>
    <p:sldId id="286" r:id="rId15"/>
    <p:sldId id="266" r:id="rId16"/>
    <p:sldId id="27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 flipH="1">
            <a:off x="2588637" y="304800"/>
            <a:ext cx="3492206" cy="990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জয়গীতা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1676400"/>
            <a:ext cx="7332519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/>
                <a:solidFill>
                  <a:srgbClr val="002060"/>
                </a:solidFill>
              </a:rPr>
              <a:t>প্রতিদিন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গীতা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পাঠ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করলে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তার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বৈকুন্ঠ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প্রপ্তি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হয়</a:t>
            </a:r>
            <a:r>
              <a:rPr lang="en-US" sz="2400" b="1" dirty="0">
                <a:ln/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28998"/>
            <a:ext cx="3733800" cy="209092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882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5" y="-69273"/>
            <a:ext cx="9386990" cy="70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09600" y="4343400"/>
            <a:ext cx="792480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জগন্নাথ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মিশ্রের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পৈতৃক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নিবাস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ছিল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বাংলাদেশের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শ্রীহটের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বর্তমান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সিলেট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</a:rPr>
              <a:t>ঢাকা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দক্ষিণ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গ্রামে।বিদ্যাশিক্ষার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জন্য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তিনি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নবদ্বীপ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গিয়েছিলেন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Bina\Desktop\New folder\Screenshot (26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419600" cy="3595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3726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Bina\Desktop\New folder\Screenshot (28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3682"/>
            <a:ext cx="2688243" cy="28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43000" y="3446318"/>
            <a:ext cx="1676400" cy="7446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বিশ্বরূপ</a:t>
            </a:r>
            <a:endParaRPr lang="en-US" sz="2400" dirty="0"/>
          </a:p>
        </p:txBody>
      </p:sp>
      <p:pic>
        <p:nvPicPr>
          <p:cNvPr id="6" name="Picture 2" descr="C:\Users\Bina\Desktop\New folder\Screenshot (277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50" y="363682"/>
            <a:ext cx="2725449" cy="28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105400" y="3446319"/>
            <a:ext cx="1828800" cy="744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শ্রীচৈতন্যদেব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1066800" y="4724400"/>
            <a:ext cx="731520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জগন্নাতমিশ্রের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দুই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ছেলে-বিশ্বরূপ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নিমাই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নিমাই</a:t>
            </a:r>
            <a:r>
              <a:rPr lang="en-US" sz="2400" dirty="0" smtClean="0">
                <a:solidFill>
                  <a:schemeClr val="tx1"/>
                </a:solidFill>
              </a:rPr>
              <a:t>-ই </a:t>
            </a:r>
            <a:r>
              <a:rPr lang="en-US" sz="2400" dirty="0" err="1" smtClean="0">
                <a:solidFill>
                  <a:schemeClr val="tx1"/>
                </a:solidFill>
              </a:rPr>
              <a:t>পরবতীকালে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শ্রীচৈতন্যদেব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নামে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খ্যাত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হন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85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291" y="-243417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4267200"/>
            <a:ext cx="8077200" cy="2209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নিমাই</a:t>
            </a:r>
            <a:r>
              <a:rPr lang="en-US" sz="2000" dirty="0" smtClean="0"/>
              <a:t>  </a:t>
            </a:r>
            <a:r>
              <a:rPr lang="en-US" sz="2000" dirty="0" err="1" smtClean="0"/>
              <a:t>ছিলেন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খুবই</a:t>
            </a:r>
            <a:r>
              <a:rPr lang="en-US" sz="2000" dirty="0" smtClean="0"/>
              <a:t>  </a:t>
            </a:r>
            <a:r>
              <a:rPr lang="en-US" sz="2000" dirty="0" err="1" smtClean="0"/>
              <a:t>চঞ্চল</a:t>
            </a:r>
            <a:r>
              <a:rPr lang="en-US" sz="2000" dirty="0" smtClean="0"/>
              <a:t> ও </a:t>
            </a:r>
            <a:r>
              <a:rPr lang="en-US" sz="2000" dirty="0" err="1" smtClean="0"/>
              <a:t>দূরন্ত</a:t>
            </a:r>
            <a:r>
              <a:rPr lang="en-US" sz="2000" dirty="0" smtClean="0"/>
              <a:t>। </a:t>
            </a:r>
            <a:r>
              <a:rPr lang="en-US" sz="2000" dirty="0" err="1" smtClean="0"/>
              <a:t>তবে</a:t>
            </a:r>
            <a:r>
              <a:rPr lang="en-US" sz="2000" dirty="0" smtClean="0"/>
              <a:t>  </a:t>
            </a:r>
            <a:r>
              <a:rPr lang="en-US" sz="2000" dirty="0" err="1" smtClean="0"/>
              <a:t>খুব</a:t>
            </a:r>
            <a:r>
              <a:rPr lang="en-US" sz="2000" dirty="0" smtClean="0"/>
              <a:t> </a:t>
            </a:r>
            <a:r>
              <a:rPr lang="en-US" sz="2000" dirty="0" err="1" smtClean="0"/>
              <a:t>মেধাবী।তাঁর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মেধা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রুপের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কারণে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সকলে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তাঁকে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স্নেহ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করতেন</a:t>
            </a:r>
            <a:r>
              <a:rPr lang="en-US" sz="2000" dirty="0" smtClean="0"/>
              <a:t>। </a:t>
            </a:r>
            <a:r>
              <a:rPr lang="en-US" sz="2000" dirty="0" err="1" smtClean="0"/>
              <a:t>পড়াশুনার</a:t>
            </a:r>
            <a:r>
              <a:rPr lang="en-US" sz="2000" dirty="0" smtClean="0"/>
              <a:t>  </a:t>
            </a:r>
            <a:r>
              <a:rPr lang="en-US" sz="2000" dirty="0" err="1" smtClean="0"/>
              <a:t>বেলায়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ছিলেন</a:t>
            </a:r>
            <a:r>
              <a:rPr lang="en-US" sz="2000" dirty="0" smtClean="0"/>
              <a:t>  </a:t>
            </a:r>
            <a:r>
              <a:rPr lang="en-US" sz="2000" dirty="0" err="1" smtClean="0"/>
              <a:t>নিষ্ঠাবান</a:t>
            </a:r>
            <a:r>
              <a:rPr lang="en-US" sz="2000" dirty="0" smtClean="0"/>
              <a:t> ।</a:t>
            </a:r>
            <a:r>
              <a:rPr lang="en-US" sz="2000" dirty="0" err="1" smtClean="0"/>
              <a:t>ষোল</a:t>
            </a:r>
            <a:r>
              <a:rPr lang="en-US" sz="2000" dirty="0" smtClean="0"/>
              <a:t> </a:t>
            </a:r>
            <a:r>
              <a:rPr lang="en-US" sz="2000" dirty="0" err="1" smtClean="0"/>
              <a:t>বছর</a:t>
            </a:r>
            <a:r>
              <a:rPr lang="en-US" sz="2000" dirty="0" smtClean="0"/>
              <a:t>  </a:t>
            </a:r>
            <a:r>
              <a:rPr lang="en-US" sz="2000" dirty="0" err="1" smtClean="0"/>
              <a:t>বয়সেই</a:t>
            </a:r>
            <a:r>
              <a:rPr lang="en-US" sz="2000" dirty="0" smtClean="0"/>
              <a:t> “</a:t>
            </a:r>
            <a:r>
              <a:rPr lang="en-US" sz="2000" dirty="0" err="1" smtClean="0"/>
              <a:t>পন্ডিত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নিমাই”বলে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পরিচিতি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ওঠেন।টোল</a:t>
            </a:r>
            <a:r>
              <a:rPr lang="en-US" sz="2000" dirty="0" smtClean="0"/>
              <a:t> </a:t>
            </a:r>
            <a:r>
              <a:rPr lang="en-US" sz="2000" dirty="0" err="1" smtClean="0"/>
              <a:t>খুলে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ছাত্র্র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পড়াতে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লাগলেন</a:t>
            </a:r>
            <a:r>
              <a:rPr lang="en-US" sz="2000" dirty="0" smtClean="0"/>
              <a:t>। </a:t>
            </a:r>
            <a:r>
              <a:rPr lang="en-US" sz="2000" dirty="0" err="1" smtClean="0"/>
              <a:t>অল্প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কালের</a:t>
            </a:r>
            <a:r>
              <a:rPr lang="en-US" sz="2000" dirty="0" smtClean="0"/>
              <a:t>  </a:t>
            </a:r>
            <a:r>
              <a:rPr lang="en-US" sz="2000" dirty="0" err="1" smtClean="0"/>
              <a:t>মধ্যেই</a:t>
            </a:r>
            <a:r>
              <a:rPr lang="en-US" sz="2000" dirty="0" smtClean="0"/>
              <a:t>  </a:t>
            </a:r>
            <a:r>
              <a:rPr lang="en-US" sz="2000" dirty="0" err="1" smtClean="0"/>
              <a:t>অধ্যাপনার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খ্যাতি</a:t>
            </a:r>
            <a:r>
              <a:rPr lang="en-US" sz="2000" dirty="0" smtClean="0"/>
              <a:t>  </a:t>
            </a:r>
            <a:r>
              <a:rPr lang="en-US" sz="2000" dirty="0" err="1" smtClean="0"/>
              <a:t>চারিদিকে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ছড়িলে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পড়ল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pic>
        <p:nvPicPr>
          <p:cNvPr id="2" name="Picture 2" descr="C:\Users\Bina\Desktop\New folder\Screenshot (29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221672"/>
            <a:ext cx="2514600" cy="3589389"/>
          </a:xfrm>
          <a:prstGeom prst="roundRect">
            <a:avLst>
              <a:gd name="adj" fmla="val 4604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2" descr="C:\Users\Bina\Desktop\New folder\Screenshot (31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9826"/>
            <a:ext cx="4648200" cy="327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Bina\Desktop\New folder\Screenshot (296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08" y="990600"/>
            <a:ext cx="4897582" cy="2878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Rounded Rectangle 2"/>
          <p:cNvSpPr/>
          <p:nvPr/>
        </p:nvSpPr>
        <p:spPr>
          <a:xfrm>
            <a:off x="1143000" y="4419600"/>
            <a:ext cx="7772400" cy="1676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নিমাই-এর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প্রথম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</a:t>
            </a:r>
            <a:r>
              <a:rPr lang="en-US" sz="2000" dirty="0" err="1" smtClean="0"/>
              <a:t>লক্ষ্মীদেবীর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সাথে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নিমাই</a:t>
            </a:r>
            <a:r>
              <a:rPr lang="en-US" sz="2000" dirty="0" smtClean="0"/>
              <a:t> </a:t>
            </a:r>
            <a:r>
              <a:rPr lang="en-US" sz="2000" dirty="0" err="1" smtClean="0"/>
              <a:t>পূর্ববঙ্গে</a:t>
            </a:r>
            <a:r>
              <a:rPr lang="en-US" sz="2000" dirty="0" smtClean="0"/>
              <a:t> </a:t>
            </a:r>
            <a:r>
              <a:rPr lang="en-US" sz="2000" dirty="0" err="1" smtClean="0"/>
              <a:t>ভ্রমনে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যান,নবদ্বীপে</a:t>
            </a:r>
            <a:r>
              <a:rPr lang="en-US" sz="2000" dirty="0" smtClean="0"/>
              <a:t> </a:t>
            </a:r>
            <a:r>
              <a:rPr lang="en-US" sz="2000" dirty="0" err="1" smtClean="0"/>
              <a:t>ফিরে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গিয়ে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শোনেন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সর্পাঘাতে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লক্ষ্মীদেবীর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মৃত্যু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হয়েছে।এতে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তিনি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খুব</a:t>
            </a:r>
            <a:r>
              <a:rPr lang="en-US" sz="2000" dirty="0" smtClean="0"/>
              <a:t> </a:t>
            </a:r>
            <a:r>
              <a:rPr lang="en-US" sz="2000" dirty="0" err="1" smtClean="0"/>
              <a:t>আঘাত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পান।মা</a:t>
            </a:r>
            <a:r>
              <a:rPr lang="en-US" sz="2000" dirty="0" smtClean="0"/>
              <a:t> </a:t>
            </a:r>
            <a:r>
              <a:rPr lang="en-US" sz="2000" dirty="0" err="1" smtClean="0"/>
              <a:t>শচীদেবী</a:t>
            </a:r>
            <a:r>
              <a:rPr lang="en-US" sz="2000" dirty="0" smtClean="0"/>
              <a:t>  </a:t>
            </a:r>
            <a:r>
              <a:rPr lang="en-US" sz="2000" dirty="0" err="1" smtClean="0"/>
              <a:t>বিষ্ণুপ্রিয়ার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সঙ্গে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তাঁর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দেন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5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3726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68482" y="4038600"/>
            <a:ext cx="7620000" cy="2514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শ্রীচৈতন্য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কৃষ্ণনামে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উন্মাদ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হয়ে</a:t>
            </a:r>
            <a:r>
              <a:rPr lang="en-US" sz="2000" dirty="0" smtClean="0">
                <a:solidFill>
                  <a:schemeClr val="tx1"/>
                </a:solidFill>
              </a:rPr>
              <a:t> থাকতেন।১৫৩৩খ্রিষ্টাব্দের </a:t>
            </a:r>
            <a:r>
              <a:rPr lang="en-US" sz="2000" dirty="0" err="1" smtClean="0">
                <a:solidFill>
                  <a:schemeClr val="tx1"/>
                </a:solidFill>
              </a:rPr>
              <a:t>আষার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মাসে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জগন্নাথ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দেবের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মন্দিরে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প্রবেশ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করেন।মন্দিরের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দরজা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বন্ধ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যায়।সবাই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বাইরে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বসে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থাকেন।দরজা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খুলে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তাঁকে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দেখা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না।ভেতরে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শুধু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জগন্নাথদেবের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মুর্তি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শ্রীচৈতন্য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জগন্নাথদেবের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দেহে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বিলীন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গেলেন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Bina\Pictures\Screenshots\Screenshot (29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39313"/>
            <a:ext cx="4419600" cy="2445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8563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291" y="-284980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37508" y="0"/>
            <a:ext cx="426720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মূল্যায়ন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3563" y="1544783"/>
            <a:ext cx="54101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পাঁচজন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মহাপুরুষের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824344" y="2880782"/>
            <a:ext cx="6414655" cy="9144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শ্রীচৈতন্য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খ্রিষ্টাব্দেএবং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কোথায়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জন্ম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গ্রহণ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করেন</a:t>
            </a:r>
            <a:r>
              <a:rPr lang="en-US" sz="2000" dirty="0" smtClean="0">
                <a:solidFill>
                  <a:schemeClr val="tx1"/>
                </a:solidFill>
              </a:rPr>
              <a:t> ?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3563" y="4191000"/>
            <a:ext cx="57912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জগন্নাথ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মিশ্রের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ছেলে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ছিল</a:t>
            </a:r>
            <a:r>
              <a:rPr lang="en-US" sz="2400" dirty="0" smtClean="0">
                <a:solidFill>
                  <a:schemeClr val="tx1"/>
                </a:solidFill>
              </a:rPr>
              <a:t> 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24545" y="429491"/>
            <a:ext cx="3657599" cy="914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বাড়ির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399" y="5015346"/>
            <a:ext cx="6553200" cy="9144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শ্রীচৈন্যদেবের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4" name="Picture 2" descr="C:\Users\Bina\Desktop\New folder\Screenshot (28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1828800"/>
            <a:ext cx="4114800" cy="25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8998"/>
            <a:ext cx="1600200" cy="13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582" y="-250344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19300" y="0"/>
            <a:ext cx="4038600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ধন্যবাদ</a:t>
            </a:r>
            <a:endParaRPr lang="en-US" sz="3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52" y="1541817"/>
            <a:ext cx="3605648" cy="2923731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Rounded Rectangle 1"/>
          <p:cNvSpPr/>
          <p:nvPr/>
        </p:nvSpPr>
        <p:spPr>
          <a:xfrm>
            <a:off x="1787236" y="4800600"/>
            <a:ext cx="4572000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</a:rPr>
              <a:t>জয়</a:t>
            </a:r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শ্রীকৃষ্ণ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-457200"/>
            <a:ext cx="94488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s://c1.staticflickr.com/7/6131/5962774613_a8a81efd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1981200"/>
            <a:ext cx="540726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ounded Rectangle 3"/>
          <p:cNvSpPr/>
          <p:nvPr/>
        </p:nvSpPr>
        <p:spPr>
          <a:xfrm rot="10800000" flipV="1">
            <a:off x="2057400" y="319691"/>
            <a:ext cx="5410200" cy="11281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ফুলেল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শুভেচ্ছা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5749636"/>
            <a:ext cx="6400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শ্রীচৈতন্যদেবের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জীবনী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ভিডিও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থেকে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ছবি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নেওয়া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হয়েছে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291" y="-243417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বিদ্যাঃছবি)\18.4.19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87" y="127453"/>
            <a:ext cx="2819013" cy="213210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62200" y="76200"/>
            <a:ext cx="3697624" cy="9144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0" y="1259314"/>
            <a:ext cx="3048000" cy="838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বীনা </a:t>
            </a:r>
            <a:r>
              <a:rPr lang="en-US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কর্মকার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9063" y="2259555"/>
            <a:ext cx="3425923" cy="990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সহকারী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শিক্ষক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87155" y="3426486"/>
            <a:ext cx="576968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সরকারি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গৈলা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মডেল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মাধ্যমিক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বিদ্যালয়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122844" y="4572000"/>
            <a:ext cx="5333999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</a:rPr>
              <a:t>গৈলা</a:t>
            </a:r>
            <a:r>
              <a:rPr lang="en-US" sz="3200" dirty="0">
                <a:solidFill>
                  <a:srgbClr val="002060"/>
                </a:solidFill>
              </a:rPr>
              <a:t> ,</a:t>
            </a:r>
            <a:r>
              <a:rPr lang="en-US" sz="3200" dirty="0" err="1">
                <a:solidFill>
                  <a:srgbClr val="002060"/>
                </a:solidFill>
              </a:rPr>
              <a:t>আগৈলঝাড়া,বরিশাল</a:t>
            </a:r>
            <a:r>
              <a:rPr lang="en-US" sz="3200" dirty="0">
                <a:solidFill>
                  <a:srgbClr val="002060"/>
                </a:solidFill>
              </a:rPr>
              <a:t> ।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1687155" y="5708074"/>
            <a:ext cx="6694845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E- mail – binakarmaker121@gmail,com</a:t>
            </a:r>
          </a:p>
        </p:txBody>
      </p:sp>
      <p:pic>
        <p:nvPicPr>
          <p:cNvPr id="12" name="Picture 11" descr="C:\Users\Bina\Pictures\Screenshots\Screenshot (20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957" y="205412"/>
            <a:ext cx="2338532" cy="2549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723" y="152400"/>
            <a:ext cx="51816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পাঠপরিচিতি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6164" y="1219200"/>
            <a:ext cx="3429000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শ্রেণী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:-৭ম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21" y="2535380"/>
            <a:ext cx="5592033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বিষয়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:-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হিন্দুধর্ম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ও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নৈতিক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শিক্ষা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323130" y="3484416"/>
            <a:ext cx="5780806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অধ্যায়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:- ৭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ম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685797" y="4772891"/>
            <a:ext cx="6811279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পাঠঃ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আর্দশ্য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জীবনচরিত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0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250344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6527" y="0"/>
            <a:ext cx="5715000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শিখনফল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1524000"/>
            <a:ext cx="5867400" cy="3782799"/>
          </a:xfrm>
          <a:prstGeom prst="roundRect">
            <a:avLst/>
          </a:prstGeom>
        </p:spPr>
        <p:style>
          <a:lnRef idx="1">
            <a:schemeClr val="accent5"/>
          </a:lnRef>
          <a:fillRef idx="1002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শিখনফল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---------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মহাপুরুষের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শ্রীচৈতন্যদেবের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বাল্যজীবন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rgbClr val="FFFF00"/>
                </a:solidFill>
              </a:rPr>
              <a:t>শ্রীচৈতন্যদেবের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আদর্শ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জীবন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থেকে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নৈতিক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শিক্ষাসমূহ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চিহ্নত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করতে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পারবে</a:t>
            </a:r>
            <a:r>
              <a:rPr lang="en-US" sz="2400" dirty="0">
                <a:solidFill>
                  <a:srgbClr val="FFFF00"/>
                </a:solidFill>
              </a:rPr>
              <a:t>।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3726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57400" y="457200"/>
            <a:ext cx="3667327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88394" y="5257800"/>
            <a:ext cx="5862537" cy="91440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আদর্শজীবনচরিত</a:t>
            </a:r>
            <a:r>
              <a:rPr lang="en-US" sz="3200" dirty="0" smtClean="0"/>
              <a:t>--</a:t>
            </a:r>
            <a:r>
              <a:rPr lang="en-US" sz="3200" dirty="0" err="1" smtClean="0"/>
              <a:t>শ্রীচৈতান্য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3210127" cy="2992581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485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27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00400"/>
            <a:ext cx="1610592" cy="2266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http://www.iloveindia.com/indian-heroes/pics/swami-vivekanan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>
            <a:fillRect/>
          </a:stretch>
        </p:blipFill>
        <p:spPr bwMode="auto">
          <a:xfrm>
            <a:off x="4572001" y="3221182"/>
            <a:ext cx="1781187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Bina\Desktop\কৃষ্ণেছবি\Screenshot (16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3246377"/>
            <a:ext cx="1632239" cy="212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50273" y="228600"/>
            <a:ext cx="8229600" cy="28956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আদর্শজীবনচরিত</a:t>
            </a:r>
            <a:r>
              <a:rPr lang="en-US" sz="2000" dirty="0" smtClean="0">
                <a:solidFill>
                  <a:srgbClr val="FFFF00"/>
                </a:solidFill>
              </a:rPr>
              <a:t>---</a:t>
            </a:r>
            <a:r>
              <a:rPr lang="en-US" sz="2000" dirty="0" err="1" smtClean="0">
                <a:solidFill>
                  <a:srgbClr val="FFFF00"/>
                </a:solidFill>
              </a:rPr>
              <a:t>জগতের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সকল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মনুষ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এক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রকম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নয়</a:t>
            </a:r>
            <a:r>
              <a:rPr lang="en-US" sz="2000" dirty="0" smtClean="0">
                <a:solidFill>
                  <a:srgbClr val="FFFF00"/>
                </a:solidFill>
              </a:rPr>
              <a:t>। </a:t>
            </a:r>
            <a:r>
              <a:rPr lang="en-US" sz="2000" dirty="0" err="1" smtClean="0">
                <a:solidFill>
                  <a:srgbClr val="FFFF00"/>
                </a:solidFill>
              </a:rPr>
              <a:t>কেউ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কেউ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নিজেকে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নিয়েই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ব্যস্ত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থাকে।এরা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সাধারন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মানুষ।আবার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কেউ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কেউ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আছেন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এর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বিপরীত।তাঁরা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অপরের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মঙ্গলের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কথাও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চিন্তা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করেন।কেউ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কেউ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সংসারের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সুখ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ত্যাগ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করে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জগতের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মঙ্গল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সাধন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করেন</a:t>
            </a:r>
            <a:r>
              <a:rPr lang="en-US" sz="2000" dirty="0" smtClean="0">
                <a:solidFill>
                  <a:srgbClr val="FFFF00"/>
                </a:solidFill>
              </a:rPr>
              <a:t>। </a:t>
            </a:r>
            <a:r>
              <a:rPr lang="en-US" sz="2000" dirty="0" err="1" smtClean="0">
                <a:solidFill>
                  <a:srgbClr val="FFFF00"/>
                </a:solidFill>
              </a:rPr>
              <a:t>এঁরা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হলেন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মহাপুরূষ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বা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মহীয়সী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নারী।এঁদের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জীবনচরিতই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আদর্শ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জীবনচরিত।এঁদের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জীবনী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থেকে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আমরা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অনেক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কিছু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শিখতে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পারি।এঁরা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হলেন</a:t>
            </a:r>
            <a:r>
              <a:rPr lang="en-US" sz="2000" dirty="0" smtClean="0">
                <a:solidFill>
                  <a:srgbClr val="FFFF00"/>
                </a:solidFill>
              </a:rPr>
              <a:t>-----।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97" y="3336673"/>
            <a:ext cx="2077304" cy="199421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682504"/>
            <a:ext cx="1523999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শ্রীকৃষ্ণ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971800" y="5735782"/>
            <a:ext cx="1229592" cy="457200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শ্রীচৈতান্য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876798" y="5675577"/>
            <a:ext cx="1732697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স্বামী</a:t>
            </a:r>
            <a:r>
              <a:rPr lang="en-US" dirty="0" smtClean="0"/>
              <a:t> </a:t>
            </a:r>
            <a:r>
              <a:rPr lang="en-US" dirty="0" err="1" smtClean="0"/>
              <a:t>বিবেকান্দ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47165" y="5507182"/>
            <a:ext cx="2019299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সাধক</a:t>
            </a:r>
            <a:r>
              <a:rPr lang="en-US" dirty="0" smtClean="0"/>
              <a:t> </a:t>
            </a:r>
            <a:r>
              <a:rPr lang="en-US" dirty="0" err="1" smtClean="0"/>
              <a:t>রামপ্রসাদ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8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3726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483427" y="457200"/>
            <a:ext cx="41148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এখন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আমরা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জানব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sz="2400" b="1" dirty="0" err="1" smtClean="0">
                <a:solidFill>
                  <a:schemeClr val="tx1"/>
                </a:solidFill>
              </a:rPr>
              <a:t>শ্রীচৈতন্য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90254" y="5257800"/>
            <a:ext cx="5701146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শ্রীচৈতন্য</a:t>
            </a:r>
            <a:r>
              <a:rPr lang="en-US" sz="2000" dirty="0" smtClean="0"/>
              <a:t> ১৪৮৬ </a:t>
            </a:r>
            <a:r>
              <a:rPr lang="en-US" sz="2000" dirty="0" err="1" smtClean="0"/>
              <a:t>খ্রিষ্টাব্দের</a:t>
            </a:r>
            <a:r>
              <a:rPr lang="en-US" sz="2000" dirty="0" smtClean="0"/>
              <a:t> ১৮ফেব্রূয়ারি </a:t>
            </a:r>
            <a:r>
              <a:rPr lang="en-US" sz="2000" dirty="0" err="1" smtClean="0"/>
              <a:t>ভারতের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পশ্চিমবঙ্গের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নবদ্বীপে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জন্মগ্রহণ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করেন</a:t>
            </a:r>
            <a:endParaRPr lang="en-US" sz="2000" dirty="0"/>
          </a:p>
        </p:txBody>
      </p:sp>
      <p:pic>
        <p:nvPicPr>
          <p:cNvPr id="1026" name="Picture 2" descr="C:\Users\Bina\Desktop\New folder\Screenshot (28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20562"/>
            <a:ext cx="4724400" cy="32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291" y="-243417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4709653"/>
            <a:ext cx="8686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শ্রীচৈতন্যের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পিতা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জগন্নাতমিশ্র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এবংমাতা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শচীদেবী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Bina\Desktop\New folder\Screenshot (25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85" y="914400"/>
            <a:ext cx="5959741" cy="31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5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378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</dc:creator>
  <cp:lastModifiedBy>Windows User</cp:lastModifiedBy>
  <cp:revision>83</cp:revision>
  <dcterms:created xsi:type="dcterms:W3CDTF">2006-08-16T00:00:00Z</dcterms:created>
  <dcterms:modified xsi:type="dcterms:W3CDTF">2022-04-14T11:21:58Z</dcterms:modified>
</cp:coreProperties>
</file>