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56" r:id="rId3"/>
    <p:sldId id="257" r:id="rId4"/>
    <p:sldId id="268" r:id="rId5"/>
    <p:sldId id="269" r:id="rId6"/>
    <p:sldId id="267" r:id="rId7"/>
    <p:sldId id="270" r:id="rId8"/>
    <p:sldId id="266" r:id="rId9"/>
    <p:sldId id="271" r:id="rId10"/>
    <p:sldId id="265" r:id="rId11"/>
    <p:sldId id="272" r:id="rId12"/>
    <p:sldId id="264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92211-722D-4ACD-84F1-D4582A63EECE}" type="datetimeFigureOut">
              <a:rPr lang="en-US" smtClean="0"/>
              <a:t>15-Apr-22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A05C2-95A3-4E85-B4F2-0F1CDF81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2201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6705600" cy="4191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Rounded Rectangle 1"/>
          <p:cNvSpPr/>
          <p:nvPr/>
        </p:nvSpPr>
        <p:spPr>
          <a:xfrm>
            <a:off x="2857498" y="533400"/>
            <a:ext cx="4686301" cy="9144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FF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69396"/>
            <a:ext cx="21336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852501"/>
            <a:ext cx="2286000" cy="266392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852501"/>
            <a:ext cx="1956145" cy="26146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733800"/>
            <a:ext cx="2048449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57200" y="4648200"/>
            <a:ext cx="57912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The cow is very useful to us .</a:t>
            </a:r>
          </a:p>
        </p:txBody>
      </p:sp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838200"/>
            <a:ext cx="5562600" cy="40318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  cow  is  a  domestic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animal. It  has  four  legs,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two  ears, two  eyes, a  long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tail  and  two  horns. It’s  body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is  covered  with  fur. The  cow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lives  on  grass. The  cow  gives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us  milk. We  drink  milk. The</a:t>
            </a:r>
            <a:br>
              <a:rPr lang="en-US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cow  is  very  useful  to  us. </a:t>
            </a:r>
          </a:p>
        </p:txBody>
      </p:sp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03439" y="228600"/>
            <a:ext cx="4354561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Home work </a:t>
            </a:r>
          </a:p>
        </p:txBody>
      </p:sp>
      <p:pic>
        <p:nvPicPr>
          <p:cNvPr id="4" name="Picture 3" descr="dsc_0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447800"/>
            <a:ext cx="4114800" cy="3352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 4"/>
          <p:cNvSpPr/>
          <p:nvPr/>
        </p:nvSpPr>
        <p:spPr>
          <a:xfrm>
            <a:off x="990600" y="5105400"/>
            <a:ext cx="6697795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Write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letter to your friend</a:t>
            </a: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about”Dome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animal”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J:\erett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895600"/>
            <a:ext cx="2190103" cy="158634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43200" y="381000"/>
            <a:ext cx="411479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143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Thankyou</a:t>
            </a:r>
            <a:endParaRPr lang="bn-BD" sz="4400" b="1" dirty="0">
              <a:ln w="11430">
                <a:solidFill>
                  <a:srgbClr val="FFC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71" y="1447800"/>
            <a:ext cx="6801129" cy="4882755"/>
          </a:xfrm>
          <a:prstGeom prst="rect">
            <a:avLst/>
          </a:prstGeom>
          <a:ln w="38100" cap="sq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55" y="3431205"/>
            <a:ext cx="2399744" cy="2636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6" name="Picture 5" descr="graphics-flowers-06825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838555"/>
            <a:ext cx="3815999" cy="13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232242"/>
            <a:ext cx="9525000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4600" y="214513"/>
            <a:ext cx="3352800" cy="101091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Teacher Identity</a:t>
            </a:r>
          </a:p>
        </p:txBody>
      </p:sp>
      <p:pic>
        <p:nvPicPr>
          <p:cNvPr id="5" name="Picture 4" descr="D:\বিদ্যাঃছবি)\18.4.19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4513"/>
            <a:ext cx="2514600" cy="1766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6" name="Rounded Rectangle 5"/>
          <p:cNvSpPr/>
          <p:nvPr/>
        </p:nvSpPr>
        <p:spPr>
          <a:xfrm>
            <a:off x="2819400" y="1336034"/>
            <a:ext cx="3048000" cy="9144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karmaker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74273" y="2565845"/>
            <a:ext cx="4350327" cy="914400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Assistant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45226" y="3837711"/>
            <a:ext cx="6660574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Govt,Goila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model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Secodary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school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4800600"/>
            <a:ext cx="6629400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Goila,Agailjhara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 Barisal.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42042" y="5735782"/>
            <a:ext cx="4072613" cy="914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Phone--01997593089</a:t>
            </a:r>
            <a:endParaRPr lang="en-US" dirty="0"/>
          </a:p>
        </p:txBody>
      </p:sp>
      <p:pic>
        <p:nvPicPr>
          <p:cNvPr id="2" name="Picture 2" descr="C:\Users\Bina\Desktop\bina picture\বীনা ৭,১০,২১\Screenshot (708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2042" cy="2565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3606202" cy="280634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C:\Users\delowar\Documents\Desktop\SHAFIQUL\HAFIZ.ED.PICTURE\D. C. Pictures\picture for Contents\Picture for Contents\hyt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1545" y="744283"/>
            <a:ext cx="3036843" cy="2976462"/>
          </a:xfrm>
          <a:prstGeom prst="rect">
            <a:avLst/>
          </a:prstGeom>
          <a:noFill/>
        </p:spPr>
      </p:pic>
      <p:pic>
        <p:nvPicPr>
          <p:cNvPr id="5" name="Picture 4" descr="d-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5618" y="3962400"/>
            <a:ext cx="2888424" cy="255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1600200" y="4953000"/>
            <a:ext cx="3304308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>
                <a:solidFill>
                  <a:srgbClr val="C00000"/>
                </a:solidFill>
              </a:rPr>
              <a:t>Cow</a:t>
            </a:r>
          </a:p>
        </p:txBody>
      </p:sp>
    </p:spTree>
    <p:extLst>
      <p:ext uri="{BB962C8B-B14F-4D97-AF65-F5344CB8AC3E}">
        <p14:creationId xmlns:p14="http://schemas.microsoft.com/office/powerpoint/2010/main" val="230622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17641" y="1241286"/>
            <a:ext cx="1853392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-3</a:t>
            </a:r>
          </a:p>
        </p:txBody>
      </p:sp>
      <p:sp>
        <p:nvSpPr>
          <p:cNvPr id="4" name="Rectangle 3"/>
          <p:cNvSpPr/>
          <p:nvPr/>
        </p:nvSpPr>
        <p:spPr>
          <a:xfrm>
            <a:off x="615721" y="2209800"/>
            <a:ext cx="434815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 :English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073236"/>
            <a:ext cx="434734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Unseen passage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13. English For Today Class 3 TG.pdf - Adobe Reader">
            <a:extLst>
              <a:ext uri="{FF2B5EF4-FFF2-40B4-BE49-F238E27FC236}">
                <a16:creationId xmlns:a16="http://schemas.microsoft.com/office/drawing/2014/main" xmlns="" xmlns:lc="http://schemas.openxmlformats.org/drawingml/2006/lockedCanvas" id="{8DE7FD32-A56B-4B5A-A1B0-7156AB2F7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1" t="11918" r="32008" b="1982"/>
          <a:stretch/>
        </p:blipFill>
        <p:spPr>
          <a:xfrm>
            <a:off x="5715000" y="1903887"/>
            <a:ext cx="2476496" cy="3200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0448" y="4191000"/>
            <a:ext cx="3217228" cy="14465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</a:rPr>
              <a:t>Cow</a:t>
            </a:r>
          </a:p>
        </p:txBody>
      </p:sp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777832"/>
            <a:ext cx="3276600" cy="3641768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762000"/>
            <a:ext cx="3276600" cy="381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95400" y="5029200"/>
            <a:ext cx="614225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The cow is domestic </a:t>
            </a:r>
            <a:r>
              <a:rPr lang="en-US" sz="4000" dirty="0" err="1">
                <a:solidFill>
                  <a:srgbClr val="002060"/>
                </a:solidFill>
              </a:rPr>
              <a:t>animal</a:t>
            </a:r>
            <a:r>
              <a:rPr lang="en-US" sz="4000" dirty="0" err="1"/>
              <a:t>l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46097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04800"/>
            <a:ext cx="2880781" cy="2971800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2153"/>
            <a:ext cx="3352800" cy="25220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447801" y="3962400"/>
            <a:ext cx="518160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It has four </a:t>
            </a:r>
            <a:r>
              <a:rPr lang="en-US" sz="2800" dirty="0" err="1">
                <a:solidFill>
                  <a:srgbClr val="002060"/>
                </a:solidFill>
              </a:rPr>
              <a:t>legs,two</a:t>
            </a:r>
            <a:r>
              <a:rPr lang="en-US" sz="2800" dirty="0">
                <a:solidFill>
                  <a:srgbClr val="002060"/>
                </a:solidFill>
              </a:rPr>
              <a:t> ears , two eyes, a long tail and two horns.</a:t>
            </a:r>
          </a:p>
          <a:p>
            <a:r>
              <a:rPr lang="en-US" sz="2800" dirty="0">
                <a:solidFill>
                  <a:srgbClr val="002060"/>
                </a:solidFill>
              </a:rPr>
              <a:t>It’s body is covered with fur.</a:t>
            </a:r>
          </a:p>
        </p:txBody>
      </p:sp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609600"/>
            <a:ext cx="5155016" cy="3687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895785" y="4987633"/>
            <a:ext cx="53524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The cow lives on grass</a:t>
            </a:r>
          </a:p>
        </p:txBody>
      </p:sp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242"/>
            <a:ext cx="9143999" cy="731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0" y="381000"/>
            <a:ext cx="7309325" cy="3962400"/>
          </a:xfrm>
          <a:prstGeom prst="round2DiagRect">
            <a:avLst>
              <a:gd name="adj1" fmla="val 16667"/>
              <a:gd name="adj2" fmla="val 30094"/>
            </a:avLst>
          </a:prstGeom>
          <a:ln w="88900" cap="sq">
            <a:solidFill>
              <a:srgbClr val="FF99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942690" y="4845561"/>
            <a:ext cx="643931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cow gives us milk.</a:t>
            </a:r>
          </a:p>
        </p:txBody>
      </p:sp>
    </p:spTree>
    <p:extLst>
      <p:ext uri="{BB962C8B-B14F-4D97-AF65-F5344CB8AC3E}">
        <p14:creationId xmlns:p14="http://schemas.microsoft.com/office/powerpoint/2010/main" val="154454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allpaper for slide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152400"/>
            <a:ext cx="9372600" cy="70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Bina\Pictures\Camera Roll\WIN_20200928_17_07_46_Pr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3124200" cy="3477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133600" y="4956720"/>
            <a:ext cx="40386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dirty="0"/>
              <a:t>We drink milk.</a:t>
            </a:r>
          </a:p>
        </p:txBody>
      </p:sp>
    </p:spTree>
    <p:extLst>
      <p:ext uri="{BB962C8B-B14F-4D97-AF65-F5344CB8AC3E}">
        <p14:creationId xmlns:p14="http://schemas.microsoft.com/office/powerpoint/2010/main" val="1629082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99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Bina</dc:creator>
  <cp:lastModifiedBy>Windows User</cp:lastModifiedBy>
  <cp:revision>31</cp:revision>
  <dcterms:created xsi:type="dcterms:W3CDTF">2006-08-16T00:00:00Z</dcterms:created>
  <dcterms:modified xsi:type="dcterms:W3CDTF">2022-04-15T06:48:55Z</dcterms:modified>
</cp:coreProperties>
</file>