
<file path=[Content_Types].xml><?xml version="1.0" encoding="utf-8"?>
<Types xmlns="http://schemas.openxmlformats.org/package/2006/content-types">
  <Default Extension="png" ContentType="image/png"/>
  <Default Extension="tmp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328" r:id="rId2"/>
    <p:sldId id="329" r:id="rId3"/>
    <p:sldId id="270" r:id="rId4"/>
    <p:sldId id="312" r:id="rId5"/>
    <p:sldId id="288" r:id="rId6"/>
    <p:sldId id="338" r:id="rId7"/>
    <p:sldId id="348" r:id="rId8"/>
    <p:sldId id="274" r:id="rId9"/>
    <p:sldId id="273" r:id="rId10"/>
    <p:sldId id="280" r:id="rId11"/>
    <p:sldId id="339" r:id="rId12"/>
    <p:sldId id="340" r:id="rId13"/>
    <p:sldId id="349" r:id="rId14"/>
    <p:sldId id="342" r:id="rId15"/>
    <p:sldId id="341" r:id="rId16"/>
    <p:sldId id="343" r:id="rId17"/>
    <p:sldId id="347" r:id="rId18"/>
    <p:sldId id="281" r:id="rId19"/>
    <p:sldId id="345" r:id="rId20"/>
    <p:sldId id="261" r:id="rId21"/>
    <p:sldId id="284" r:id="rId22"/>
    <p:sldId id="262" r:id="rId23"/>
    <p:sldId id="26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7a888dd4874b112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F24"/>
    <a:srgbClr val="D8BDD5"/>
    <a:srgbClr val="D3BAD0"/>
    <a:srgbClr val="767171"/>
    <a:srgbClr val="629AFA"/>
    <a:srgbClr val="6599FF"/>
    <a:srgbClr val="FEFEFE"/>
    <a:srgbClr val="00FFFF"/>
    <a:srgbClr val="000000"/>
    <a:srgbClr val="F31F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15" autoAdjust="0"/>
    <p:restoredTop sz="94374" autoAdjust="0"/>
  </p:normalViewPr>
  <p:slideViewPr>
    <p:cSldViewPr>
      <p:cViewPr varScale="1">
        <p:scale>
          <a:sx n="69" d="100"/>
          <a:sy n="69" d="100"/>
        </p:scale>
        <p:origin x="300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2F372-B3D2-4D9F-BD08-5FA3E613082A}" type="datetimeFigureOut">
              <a:rPr lang="en-US" smtClean="0"/>
              <a:pPr/>
              <a:t>4/17/2022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1867B-4533-4D53-9CBF-3DA69FA35D2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442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/>
              <a:t>মোঃ আবু হাসান, সহকারি শিক্ষক, বিজবাগ সরকারি প্রাথমিক বিদ্যালয়।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5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/>
              <a:t>ধন্যবাদ</a:t>
            </a:r>
            <a:r>
              <a:rPr lang="bn-IN" baseline="0" dirty="0"/>
              <a:t> দ্বারা শ্রেণীর কার্যক্রম সমাপ্ত করা যেতে পারে।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3033A8-80DC-42D0-B919-6586464BBE6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754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6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5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3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0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0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67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4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433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43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66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14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71">
                <a:solidFill>
                  <a:schemeClr val="tx1">
                    <a:tint val="75000"/>
                  </a:schemeClr>
                </a:solidFill>
              </a:defRPr>
            </a:lvl1pPr>
            <a:lvl2pPr marL="358419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2pPr>
            <a:lvl3pPr marL="716839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3pPr>
            <a:lvl4pPr marL="107525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43367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792097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2150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508935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8673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93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214"/>
            </a:lvl1pPr>
            <a:lvl2pPr>
              <a:defRPr sz="1857"/>
            </a:lvl2pPr>
            <a:lvl3pPr>
              <a:defRPr sz="1571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671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5" cy="639762"/>
          </a:xfrm>
        </p:spPr>
        <p:txBody>
          <a:bodyPr anchor="b"/>
          <a:lstStyle>
            <a:lvl1pPr marL="0" indent="0">
              <a:buNone/>
              <a:defRPr sz="1857" b="1"/>
            </a:lvl1pPr>
            <a:lvl2pPr marL="358419" indent="0">
              <a:buNone/>
              <a:defRPr sz="1571" b="1"/>
            </a:lvl2pPr>
            <a:lvl3pPr marL="716839" indent="0">
              <a:buNone/>
              <a:defRPr sz="1429" b="1"/>
            </a:lvl3pPr>
            <a:lvl4pPr marL="1075258" indent="0">
              <a:buNone/>
              <a:defRPr sz="1286" b="1"/>
            </a:lvl4pPr>
            <a:lvl5pPr marL="1433677" indent="0">
              <a:buNone/>
              <a:defRPr sz="1286" b="1"/>
            </a:lvl5pPr>
            <a:lvl6pPr marL="1792097" indent="0">
              <a:buNone/>
              <a:defRPr sz="1286" b="1"/>
            </a:lvl6pPr>
            <a:lvl7pPr marL="2150516" indent="0">
              <a:buNone/>
              <a:defRPr sz="1286" b="1"/>
            </a:lvl7pPr>
            <a:lvl8pPr marL="2508935" indent="0">
              <a:buNone/>
              <a:defRPr sz="1286" b="1"/>
            </a:lvl8pPr>
            <a:lvl9pPr marL="2867354" indent="0">
              <a:buNone/>
              <a:defRPr sz="128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5" cy="3951288"/>
          </a:xfrm>
        </p:spPr>
        <p:txBody>
          <a:bodyPr/>
          <a:lstStyle>
            <a:lvl1pPr>
              <a:defRPr sz="1857"/>
            </a:lvl1pPr>
            <a:lvl2pPr>
              <a:defRPr sz="1571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2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752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483428" y="6387353"/>
            <a:ext cx="5588000" cy="165472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200400" y="6677161"/>
            <a:ext cx="56823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71683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50" dirty="0">
                <a:solidFill>
                  <a:schemeClr val="tx2"/>
                </a:solidFill>
              </a:rPr>
              <a:t>Md.</a:t>
            </a:r>
            <a:r>
              <a:rPr lang="en-US" sz="1050" baseline="0" dirty="0">
                <a:solidFill>
                  <a:schemeClr val="tx2"/>
                </a:solidFill>
              </a:rPr>
              <a:t> Abu Hasan, Assistant Teacher, Bijbag Govt. Primary School. Senbag, Noakhali</a:t>
            </a:r>
            <a:endParaRPr lang="en-US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38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5" y="273052"/>
            <a:ext cx="6815667" cy="5853113"/>
          </a:xfrm>
        </p:spPr>
        <p:txBody>
          <a:bodyPr/>
          <a:lstStyle>
            <a:lvl1pPr>
              <a:defRPr sz="2500"/>
            </a:lvl1pPr>
            <a:lvl2pPr>
              <a:defRPr sz="2214"/>
            </a:lvl2pPr>
            <a:lvl3pPr>
              <a:defRPr sz="1857"/>
            </a:lvl3pPr>
            <a:lvl4pPr>
              <a:defRPr sz="1571"/>
            </a:lvl4pPr>
            <a:lvl5pPr>
              <a:defRPr sz="1571"/>
            </a:lvl5pPr>
            <a:lvl6pPr>
              <a:defRPr sz="1571"/>
            </a:lvl6pPr>
            <a:lvl7pPr>
              <a:defRPr sz="1571"/>
            </a:lvl7pPr>
            <a:lvl8pPr>
              <a:defRPr sz="1571"/>
            </a:lvl8pPr>
            <a:lvl9pPr>
              <a:defRPr sz="15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62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71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500"/>
            </a:lvl1pPr>
            <a:lvl2pPr marL="358419" indent="0">
              <a:buNone/>
              <a:defRPr sz="2214"/>
            </a:lvl2pPr>
            <a:lvl3pPr marL="716839" indent="0">
              <a:buNone/>
              <a:defRPr sz="1857"/>
            </a:lvl3pPr>
            <a:lvl4pPr marL="1075258" indent="0">
              <a:buNone/>
              <a:defRPr sz="1571"/>
            </a:lvl4pPr>
            <a:lvl5pPr marL="1433677" indent="0">
              <a:buNone/>
              <a:defRPr sz="1571"/>
            </a:lvl5pPr>
            <a:lvl6pPr marL="1792097" indent="0">
              <a:buNone/>
              <a:defRPr sz="1571"/>
            </a:lvl6pPr>
            <a:lvl7pPr marL="2150516" indent="0">
              <a:buNone/>
              <a:defRPr sz="1571"/>
            </a:lvl7pPr>
            <a:lvl8pPr marL="2508935" indent="0">
              <a:buNone/>
              <a:defRPr sz="1571"/>
            </a:lvl8pPr>
            <a:lvl9pPr marL="2867354" indent="0">
              <a:buNone/>
              <a:defRPr sz="157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71"/>
            </a:lvl1pPr>
            <a:lvl2pPr marL="358419" indent="0">
              <a:buNone/>
              <a:defRPr sz="929"/>
            </a:lvl2pPr>
            <a:lvl3pPr marL="716839" indent="0">
              <a:buNone/>
              <a:defRPr sz="786"/>
            </a:lvl3pPr>
            <a:lvl4pPr marL="1075258" indent="0">
              <a:buNone/>
              <a:defRPr sz="714"/>
            </a:lvl4pPr>
            <a:lvl5pPr marL="1433677" indent="0">
              <a:buNone/>
              <a:defRPr sz="714"/>
            </a:lvl5pPr>
            <a:lvl6pPr marL="1792097" indent="0">
              <a:buNone/>
              <a:defRPr sz="714"/>
            </a:lvl6pPr>
            <a:lvl7pPr marL="2150516" indent="0">
              <a:buNone/>
              <a:defRPr sz="714"/>
            </a:lvl7pPr>
            <a:lvl8pPr marL="2508935" indent="0">
              <a:buNone/>
              <a:defRPr sz="714"/>
            </a:lvl8pPr>
            <a:lvl9pPr marL="2867354" indent="0">
              <a:buNone/>
              <a:defRPr sz="71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66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00355" tIns="50178" rIns="100355" bIns="5017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100355" tIns="50178" rIns="100355" bIns="501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l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4/17/2022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ct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100355" tIns="50178" rIns="100355" bIns="50178" rtlCol="0" anchor="ctr"/>
          <a:lstStyle>
            <a:lvl1pPr algn="r">
              <a:defRPr sz="92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16839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71683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106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716839" rtl="0" eaLnBrk="1" latinLnBrk="0" hangingPunct="1">
        <a:spcBef>
          <a:spcPct val="0"/>
        </a:spcBef>
        <a:buNone/>
        <a:defRPr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8815" indent="-268815" algn="l" defTabSz="716839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2432" indent="-224012" algn="l" defTabSz="716839" rtl="0" eaLnBrk="1" latinLnBrk="0" hangingPunct="1">
        <a:spcBef>
          <a:spcPct val="20000"/>
        </a:spcBef>
        <a:buFont typeface="Arial" pitchFamily="34" charset="0"/>
        <a:buChar char="–"/>
        <a:defRPr sz="2214" kern="1200">
          <a:solidFill>
            <a:schemeClr val="tx1"/>
          </a:solidFill>
          <a:latin typeface="+mn-lt"/>
          <a:ea typeface="+mn-ea"/>
          <a:cs typeface="+mn-cs"/>
        </a:defRPr>
      </a:lvl2pPr>
      <a:lvl3pPr marL="896049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857" kern="1200">
          <a:solidFill>
            <a:schemeClr val="tx1"/>
          </a:solidFill>
          <a:latin typeface="+mn-lt"/>
          <a:ea typeface="+mn-ea"/>
          <a:cs typeface="+mn-cs"/>
        </a:defRPr>
      </a:lvl3pPr>
      <a:lvl4pPr marL="1254468" indent="-179210" algn="l" defTabSz="716839" rtl="0" eaLnBrk="1" latinLnBrk="0" hangingPunct="1">
        <a:spcBef>
          <a:spcPct val="20000"/>
        </a:spcBef>
        <a:buFont typeface="Arial" pitchFamily="34" charset="0"/>
        <a:buChar char="–"/>
        <a:defRPr sz="1571" kern="1200">
          <a:solidFill>
            <a:schemeClr val="tx1"/>
          </a:solidFill>
          <a:latin typeface="+mn-lt"/>
          <a:ea typeface="+mn-ea"/>
          <a:cs typeface="+mn-cs"/>
        </a:defRPr>
      </a:lvl4pPr>
      <a:lvl5pPr marL="1612887" indent="-179210" algn="l" defTabSz="716839" rtl="0" eaLnBrk="1" latinLnBrk="0" hangingPunct="1">
        <a:spcBef>
          <a:spcPct val="20000"/>
        </a:spcBef>
        <a:buFont typeface="Arial" pitchFamily="34" charset="0"/>
        <a:buChar char="»"/>
        <a:defRPr sz="1571" kern="1200">
          <a:solidFill>
            <a:schemeClr val="tx1"/>
          </a:solidFill>
          <a:latin typeface="+mn-lt"/>
          <a:ea typeface="+mn-ea"/>
          <a:cs typeface="+mn-cs"/>
        </a:defRPr>
      </a:lvl5pPr>
      <a:lvl6pPr marL="1971307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6pPr>
      <a:lvl7pPr marL="2329726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7pPr>
      <a:lvl8pPr marL="268814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8pPr>
      <a:lvl9pPr marL="3046565" indent="-179210" algn="l" defTabSz="716839" rtl="0" eaLnBrk="1" latinLnBrk="0" hangingPunct="1">
        <a:spcBef>
          <a:spcPct val="20000"/>
        </a:spcBef>
        <a:buFont typeface="Arial" pitchFamily="34" charset="0"/>
        <a:buChar char="•"/>
        <a:defRPr sz="15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1pPr>
      <a:lvl2pPr marL="35841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2pPr>
      <a:lvl3pPr marL="716839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3pPr>
      <a:lvl4pPr marL="1075258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4pPr>
      <a:lvl5pPr marL="143367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5pPr>
      <a:lvl6pPr marL="1792097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50516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508935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867354" algn="l" defTabSz="716839" rtl="0" eaLnBrk="1" latinLnBrk="0" hangingPunct="1"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972732" y="1359977"/>
            <a:ext cx="4246536" cy="4138047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71720" y="1636766"/>
            <a:ext cx="3648560" cy="358446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163667" y="1369585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46625" y="1342048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46625" y="1387514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298842" y="1281693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75281" y="1263764"/>
            <a:ext cx="188258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52799" y="2147853"/>
            <a:ext cx="9470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9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9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solidFill>
                  <a:srgbClr val="00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1C94BD-B2EB-4739-A3FB-9C7C2F462DF5}"/>
              </a:ext>
            </a:extLst>
          </p:cNvPr>
          <p:cNvSpPr txBox="1"/>
          <p:nvPr/>
        </p:nvSpPr>
        <p:spPr>
          <a:xfrm>
            <a:off x="-134089" y="2802647"/>
            <a:ext cx="723899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dirty="0">
              <a:solidFill>
                <a:srgbClr val="00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0557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5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7" presetClass="entr" presetSubtype="10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026" y="4349436"/>
            <a:ext cx="2803389" cy="19691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7F8AD7-AA13-4B59-A3B6-73D156581BD3}"/>
              </a:ext>
            </a:extLst>
          </p:cNvPr>
          <p:cNvSpPr txBox="1"/>
          <p:nvPr/>
        </p:nvSpPr>
        <p:spPr>
          <a:xfrm>
            <a:off x="1161688" y="600670"/>
            <a:ext cx="9965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তোমাদের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বইয়ের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১৬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পৃষ্ঠা  খোল 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A37BC4E-A7F9-400A-8E91-26E03153251E}"/>
              </a:ext>
            </a:extLst>
          </p:cNvPr>
          <p:cNvGrpSpPr/>
          <p:nvPr/>
        </p:nvGrpSpPr>
        <p:grpSpPr>
          <a:xfrm>
            <a:off x="2057400" y="2003883"/>
            <a:ext cx="6198424" cy="4069433"/>
            <a:chOff x="3024874" y="1524000"/>
            <a:chExt cx="6198424" cy="4069433"/>
          </a:xfrm>
        </p:grpSpPr>
        <p:pic>
          <p:nvPicPr>
            <p:cNvPr id="9" name="Picture 8" descr="Screen Clipping">
              <a:extLst>
                <a:ext uri="{FF2B5EF4-FFF2-40B4-BE49-F238E27FC236}">
                  <a16:creationId xmlns:a16="http://schemas.microsoft.com/office/drawing/2014/main" id="{931FD30B-FCE7-4F89-B23B-655B4329C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24874" y="1524000"/>
              <a:ext cx="3071126" cy="406943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pic>
          <p:nvPicPr>
            <p:cNvPr id="10" name="Picture 9" descr="Screen Clipping">
              <a:extLst>
                <a:ext uri="{FF2B5EF4-FFF2-40B4-BE49-F238E27FC236}">
                  <a16:creationId xmlns:a16="http://schemas.microsoft.com/office/drawing/2014/main" id="{4FFFC76C-6C2A-4EF9-A2B0-5F0B5B344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551" y="1524000"/>
              <a:ext cx="3078747" cy="4069433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13204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64F4C-1F24-4C6E-B50E-753EE95E0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2198927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3E16291-9F6A-4326-840D-E631410070F9}"/>
              </a:ext>
            </a:extLst>
          </p:cNvPr>
          <p:cNvSpPr txBox="1"/>
          <p:nvPr/>
        </p:nvSpPr>
        <p:spPr>
          <a:xfrm>
            <a:off x="3575552" y="1093772"/>
            <a:ext cx="5033963" cy="1107996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n w="0"/>
                <a:solidFill>
                  <a:srgbClr val="FF0066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শিক্ষকের পাঠ</a:t>
            </a:r>
            <a:endParaRPr lang="en-US" sz="6600" dirty="0">
              <a:ln w="0"/>
              <a:solidFill>
                <a:srgbClr val="FF0066"/>
              </a:solidFill>
              <a:effectLst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FD55F63-8EBF-4BF7-BD88-16E0558B5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351" y="2167132"/>
            <a:ext cx="4735298" cy="440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4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64F4C-1F24-4C6E-B50E-753EE95E0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219892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2B6185-4748-4746-A1F3-8EB17567715D}"/>
              </a:ext>
            </a:extLst>
          </p:cNvPr>
          <p:cNvSpPr/>
          <p:nvPr/>
        </p:nvSpPr>
        <p:spPr>
          <a:xfrm>
            <a:off x="1654700" y="4343400"/>
            <a:ext cx="8875669" cy="193899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২১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১৯৫২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সাল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ফাল্গুন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মাস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গাছ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ঝরে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গজিয়েছে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পলাশ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ফুল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ফুটেছে</a:t>
            </a:r>
            <a:r>
              <a:rPr lang="en-US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564805-68CC-469B-A83B-C587B2C08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85725"/>
            <a:ext cx="70104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98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64F4C-1F24-4C6E-B50E-753EE95E0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2198927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A2B6185-4748-4746-A1F3-8EB17567715D}"/>
              </a:ext>
            </a:extLst>
          </p:cNvPr>
          <p:cNvSpPr/>
          <p:nvPr/>
        </p:nvSpPr>
        <p:spPr>
          <a:xfrm>
            <a:off x="2173331" y="4800600"/>
            <a:ext cx="7838407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ঢাকা বিশ্ববিদ্যালয় এলাকা। চারিদিকে থমথমে ভাব। পুলিশ মিছিল করতে নিষেধ করেছে। </a:t>
            </a:r>
            <a:endParaRPr lang="en-US" sz="40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BDD982-BF27-478A-9F4E-7F5B22AC3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9754" y="0"/>
            <a:ext cx="7705559" cy="43295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5841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64F4C-1F24-4C6E-B50E-753EE95E0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219892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410AA26-3980-4758-B063-89F6E1A2F608}"/>
              </a:ext>
            </a:extLst>
          </p:cNvPr>
          <p:cNvSpPr/>
          <p:nvPr/>
        </p:nvSpPr>
        <p:spPr>
          <a:xfrm>
            <a:off x="2743200" y="5181600"/>
            <a:ext cx="67056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bn-IN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বাংলাকে রাষ্ট্রভাষা করার দাবি ছাত্রদের।</a:t>
            </a:r>
            <a:endParaRPr lang="en-US" sz="40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B37E93-2FBF-46E2-A82E-B810BBFAD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734" y="228600"/>
            <a:ext cx="7854532" cy="4343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313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64F4C-1F24-4C6E-B50E-753EE95E0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219892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A4A8DDB-65BD-4025-9083-5A63E2EB57CD}"/>
              </a:ext>
            </a:extLst>
          </p:cNvPr>
          <p:cNvSpPr/>
          <p:nvPr/>
        </p:nvSpPr>
        <p:spPr>
          <a:xfrm>
            <a:off x="2130135" y="4953000"/>
            <a:ext cx="7924800" cy="132343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 সরকার চায় উর্দুকে রাষ্ট্রভাষা করতে। বাঙালির মুখের ভাষাকে কেড়ে নিতে চায়।</a:t>
            </a:r>
            <a:endParaRPr lang="en-US" sz="40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832DE4-B75E-4A01-838E-416A734A4E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835" y="304799"/>
            <a:ext cx="6629400" cy="43537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626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64F4C-1F24-4C6E-B50E-753EE95E0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2198927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F79A95-24B8-43F1-920E-13148B8B796B}"/>
              </a:ext>
            </a:extLst>
          </p:cNvPr>
          <p:cNvSpPr/>
          <p:nvPr/>
        </p:nvSpPr>
        <p:spPr>
          <a:xfrm>
            <a:off x="1977735" y="4419600"/>
            <a:ext cx="8229600" cy="193899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bn-IN" sz="40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কিন্তু ছাত্র জনতা তা মানবে না। তারা মিছিল করবে। টগবগে তরুণেরা বেপরোয়া। প্রয়োজনে তারা জীবন দেবে। মায়ের ভাষার দাবি ছাড়বে না।</a:t>
            </a:r>
            <a:endParaRPr lang="en-US" sz="4000" spc="50" dirty="0">
              <a:ln w="11430">
                <a:noFill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84B52D-D230-48D6-84B5-2D6DE0292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391" y="326893"/>
            <a:ext cx="7282287" cy="382907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10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3773210" y="457200"/>
            <a:ext cx="4645580" cy="858598"/>
            <a:chOff x="1981199" y="4182012"/>
            <a:chExt cx="8411030" cy="1380588"/>
          </a:xfrm>
        </p:grpSpPr>
        <p:sp>
          <p:nvSpPr>
            <p:cNvPr id="17" name="Rounded Rectangle 16"/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4969102" y="549544"/>
            <a:ext cx="2044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6640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b="1" dirty="0">
                <a:solidFill>
                  <a:srgbClr val="6640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3773209" y="499894"/>
            <a:ext cx="807186" cy="807186"/>
            <a:chOff x="10518139" y="984471"/>
            <a:chExt cx="807186" cy="807186"/>
          </a:xfrm>
        </p:grpSpPr>
        <p:sp>
          <p:nvSpPr>
            <p:cNvPr id="20" name="Oval 19"/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A27D782-FE30-4748-8550-F15EE2354EC2}"/>
              </a:ext>
            </a:extLst>
          </p:cNvPr>
          <p:cNvSpPr txBox="1"/>
          <p:nvPr/>
        </p:nvSpPr>
        <p:spPr>
          <a:xfrm>
            <a:off x="2230524" y="1557605"/>
            <a:ext cx="73340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86851-0F91-4BAD-A52F-B64DDF60E24E}"/>
              </a:ext>
            </a:extLst>
          </p:cNvPr>
          <p:cNvSpPr txBox="1"/>
          <p:nvPr/>
        </p:nvSpPr>
        <p:spPr>
          <a:xfrm>
            <a:off x="1102266" y="2899744"/>
            <a:ext cx="68964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ক.</a:t>
            </a:r>
            <a:r>
              <a:rPr lang="en-US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 ………….</a:t>
            </a:r>
            <a:r>
              <a:rPr lang="en-US" sz="32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গজিয়েছে</a:t>
            </a:r>
            <a:r>
              <a:rPr lang="en-US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EB5560-43F1-4D38-8D5E-3C70DA73B767}"/>
              </a:ext>
            </a:extLst>
          </p:cNvPr>
          <p:cNvSpPr/>
          <p:nvPr/>
        </p:nvSpPr>
        <p:spPr>
          <a:xfrm>
            <a:off x="1102266" y="3609782"/>
            <a:ext cx="69076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bn-IN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পুলিশ </a:t>
            </a:r>
            <a:r>
              <a:rPr lang="en-US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……………</a:t>
            </a:r>
            <a:r>
              <a:rPr lang="bn-IN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করতে নিষেধ করেছে। 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29DDD3-3583-4C0C-B6C2-C31520B1B201}"/>
              </a:ext>
            </a:extLst>
          </p:cNvPr>
          <p:cNvSpPr/>
          <p:nvPr/>
        </p:nvSpPr>
        <p:spPr>
          <a:xfrm>
            <a:off x="1102266" y="4319819"/>
            <a:ext cx="6963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IN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টগবগে তরুণেরা </a:t>
            </a:r>
            <a:r>
              <a:rPr lang="en-US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……...............………</a:t>
            </a:r>
            <a:r>
              <a:rPr lang="bn-IN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01F729-B275-47A3-9F96-94C866EC4B1B}"/>
              </a:ext>
            </a:extLst>
          </p:cNvPr>
          <p:cNvSpPr/>
          <p:nvPr/>
        </p:nvSpPr>
        <p:spPr>
          <a:xfrm>
            <a:off x="8418789" y="3070875"/>
            <a:ext cx="1382110" cy="501285"/>
          </a:xfrm>
          <a:prstGeom prst="rect">
            <a:avLst/>
          </a:prstGeom>
          <a:solidFill>
            <a:srgbClr val="D8B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972B95E-AD80-4DF9-8802-321370FAEF19}"/>
              </a:ext>
            </a:extLst>
          </p:cNvPr>
          <p:cNvSpPr/>
          <p:nvPr/>
        </p:nvSpPr>
        <p:spPr>
          <a:xfrm>
            <a:off x="8418789" y="3680200"/>
            <a:ext cx="1382110" cy="501285"/>
          </a:xfrm>
          <a:prstGeom prst="rect">
            <a:avLst/>
          </a:prstGeom>
          <a:solidFill>
            <a:srgbClr val="D8B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2DF5D6-890F-4B83-85C2-E98AF3EEE521}"/>
              </a:ext>
            </a:extLst>
          </p:cNvPr>
          <p:cNvSpPr/>
          <p:nvPr/>
        </p:nvSpPr>
        <p:spPr>
          <a:xfrm>
            <a:off x="8418789" y="4289525"/>
            <a:ext cx="1382110" cy="501285"/>
          </a:xfrm>
          <a:prstGeom prst="rect">
            <a:avLst/>
          </a:prstGeom>
          <a:solidFill>
            <a:srgbClr val="D8BD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D6F71AC-7A05-4E64-BD14-254F24A04EA4}"/>
              </a:ext>
            </a:extLst>
          </p:cNvPr>
          <p:cNvSpPr/>
          <p:nvPr/>
        </p:nvSpPr>
        <p:spPr>
          <a:xfrm>
            <a:off x="8458732" y="3657675"/>
            <a:ext cx="814647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en-US" sz="3200" spc="50" dirty="0" err="1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পাতা</a:t>
            </a:r>
            <a:endParaRPr lang="en-US" sz="3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848D9E-DA3B-4376-ACB7-1C9E45E0B0A1}"/>
              </a:ext>
            </a:extLst>
          </p:cNvPr>
          <p:cNvSpPr/>
          <p:nvPr/>
        </p:nvSpPr>
        <p:spPr>
          <a:xfrm>
            <a:off x="8442739" y="4319819"/>
            <a:ext cx="1005403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bn-IN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endParaRPr lang="en-US" sz="32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A5D9AE-3825-475C-88A0-6EED6E0BAD37}"/>
              </a:ext>
            </a:extLst>
          </p:cNvPr>
          <p:cNvSpPr/>
          <p:nvPr/>
        </p:nvSpPr>
        <p:spPr>
          <a:xfrm>
            <a:off x="8421957" y="3095425"/>
            <a:ext cx="1382110" cy="58477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bn-IN" sz="3200" spc="50" dirty="0">
                <a:ln w="11430">
                  <a:noFill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বেপরোয়া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3193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1445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5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75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25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07407E-6 L -0.28958 -0.12454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79" y="-6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-0.42421 -0.11759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11" y="-5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-0.3224 0.1622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20" y="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6" grpId="0"/>
      <p:bldP spid="7" grpId="0"/>
      <p:bldP spid="9" grpId="0"/>
      <p:bldP spid="11" grpId="0"/>
      <p:bldP spid="13" grpId="0" animBg="1"/>
      <p:bldP spid="23" grpId="0" animBg="1"/>
      <p:bldP spid="24" grpId="0" animBg="1"/>
      <p:bldP spid="8" grpId="0"/>
      <p:bldP spid="8" grpId="1"/>
      <p:bldP spid="10" grpId="0"/>
      <p:bldP spid="10" grpId="1"/>
      <p:bldP spid="12" grpId="0"/>
      <p:bldP spid="12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649011" y="469393"/>
            <a:ext cx="4608789" cy="858585"/>
            <a:chOff x="1981199" y="4182012"/>
            <a:chExt cx="8411030" cy="1380588"/>
          </a:xfrm>
        </p:grpSpPr>
        <p:sp>
          <p:nvSpPr>
            <p:cNvPr id="17" name="Rounded Rectangle 16"/>
            <p:cNvSpPr/>
            <p:nvPr/>
          </p:nvSpPr>
          <p:spPr>
            <a:xfrm>
              <a:off x="1981199" y="4210050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100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981200" y="4182012"/>
              <a:ext cx="8411029" cy="1352550"/>
            </a:xfrm>
            <a:prstGeom prst="roundRect">
              <a:avLst>
                <a:gd name="adj" fmla="val 50000"/>
              </a:avLst>
            </a:prstGeom>
            <a:gradFill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0"/>
            </a:gradFill>
            <a:ln>
              <a:noFill/>
            </a:ln>
            <a:effectLst>
              <a:innerShdw blurRad="254000" dist="190500" dir="13500000">
                <a:schemeClr val="bg1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844903" y="561737"/>
            <a:ext cx="26508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66403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649010" y="512087"/>
            <a:ext cx="914781" cy="807174"/>
            <a:chOff x="10518139" y="984471"/>
            <a:chExt cx="807186" cy="807186"/>
          </a:xfrm>
        </p:grpSpPr>
        <p:sp>
          <p:nvSpPr>
            <p:cNvPr id="20" name="Oval 19"/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13500000" algn="br" rotWithShape="0">
                <a:schemeClr val="bg1">
                  <a:alpha val="7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518139" y="984471"/>
              <a:ext cx="807186" cy="807186"/>
            </a:xfrm>
            <a:prstGeom prst="ellipse">
              <a:avLst/>
            </a:prstGeom>
            <a:solidFill>
              <a:srgbClr val="EBECF0"/>
            </a:solidFill>
            <a:ln>
              <a:noFill/>
            </a:ln>
            <a:effectLst>
              <a:outerShdw blurRad="254000" dist="190500" dir="2700000" algn="tl" rotWithShape="0">
                <a:schemeClr val="bg1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TextBox 1">
            <a:extLst>
              <a:ext uri="{FF2B5EF4-FFF2-40B4-BE49-F238E27FC236}">
                <a16:creationId xmlns:a16="http://schemas.microsoft.com/office/drawing/2014/main" id="{5257E1A2-D726-4471-B75A-96350D18B863}"/>
              </a:ext>
            </a:extLst>
          </p:cNvPr>
          <p:cNvSpPr txBox="1"/>
          <p:nvPr/>
        </p:nvSpPr>
        <p:spPr>
          <a:xfrm>
            <a:off x="4836937" y="587366"/>
            <a:ext cx="486940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ও বাক্য  তৈরি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TextBox 2">
            <a:extLst>
              <a:ext uri="{FF2B5EF4-FFF2-40B4-BE49-F238E27FC236}">
                <a16:creationId xmlns:a16="http://schemas.microsoft.com/office/drawing/2014/main" id="{C45282B4-ED8E-42C3-98A1-68541C94995B}"/>
              </a:ext>
            </a:extLst>
          </p:cNvPr>
          <p:cNvSpPr txBox="1"/>
          <p:nvPr/>
        </p:nvSpPr>
        <p:spPr>
          <a:xfrm>
            <a:off x="1563791" y="1524000"/>
            <a:ext cx="1295400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থমথমে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D2E5A6-C169-4ACD-9703-E86D4F5AA70B}"/>
              </a:ext>
            </a:extLst>
          </p:cNvPr>
          <p:cNvSpPr txBox="1"/>
          <p:nvPr/>
        </p:nvSpPr>
        <p:spPr>
          <a:xfrm>
            <a:off x="3915597" y="1524000"/>
            <a:ext cx="2954485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বিপদের ভয়ে নীরব অবস্থা 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4C98802-CDF1-4614-8054-A1857011C713}"/>
              </a:ext>
            </a:extLst>
          </p:cNvPr>
          <p:cNvCxnSpPr>
            <a:cxnSpLocks/>
          </p:cNvCxnSpPr>
          <p:nvPr/>
        </p:nvCxnSpPr>
        <p:spPr>
          <a:xfrm>
            <a:off x="2994275" y="1801312"/>
            <a:ext cx="85551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3075EE11-3B1B-48B2-905F-1264ED2478CC}"/>
              </a:ext>
            </a:extLst>
          </p:cNvPr>
          <p:cNvSpPr txBox="1"/>
          <p:nvPr/>
        </p:nvSpPr>
        <p:spPr>
          <a:xfrm>
            <a:off x="3915597" y="2123789"/>
            <a:ext cx="6382488" cy="584775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নীরব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। 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84DB7F5-DAEE-41E8-B64F-DE9E27E81531}"/>
              </a:ext>
            </a:extLst>
          </p:cNvPr>
          <p:cNvSpPr txBox="1"/>
          <p:nvPr/>
        </p:nvSpPr>
        <p:spPr>
          <a:xfrm>
            <a:off x="1563791" y="2771279"/>
            <a:ext cx="1295401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মিছিল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12">
            <a:extLst>
              <a:ext uri="{FF2B5EF4-FFF2-40B4-BE49-F238E27FC236}">
                <a16:creationId xmlns:a16="http://schemas.microsoft.com/office/drawing/2014/main" id="{AF262D32-7713-40A0-B9AD-EA478258BAB5}"/>
              </a:ext>
            </a:extLst>
          </p:cNvPr>
          <p:cNvSpPr txBox="1"/>
          <p:nvPr/>
        </p:nvSpPr>
        <p:spPr>
          <a:xfrm>
            <a:off x="3915597" y="2771278"/>
            <a:ext cx="17367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CC91BDC-1E6A-47EC-9951-7A2493F4AEC8}"/>
              </a:ext>
            </a:extLst>
          </p:cNvPr>
          <p:cNvCxnSpPr>
            <a:cxnSpLocks/>
          </p:cNvCxnSpPr>
          <p:nvPr/>
        </p:nvCxnSpPr>
        <p:spPr>
          <a:xfrm>
            <a:off x="2994275" y="3020512"/>
            <a:ext cx="85551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6E3F10E4-9723-410E-A609-564AF71B5225}"/>
              </a:ext>
            </a:extLst>
          </p:cNvPr>
          <p:cNvSpPr txBox="1"/>
          <p:nvPr/>
        </p:nvSpPr>
        <p:spPr>
          <a:xfrm>
            <a:off x="3915597" y="3350997"/>
            <a:ext cx="6279250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২১শে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শোভাযাত্রা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মিছিল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DDCED44-E14C-4A02-9901-1C52681DDF19}"/>
              </a:ext>
            </a:extLst>
          </p:cNvPr>
          <p:cNvSpPr txBox="1"/>
          <p:nvPr/>
        </p:nvSpPr>
        <p:spPr>
          <a:xfrm>
            <a:off x="3915597" y="3952283"/>
            <a:ext cx="1877705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গরম হয়ে ওঠা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6564AAA-8F84-4C4E-897C-9C0B0CC1DF7A}"/>
              </a:ext>
            </a:extLst>
          </p:cNvPr>
          <p:cNvSpPr txBox="1"/>
          <p:nvPr/>
        </p:nvSpPr>
        <p:spPr>
          <a:xfrm>
            <a:off x="1563792" y="3952283"/>
            <a:ext cx="1295400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টগবগে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E2F2206-2DDF-4CAC-8AEB-A133F137CF76}"/>
              </a:ext>
            </a:extLst>
          </p:cNvPr>
          <p:cNvSpPr txBox="1"/>
          <p:nvPr/>
        </p:nvSpPr>
        <p:spPr>
          <a:xfrm>
            <a:off x="3915597" y="4581599"/>
            <a:ext cx="6382488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গরমে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পানিতে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পরিণত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11">
            <a:extLst>
              <a:ext uri="{FF2B5EF4-FFF2-40B4-BE49-F238E27FC236}">
                <a16:creationId xmlns:a16="http://schemas.microsoft.com/office/drawing/2014/main" id="{21CEF190-E1D8-4D90-A6C4-F7EA1218FCFD}"/>
              </a:ext>
            </a:extLst>
          </p:cNvPr>
          <p:cNvSpPr txBox="1"/>
          <p:nvPr/>
        </p:nvSpPr>
        <p:spPr>
          <a:xfrm>
            <a:off x="3915597" y="5257800"/>
            <a:ext cx="1574513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ভয়হীন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88D1EBA-9D28-4346-A468-7A7F4485D94F}"/>
              </a:ext>
            </a:extLst>
          </p:cNvPr>
          <p:cNvSpPr txBox="1"/>
          <p:nvPr/>
        </p:nvSpPr>
        <p:spPr>
          <a:xfrm>
            <a:off x="1563792" y="5295200"/>
            <a:ext cx="1295400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বেপরোয়া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11">
            <a:extLst>
              <a:ext uri="{FF2B5EF4-FFF2-40B4-BE49-F238E27FC236}">
                <a16:creationId xmlns:a16="http://schemas.microsoft.com/office/drawing/2014/main" id="{1FDDB091-EAD1-432D-9F47-5994BAB471D2}"/>
              </a:ext>
            </a:extLst>
          </p:cNvPr>
          <p:cNvSpPr txBox="1"/>
          <p:nvPr/>
        </p:nvSpPr>
        <p:spPr>
          <a:xfrm>
            <a:off x="3915597" y="5844430"/>
            <a:ext cx="2739637" cy="523220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তরুনেরা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ভয়হীন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E0446CE-3896-466C-9C1D-5EDC75EDAACB}"/>
              </a:ext>
            </a:extLst>
          </p:cNvPr>
          <p:cNvCxnSpPr>
            <a:cxnSpLocks/>
          </p:cNvCxnSpPr>
          <p:nvPr/>
        </p:nvCxnSpPr>
        <p:spPr>
          <a:xfrm>
            <a:off x="2994274" y="4214114"/>
            <a:ext cx="85551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A690EA14-24E5-4A7C-BE14-EACD3E449424}"/>
              </a:ext>
            </a:extLst>
          </p:cNvPr>
          <p:cNvCxnSpPr>
            <a:cxnSpLocks/>
          </p:cNvCxnSpPr>
          <p:nvPr/>
        </p:nvCxnSpPr>
        <p:spPr>
          <a:xfrm>
            <a:off x="2994274" y="5556810"/>
            <a:ext cx="855515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23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96296E-6 L 0.31445 0.0016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16" y="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/>
      <p:bldP spid="43" grpId="0" animBg="1"/>
      <p:bldP spid="44" grpId="0" animBg="1"/>
      <p:bldP spid="46" grpId="0" animBg="1"/>
      <p:bldP spid="47" grpId="0" animBg="1"/>
      <p:bldP spid="48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64F4C-1F24-4C6E-B50E-753EE95E0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2198927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9893000-30B9-4F4E-8548-CEB1FDA6F6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04800"/>
            <a:ext cx="4495800" cy="597134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58C0F-3796-4FB0-BB44-8744F57D7740}"/>
              </a:ext>
            </a:extLst>
          </p:cNvPr>
          <p:cNvSpPr txBox="1"/>
          <p:nvPr/>
        </p:nvSpPr>
        <p:spPr>
          <a:xfrm>
            <a:off x="2057400" y="2905751"/>
            <a:ext cx="30796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</a:p>
        </p:txBody>
      </p:sp>
    </p:spTree>
    <p:extLst>
      <p:ext uri="{BB962C8B-B14F-4D97-AF65-F5344CB8AC3E}">
        <p14:creationId xmlns:p14="http://schemas.microsoft.com/office/powerpoint/2010/main" val="187664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8CAA38E-D07D-4A76-B21F-D90351F748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2198927" cy="6858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0CD6BD3E-00F9-468E-905F-8954E2C7A585}"/>
              </a:ext>
            </a:extLst>
          </p:cNvPr>
          <p:cNvGrpSpPr/>
          <p:nvPr/>
        </p:nvGrpSpPr>
        <p:grpSpPr>
          <a:xfrm>
            <a:off x="3056427" y="3629006"/>
            <a:ext cx="6019800" cy="2489775"/>
            <a:chOff x="3086100" y="3505200"/>
            <a:chExt cx="6019800" cy="2489775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5792448-1F1F-4101-8C4C-F2F2CC1AE509}"/>
                </a:ext>
              </a:extLst>
            </p:cNvPr>
            <p:cNvSpPr txBox="1"/>
            <p:nvPr/>
          </p:nvSpPr>
          <p:spPr>
            <a:xfrm>
              <a:off x="4560284" y="3505200"/>
              <a:ext cx="30714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600" b="1" dirty="0">
                  <a:solidFill>
                    <a:srgbClr val="FF3300"/>
                  </a:solidFill>
                  <a:latin typeface="SutonnyMJ" pitchFamily="2" charset="0"/>
                </a:rPr>
                <a:t>আবু হাসান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7C0E855-0EAF-429A-AB66-864371A3DA0B}"/>
                </a:ext>
              </a:extLst>
            </p:cNvPr>
            <p:cNvSpPr txBox="1"/>
            <p:nvPr/>
          </p:nvSpPr>
          <p:spPr>
            <a:xfrm>
              <a:off x="4891874" y="4419600"/>
              <a:ext cx="240825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CC00CC"/>
                  </a:solidFill>
                  <a:latin typeface="SutonnyMJ" pitchFamily="2" charset="0"/>
                </a:rPr>
                <a:t>সহকারি শিক্ষক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7488E4FF-904B-4192-9814-1D5CEB21E033}"/>
                </a:ext>
              </a:extLst>
            </p:cNvPr>
            <p:cNvSpPr txBox="1"/>
            <p:nvPr/>
          </p:nvSpPr>
          <p:spPr>
            <a:xfrm>
              <a:off x="3086100" y="4854714"/>
              <a:ext cx="6019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00CC99"/>
                  </a:solidFill>
                  <a:latin typeface="SutonnyMJ" pitchFamily="2" charset="0"/>
                </a:rPr>
                <a:t>বিজবাগ সরকারি প্রাথমিক </a:t>
              </a:r>
              <a:r>
                <a:rPr lang="en-US" sz="4000" b="1" dirty="0">
                  <a:solidFill>
                    <a:srgbClr val="00CC99"/>
                  </a:solidFill>
                  <a:latin typeface="+mj-lt"/>
                </a:rPr>
                <a:t>বিদ্যালয়।</a:t>
              </a:r>
              <a:endParaRPr lang="en-US" sz="4000" b="1" dirty="0">
                <a:solidFill>
                  <a:srgbClr val="00CC99"/>
                </a:solidFill>
                <a:latin typeface="SutonnyMJ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045F73B-C64E-4C23-8404-AD2E8ED1CE60}"/>
                </a:ext>
              </a:extLst>
            </p:cNvPr>
            <p:cNvSpPr txBox="1"/>
            <p:nvPr/>
          </p:nvSpPr>
          <p:spPr>
            <a:xfrm>
              <a:off x="4709058" y="5410200"/>
              <a:ext cx="27738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99CC"/>
                  </a:solidFill>
                  <a:latin typeface="SutonnyMJ" pitchFamily="2" charset="0"/>
                </a:rPr>
                <a:t>সেনবাগ, নোয়াখালী।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325214" y="87433"/>
            <a:ext cx="3541573" cy="4044327"/>
            <a:chOff x="156298" y="1193162"/>
            <a:chExt cx="4360089" cy="4979038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EF4FE46-24F0-4F9E-878D-EA10179068E3}"/>
                </a:ext>
              </a:extLst>
            </p:cNvPr>
            <p:cNvSpPr/>
            <p:nvPr/>
          </p:nvSpPr>
          <p:spPr>
            <a:xfrm>
              <a:off x="156298" y="1193162"/>
              <a:ext cx="4360089" cy="4360089"/>
            </a:xfrm>
            <a:prstGeom prst="ellipse">
              <a:avLst/>
            </a:prstGeom>
            <a:solidFill>
              <a:srgbClr val="383A46"/>
            </a:solidFill>
            <a:ln>
              <a:noFill/>
            </a:ln>
            <a:effectLst>
              <a:outerShdw blurRad="177800" dist="1524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Circle: Hollow 6">
              <a:extLst>
                <a:ext uri="{FF2B5EF4-FFF2-40B4-BE49-F238E27FC236}">
                  <a16:creationId xmlns:a16="http://schemas.microsoft.com/office/drawing/2014/main" id="{499FC8D8-16E8-42AC-8C28-E0F852FDAB2E}"/>
                </a:ext>
              </a:extLst>
            </p:cNvPr>
            <p:cNvSpPr/>
            <p:nvPr/>
          </p:nvSpPr>
          <p:spPr>
            <a:xfrm>
              <a:off x="392272" y="1465668"/>
              <a:ext cx="3815078" cy="3815078"/>
            </a:xfrm>
            <a:prstGeom prst="donut">
              <a:avLst>
                <a:gd name="adj" fmla="val 10987"/>
              </a:avLst>
            </a:prstGeom>
            <a:solidFill>
              <a:srgbClr val="585A6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112" y="1465668"/>
              <a:ext cx="3233477" cy="4706532"/>
            </a:xfrm>
            <a:prstGeom prst="rect">
              <a:avLst/>
            </a:prstGeo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5952631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71450" y="266700"/>
            <a:ext cx="11849100" cy="63246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F81484-A07E-4C52-94B7-AF9EF620F678}"/>
              </a:ext>
            </a:extLst>
          </p:cNvPr>
          <p:cNvSpPr txBox="1"/>
          <p:nvPr/>
        </p:nvSpPr>
        <p:spPr>
          <a:xfrm>
            <a:off x="5054991" y="333949"/>
            <a:ext cx="20820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63" y="398763"/>
            <a:ext cx="2517603" cy="141545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8F7833-E4A8-4251-8510-32ED9B2A22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8108" y="687892"/>
            <a:ext cx="2517603" cy="1415453"/>
          </a:xfrm>
          <a:prstGeom prst="rect">
            <a:avLst/>
          </a:prstGeom>
        </p:spPr>
      </p:pic>
      <p:sp>
        <p:nvSpPr>
          <p:cNvPr id="27" name="TextBox 1">
            <a:extLst>
              <a:ext uri="{FF2B5EF4-FFF2-40B4-BE49-F238E27FC236}">
                <a16:creationId xmlns:a16="http://schemas.microsoft.com/office/drawing/2014/main" id="{A483F408-8C76-43D8-BCFD-EB056DAD72D4}"/>
              </a:ext>
            </a:extLst>
          </p:cNvPr>
          <p:cNvSpPr txBox="1"/>
          <p:nvPr/>
        </p:nvSpPr>
        <p:spPr>
          <a:xfrm>
            <a:off x="3835440" y="1031992"/>
            <a:ext cx="459325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গুলো দেখে নেই।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585D522-CD5D-4E3B-BF00-379FE8BE9890}"/>
              </a:ext>
            </a:extLst>
          </p:cNvPr>
          <p:cNvSpPr txBox="1"/>
          <p:nvPr/>
        </p:nvSpPr>
        <p:spPr>
          <a:xfrm>
            <a:off x="4318349" y="2298131"/>
            <a:ext cx="117376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9" name="TextBox 9">
            <a:extLst>
              <a:ext uri="{FF2B5EF4-FFF2-40B4-BE49-F238E27FC236}">
                <a16:creationId xmlns:a16="http://schemas.microsoft.com/office/drawing/2014/main" id="{8CA5ACA9-40D0-4858-962F-BB7FFB2265AA}"/>
              </a:ext>
            </a:extLst>
          </p:cNvPr>
          <p:cNvSpPr txBox="1"/>
          <p:nvPr/>
        </p:nvSpPr>
        <p:spPr>
          <a:xfrm>
            <a:off x="6291820" y="2301071"/>
            <a:ext cx="9819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TextBox 17">
            <a:extLst>
              <a:ext uri="{FF2B5EF4-FFF2-40B4-BE49-F238E27FC236}">
                <a16:creationId xmlns:a16="http://schemas.microsoft.com/office/drawing/2014/main" id="{7C033F9E-7FE5-478E-B8A0-BD785E97D905}"/>
              </a:ext>
            </a:extLst>
          </p:cNvPr>
          <p:cNvSpPr txBox="1"/>
          <p:nvPr/>
        </p:nvSpPr>
        <p:spPr>
          <a:xfrm>
            <a:off x="587250" y="3248858"/>
            <a:ext cx="311400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bn-IN" sz="3200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ষ্ট্র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ভাষা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TextBox 31">
            <a:extLst>
              <a:ext uri="{FF2B5EF4-FFF2-40B4-BE49-F238E27FC236}">
                <a16:creationId xmlns:a16="http://schemas.microsoft.com/office/drawing/2014/main" id="{17063407-4122-48E0-B52B-1944EB3B457D}"/>
              </a:ext>
            </a:extLst>
          </p:cNvPr>
          <p:cNvSpPr txBox="1"/>
          <p:nvPr/>
        </p:nvSpPr>
        <p:spPr>
          <a:xfrm>
            <a:off x="6319578" y="4201152"/>
            <a:ext cx="9819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TextBox 40">
            <a:extLst>
              <a:ext uri="{FF2B5EF4-FFF2-40B4-BE49-F238E27FC236}">
                <a16:creationId xmlns:a16="http://schemas.microsoft.com/office/drawing/2014/main" id="{C7F06DC9-8D8B-4C2B-9C12-545286B8E9D0}"/>
              </a:ext>
            </a:extLst>
          </p:cNvPr>
          <p:cNvSpPr txBox="1"/>
          <p:nvPr/>
        </p:nvSpPr>
        <p:spPr>
          <a:xfrm>
            <a:off x="622190" y="5166183"/>
            <a:ext cx="31048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র্দু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9E03239D-0AD0-4904-969E-901CABC86E0A}"/>
              </a:ext>
            </a:extLst>
          </p:cNvPr>
          <p:cNvSpPr txBox="1"/>
          <p:nvPr/>
        </p:nvSpPr>
        <p:spPr>
          <a:xfrm>
            <a:off x="6220020" y="5279538"/>
            <a:ext cx="10095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দ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TextBox 17">
            <a:extLst>
              <a:ext uri="{FF2B5EF4-FFF2-40B4-BE49-F238E27FC236}">
                <a16:creationId xmlns:a16="http://schemas.microsoft.com/office/drawing/2014/main" id="{10DBC0F2-39B2-42C0-9262-027005A5C93E}"/>
              </a:ext>
            </a:extLst>
          </p:cNvPr>
          <p:cNvSpPr txBox="1"/>
          <p:nvPr/>
        </p:nvSpPr>
        <p:spPr>
          <a:xfrm>
            <a:off x="594177" y="2298131"/>
            <a:ext cx="311400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IN" sz="3200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শ্ব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TextBox 9">
            <a:extLst>
              <a:ext uri="{FF2B5EF4-FFF2-40B4-BE49-F238E27FC236}">
                <a16:creationId xmlns:a16="http://schemas.microsoft.com/office/drawing/2014/main" id="{B4461A36-F8AC-4B81-8367-B3044EC1800C}"/>
              </a:ext>
            </a:extLst>
          </p:cNvPr>
          <p:cNvSpPr txBox="1"/>
          <p:nvPr/>
        </p:nvSpPr>
        <p:spPr>
          <a:xfrm>
            <a:off x="7995816" y="2298131"/>
            <a:ext cx="98195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4" name="TextBox 9">
            <a:extLst>
              <a:ext uri="{FF2B5EF4-FFF2-40B4-BE49-F238E27FC236}">
                <a16:creationId xmlns:a16="http://schemas.microsoft.com/office/drawing/2014/main" id="{84A70F55-8295-4FEE-9717-805F7F2CB827}"/>
              </a:ext>
            </a:extLst>
          </p:cNvPr>
          <p:cNvSpPr txBox="1"/>
          <p:nvPr/>
        </p:nvSpPr>
        <p:spPr>
          <a:xfrm>
            <a:off x="4316055" y="3229251"/>
            <a:ext cx="117376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ষ্ট্র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TextBox 9">
            <a:extLst>
              <a:ext uri="{FF2B5EF4-FFF2-40B4-BE49-F238E27FC236}">
                <a16:creationId xmlns:a16="http://schemas.microsoft.com/office/drawing/2014/main" id="{8BA1664C-B8CC-4786-8F1E-8353843BFD7A}"/>
              </a:ext>
            </a:extLst>
          </p:cNvPr>
          <p:cNvSpPr txBox="1"/>
          <p:nvPr/>
        </p:nvSpPr>
        <p:spPr>
          <a:xfrm>
            <a:off x="4316056" y="4201152"/>
            <a:ext cx="1173766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TextBox 31">
            <a:extLst>
              <a:ext uri="{FF2B5EF4-FFF2-40B4-BE49-F238E27FC236}">
                <a16:creationId xmlns:a16="http://schemas.microsoft.com/office/drawing/2014/main" id="{456503DF-E1AB-4461-B691-E36854FCC0C3}"/>
              </a:ext>
            </a:extLst>
          </p:cNvPr>
          <p:cNvSpPr txBox="1"/>
          <p:nvPr/>
        </p:nvSpPr>
        <p:spPr>
          <a:xfrm>
            <a:off x="8030452" y="4177746"/>
            <a:ext cx="98195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TextBox 42">
            <a:extLst>
              <a:ext uri="{FF2B5EF4-FFF2-40B4-BE49-F238E27FC236}">
                <a16:creationId xmlns:a16="http://schemas.microsoft.com/office/drawing/2014/main" id="{AC1AFCDD-15A0-48D5-B0C1-99C6EFD6C97F}"/>
              </a:ext>
            </a:extLst>
          </p:cNvPr>
          <p:cNvSpPr txBox="1"/>
          <p:nvPr/>
        </p:nvSpPr>
        <p:spPr>
          <a:xfrm>
            <a:off x="4308542" y="5164411"/>
            <a:ext cx="1164988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8" name="TextBox 21">
            <a:extLst>
              <a:ext uri="{FF2B5EF4-FFF2-40B4-BE49-F238E27FC236}">
                <a16:creationId xmlns:a16="http://schemas.microsoft.com/office/drawing/2014/main" id="{1312AF7A-BF5F-42A1-A520-A1040E92884F}"/>
              </a:ext>
            </a:extLst>
          </p:cNvPr>
          <p:cNvSpPr txBox="1"/>
          <p:nvPr/>
        </p:nvSpPr>
        <p:spPr>
          <a:xfrm>
            <a:off x="6284752" y="3229251"/>
            <a:ext cx="100950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ষ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9" name="TextBox 40">
            <a:extLst>
              <a:ext uri="{FF2B5EF4-FFF2-40B4-BE49-F238E27FC236}">
                <a16:creationId xmlns:a16="http://schemas.microsoft.com/office/drawing/2014/main" id="{5EF614B9-F614-4EBB-B395-48F6F1DE9FB8}"/>
              </a:ext>
            </a:extLst>
          </p:cNvPr>
          <p:cNvSpPr txBox="1"/>
          <p:nvPr/>
        </p:nvSpPr>
        <p:spPr>
          <a:xfrm>
            <a:off x="594177" y="4201152"/>
            <a:ext cx="311423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পাকি</a:t>
            </a:r>
            <a:r>
              <a:rPr lang="bn-IN" sz="3200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স্তা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0" name="TextBox 9">
            <a:extLst>
              <a:ext uri="{FF2B5EF4-FFF2-40B4-BE49-F238E27FC236}">
                <a16:creationId xmlns:a16="http://schemas.microsoft.com/office/drawing/2014/main" id="{DCCB1FE6-47B8-4C58-9216-128FFDEE6C52}"/>
              </a:ext>
            </a:extLst>
          </p:cNvPr>
          <p:cNvSpPr txBox="1"/>
          <p:nvPr/>
        </p:nvSpPr>
        <p:spPr>
          <a:xfrm>
            <a:off x="8023526" y="3206761"/>
            <a:ext cx="95555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Academy Engraved LET" pitchFamily="2" charset="0"/>
              </a:rPr>
              <a:t>ট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201B3CD-B75A-4DEC-83AD-7F2BC68E3AA0}"/>
              </a:ext>
            </a:extLst>
          </p:cNvPr>
          <p:cNvSpPr txBox="1"/>
          <p:nvPr/>
        </p:nvSpPr>
        <p:spPr>
          <a:xfrm>
            <a:off x="7811027" y="5242300"/>
            <a:ext cx="19753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উ-কার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9">
            <a:extLst>
              <a:ext uri="{FF2B5EF4-FFF2-40B4-BE49-F238E27FC236}">
                <a16:creationId xmlns:a16="http://schemas.microsoft.com/office/drawing/2014/main" id="{43A137CC-252F-4D01-98AF-E4158EA0ADF8}"/>
              </a:ext>
            </a:extLst>
          </p:cNvPr>
          <p:cNvSpPr txBox="1"/>
          <p:nvPr/>
        </p:nvSpPr>
        <p:spPr>
          <a:xfrm>
            <a:off x="9282056" y="3211681"/>
            <a:ext cx="223073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dirty="0">
                <a:latin typeface="Academy Engraved LET" pitchFamily="2" charset="0"/>
              </a:rPr>
              <a:t>র-ফলা  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14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 animBg="1"/>
      <p:bldP spid="29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Group 129"/>
          <p:cNvGrpSpPr/>
          <p:nvPr/>
        </p:nvGrpSpPr>
        <p:grpSpPr>
          <a:xfrm>
            <a:off x="1875380" y="1333419"/>
            <a:ext cx="1968009" cy="624601"/>
            <a:chOff x="1830026" y="531009"/>
            <a:chExt cx="1968009" cy="624601"/>
          </a:xfrm>
        </p:grpSpPr>
        <p:cxnSp>
          <p:nvCxnSpPr>
            <p:cNvPr id="126" name="Straight Connector 125"/>
            <p:cNvCxnSpPr/>
            <p:nvPr/>
          </p:nvCxnSpPr>
          <p:spPr>
            <a:xfrm>
              <a:off x="1830026" y="1120318"/>
              <a:ext cx="1946282" cy="1"/>
            </a:xfrm>
            <a:prstGeom prst="line">
              <a:avLst/>
            </a:prstGeom>
            <a:ln w="57150">
              <a:solidFill>
                <a:srgbClr val="7878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/>
            <p:nvPr/>
          </p:nvCxnSpPr>
          <p:spPr>
            <a:xfrm>
              <a:off x="1830026" y="548678"/>
              <a:ext cx="1946282" cy="1"/>
            </a:xfrm>
            <a:prstGeom prst="line">
              <a:avLst/>
            </a:prstGeom>
            <a:ln w="57150">
              <a:solidFill>
                <a:srgbClr val="7878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3798034" y="531009"/>
              <a:ext cx="1" cy="624601"/>
            </a:xfrm>
            <a:prstGeom prst="line">
              <a:avLst/>
            </a:prstGeom>
            <a:ln w="57150">
              <a:solidFill>
                <a:srgbClr val="78787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angle 4"/>
          <p:cNvSpPr/>
          <p:nvPr/>
        </p:nvSpPr>
        <p:spPr>
          <a:xfrm>
            <a:off x="342900" y="304800"/>
            <a:ext cx="11506200" cy="64008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23C408-222E-4686-A503-F161D9D1E2B0}"/>
              </a:ext>
            </a:extLst>
          </p:cNvPr>
          <p:cNvSpPr txBox="1"/>
          <p:nvPr/>
        </p:nvSpPr>
        <p:spPr>
          <a:xfrm>
            <a:off x="2104942" y="1322555"/>
            <a:ext cx="1383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 err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7" name="Picture 1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55" y="1309477"/>
            <a:ext cx="1558771" cy="1479126"/>
          </a:xfrm>
          <a:prstGeom prst="rect">
            <a:avLst/>
          </a:prstGeom>
        </p:spPr>
      </p:pic>
      <p:sp>
        <p:nvSpPr>
          <p:cNvPr id="25" name="TextBox 1">
            <a:extLst>
              <a:ext uri="{FF2B5EF4-FFF2-40B4-BE49-F238E27FC236}">
                <a16:creationId xmlns:a16="http://schemas.microsoft.com/office/drawing/2014/main" id="{5EB3292F-3961-4C00-BBE8-9C58BBB4F620}"/>
              </a:ext>
            </a:extLst>
          </p:cNvPr>
          <p:cNvSpPr txBox="1"/>
          <p:nvPr/>
        </p:nvSpPr>
        <p:spPr>
          <a:xfrm>
            <a:off x="3968892" y="1302550"/>
            <a:ext cx="6339460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0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 উত্তর মুখে মুখে বলি ও লিখিঃ </a:t>
            </a:r>
            <a:endParaRPr lang="en-US" sz="4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3">
            <a:extLst>
              <a:ext uri="{FF2B5EF4-FFF2-40B4-BE49-F238E27FC236}">
                <a16:creationId xmlns:a16="http://schemas.microsoft.com/office/drawing/2014/main" id="{1B1E45E7-1FD6-4048-918E-82A122035ED9}"/>
              </a:ext>
            </a:extLst>
          </p:cNvPr>
          <p:cNvSpPr txBox="1"/>
          <p:nvPr/>
        </p:nvSpPr>
        <p:spPr>
          <a:xfrm>
            <a:off x="3821662" y="2777635"/>
            <a:ext cx="512259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ছাত্ররা কী দাবী জানিয়েছিল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4">
            <a:extLst>
              <a:ext uri="{FF2B5EF4-FFF2-40B4-BE49-F238E27FC236}">
                <a16:creationId xmlns:a16="http://schemas.microsoft.com/office/drawing/2014/main" id="{8523AC5F-B44B-40AE-A881-015149CDBA96}"/>
              </a:ext>
            </a:extLst>
          </p:cNvPr>
          <p:cNvSpPr txBox="1"/>
          <p:nvPr/>
        </p:nvSpPr>
        <p:spPr>
          <a:xfrm>
            <a:off x="4167204" y="3570231"/>
            <a:ext cx="636877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বাংলাভাষাকে রাষ্ট্রভাষা করার দাবি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6">
            <a:extLst>
              <a:ext uri="{FF2B5EF4-FFF2-40B4-BE49-F238E27FC236}">
                <a16:creationId xmlns:a16="http://schemas.microsoft.com/office/drawing/2014/main" id="{B2B9D61C-6E3F-4DFC-A438-8C41ED4CC422}"/>
              </a:ext>
            </a:extLst>
          </p:cNvPr>
          <p:cNvSpPr txBox="1"/>
          <p:nvPr/>
        </p:nvSpPr>
        <p:spPr>
          <a:xfrm>
            <a:off x="3836255" y="4321314"/>
            <a:ext cx="487917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পাকিস্তানিরা কী চেয়েছিল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8">
            <a:extLst>
              <a:ext uri="{FF2B5EF4-FFF2-40B4-BE49-F238E27FC236}">
                <a16:creationId xmlns:a16="http://schemas.microsoft.com/office/drawing/2014/main" id="{BF98FD42-44C2-4A9D-B7AD-6C092DBEDCBE}"/>
              </a:ext>
            </a:extLst>
          </p:cNvPr>
          <p:cNvSpPr txBox="1"/>
          <p:nvPr/>
        </p:nvSpPr>
        <p:spPr>
          <a:xfrm>
            <a:off x="4191000" y="5029200"/>
            <a:ext cx="4524428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উত্তরঃ </a:t>
            </a:r>
            <a:r>
              <a:rPr lang="bn-IN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উর্দুকে রাষ্ট্রভাষা করতে</a:t>
            </a:r>
            <a:r>
              <a:rPr lang="bn-BD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2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25" grpId="0" animBg="1"/>
      <p:bldP spid="26" grpId="0"/>
      <p:bldP spid="27" grpId="0"/>
      <p:bldP spid="28" grpId="0"/>
      <p:bldP spid="2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169" y="30733"/>
            <a:ext cx="5652069" cy="292232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42900" y="304800"/>
            <a:ext cx="11506200" cy="6248400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838200" y="762000"/>
            <a:ext cx="4974901" cy="1189292"/>
            <a:chOff x="491226" y="536760"/>
            <a:chExt cx="4974901" cy="1189292"/>
          </a:xfrm>
        </p:grpSpPr>
        <p:grpSp>
          <p:nvGrpSpPr>
            <p:cNvPr id="20" name="Group 19"/>
            <p:cNvGrpSpPr/>
            <p:nvPr/>
          </p:nvGrpSpPr>
          <p:grpSpPr>
            <a:xfrm>
              <a:off x="491226" y="536760"/>
              <a:ext cx="4974901" cy="1189292"/>
              <a:chOff x="640698" y="791908"/>
              <a:chExt cx="4974901" cy="1382740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CF9EDF0F-C82A-48B3-9399-93E30D6B48F6}"/>
                  </a:ext>
                </a:extLst>
              </p:cNvPr>
              <p:cNvGrpSpPr/>
              <p:nvPr/>
            </p:nvGrpSpPr>
            <p:grpSpPr>
              <a:xfrm>
                <a:off x="640698" y="791910"/>
                <a:ext cx="4082494" cy="1382738"/>
                <a:chOff x="1543242" y="699188"/>
                <a:chExt cx="4145323" cy="1589648"/>
              </a:xfrm>
            </p:grpSpPr>
            <p:sp>
              <p:nvSpPr>
                <p:cNvPr id="33" name="Freeform: Shape 25">
                  <a:extLst>
                    <a:ext uri="{FF2B5EF4-FFF2-40B4-BE49-F238E27FC236}">
                      <a16:creationId xmlns:a16="http://schemas.microsoft.com/office/drawing/2014/main" id="{28D15D18-648A-42E4-BF22-01898E8B0AC0}"/>
                    </a:ext>
                  </a:extLst>
                </p:cNvPr>
                <p:cNvSpPr/>
                <p:nvPr/>
              </p:nvSpPr>
              <p:spPr>
                <a:xfrm rot="16200000">
                  <a:off x="4522709" y="1122979"/>
                  <a:ext cx="1561514" cy="770199"/>
                </a:xfrm>
                <a:custGeom>
                  <a:avLst/>
                  <a:gdLst>
                    <a:gd name="connsiteX0" fmla="*/ 1561514 w 1561514"/>
                    <a:gd name="connsiteY0" fmla="*/ 0 h 641295"/>
                    <a:gd name="connsiteX1" fmla="*/ 1561514 w 1561514"/>
                    <a:gd name="connsiteY1" fmla="*/ 641295 h 641295"/>
                    <a:gd name="connsiteX2" fmla="*/ 1090247 w 1561514"/>
                    <a:gd name="connsiteY2" fmla="*/ 641295 h 641295"/>
                    <a:gd name="connsiteX3" fmla="*/ 1083959 w 1561514"/>
                    <a:gd name="connsiteY3" fmla="*/ 578925 h 641295"/>
                    <a:gd name="connsiteX4" fmla="*/ 780757 w 1561514"/>
                    <a:gd name="connsiteY4" fmla="*/ 331808 h 641295"/>
                    <a:gd name="connsiteX5" fmla="*/ 477555 w 1561514"/>
                    <a:gd name="connsiteY5" fmla="*/ 578925 h 641295"/>
                    <a:gd name="connsiteX6" fmla="*/ 471267 w 1561514"/>
                    <a:gd name="connsiteY6" fmla="*/ 641295 h 641295"/>
                    <a:gd name="connsiteX7" fmla="*/ 0 w 1561514"/>
                    <a:gd name="connsiteY7" fmla="*/ 641295 h 641295"/>
                    <a:gd name="connsiteX8" fmla="*/ 0 w 1561514"/>
                    <a:gd name="connsiteY8" fmla="*/ 0 h 6412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561514" h="641295">
                      <a:moveTo>
                        <a:pt x="1561514" y="0"/>
                      </a:moveTo>
                      <a:lnTo>
                        <a:pt x="1561514" y="641295"/>
                      </a:lnTo>
                      <a:lnTo>
                        <a:pt x="1090247" y="641295"/>
                      </a:lnTo>
                      <a:lnTo>
                        <a:pt x="1083959" y="578925"/>
                      </a:lnTo>
                      <a:cubicBezTo>
                        <a:pt x="1055100" y="437896"/>
                        <a:pt x="930318" y="331808"/>
                        <a:pt x="780757" y="331808"/>
                      </a:cubicBezTo>
                      <a:cubicBezTo>
                        <a:pt x="631196" y="331808"/>
                        <a:pt x="506413" y="437896"/>
                        <a:pt x="477555" y="578925"/>
                      </a:cubicBezTo>
                      <a:lnTo>
                        <a:pt x="471267" y="641295"/>
                      </a:lnTo>
                      <a:lnTo>
                        <a:pt x="0" y="6412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tx1">
                    <a:alpha val="22000"/>
                  </a:schemeClr>
                </a:solidFill>
                <a:ln>
                  <a:noFill/>
                </a:ln>
                <a:effectLst>
                  <a:softEdge rad="10160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4" name="Group 33">
                  <a:extLst>
                    <a:ext uri="{FF2B5EF4-FFF2-40B4-BE49-F238E27FC236}">
                      <a16:creationId xmlns:a16="http://schemas.microsoft.com/office/drawing/2014/main" id="{34A22F80-88B5-42CC-B09D-C7930205BCCA}"/>
                    </a:ext>
                  </a:extLst>
                </p:cNvPr>
                <p:cNvGrpSpPr/>
                <p:nvPr/>
              </p:nvGrpSpPr>
              <p:grpSpPr>
                <a:xfrm>
                  <a:off x="1543242" y="699188"/>
                  <a:ext cx="3914382" cy="1561514"/>
                  <a:chOff x="777702" y="1039430"/>
                  <a:chExt cx="3914382" cy="1561514"/>
                </a:xfrm>
              </p:grpSpPr>
              <p:sp>
                <p:nvSpPr>
                  <p:cNvPr id="35" name="Freeform: Shape 9">
                    <a:extLst>
                      <a:ext uri="{FF2B5EF4-FFF2-40B4-BE49-F238E27FC236}">
                        <a16:creationId xmlns:a16="http://schemas.microsoft.com/office/drawing/2014/main" id="{8A9B883D-EF96-429C-A314-F138863FD1A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1954136" y="-137004"/>
                    <a:ext cx="1561514" cy="3914382"/>
                  </a:xfrm>
                  <a:custGeom>
                    <a:avLst/>
                    <a:gdLst>
                      <a:gd name="connsiteX0" fmla="*/ 1561514 w 1561514"/>
                      <a:gd name="connsiteY0" fmla="*/ 260258 h 3914382"/>
                      <a:gd name="connsiteX1" fmla="*/ 1561514 w 1561514"/>
                      <a:gd name="connsiteY1" fmla="*/ 3914382 h 3914382"/>
                      <a:gd name="connsiteX2" fmla="*/ 1090247 w 1561514"/>
                      <a:gd name="connsiteY2" fmla="*/ 3914382 h 3914382"/>
                      <a:gd name="connsiteX3" fmla="*/ 1083959 w 1561514"/>
                      <a:gd name="connsiteY3" fmla="*/ 3852012 h 3914382"/>
                      <a:gd name="connsiteX4" fmla="*/ 780757 w 1561514"/>
                      <a:gd name="connsiteY4" fmla="*/ 3604895 h 3914382"/>
                      <a:gd name="connsiteX5" fmla="*/ 477555 w 1561514"/>
                      <a:gd name="connsiteY5" fmla="*/ 3852012 h 3914382"/>
                      <a:gd name="connsiteX6" fmla="*/ 471267 w 1561514"/>
                      <a:gd name="connsiteY6" fmla="*/ 3914382 h 3914382"/>
                      <a:gd name="connsiteX7" fmla="*/ 0 w 1561514"/>
                      <a:gd name="connsiteY7" fmla="*/ 3914382 h 3914382"/>
                      <a:gd name="connsiteX8" fmla="*/ 0 w 1561514"/>
                      <a:gd name="connsiteY8" fmla="*/ 260258 h 3914382"/>
                      <a:gd name="connsiteX9" fmla="*/ 260258 w 1561514"/>
                      <a:gd name="connsiteY9" fmla="*/ 0 h 3914382"/>
                      <a:gd name="connsiteX10" fmla="*/ 1301256 w 1561514"/>
                      <a:gd name="connsiteY10" fmla="*/ 0 h 3914382"/>
                      <a:gd name="connsiteX11" fmla="*/ 1561514 w 1561514"/>
                      <a:gd name="connsiteY11" fmla="*/ 260258 h 391438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561514" h="3914382">
                        <a:moveTo>
                          <a:pt x="1561514" y="260258"/>
                        </a:moveTo>
                        <a:lnTo>
                          <a:pt x="1561514" y="3914382"/>
                        </a:lnTo>
                        <a:lnTo>
                          <a:pt x="1090247" y="3914382"/>
                        </a:lnTo>
                        <a:lnTo>
                          <a:pt x="1083959" y="3852012"/>
                        </a:lnTo>
                        <a:cubicBezTo>
                          <a:pt x="1055100" y="3710983"/>
                          <a:pt x="930318" y="3604895"/>
                          <a:pt x="780757" y="3604895"/>
                        </a:cubicBezTo>
                        <a:cubicBezTo>
                          <a:pt x="631196" y="3604895"/>
                          <a:pt x="506413" y="3710983"/>
                          <a:pt x="477555" y="3852012"/>
                        </a:cubicBezTo>
                        <a:lnTo>
                          <a:pt x="471267" y="3914382"/>
                        </a:lnTo>
                        <a:lnTo>
                          <a:pt x="0" y="3914382"/>
                        </a:lnTo>
                        <a:lnTo>
                          <a:pt x="0" y="260258"/>
                        </a:lnTo>
                        <a:cubicBezTo>
                          <a:pt x="0" y="116521"/>
                          <a:pt x="116521" y="0"/>
                          <a:pt x="260258" y="0"/>
                        </a:cubicBezTo>
                        <a:lnTo>
                          <a:pt x="1301256" y="0"/>
                        </a:lnTo>
                        <a:cubicBezTo>
                          <a:pt x="1444993" y="0"/>
                          <a:pt x="1561514" y="116521"/>
                          <a:pt x="1561514" y="260258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23A6E8"/>
                      </a:gs>
                      <a:gs pos="100000">
                        <a:srgbClr val="0066CC"/>
                      </a:gs>
                    </a:gsLst>
                    <a:lin ang="10800000" scaled="1"/>
                    <a:tileRect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Freeform: Shape 8">
                    <a:extLst>
                      <a:ext uri="{FF2B5EF4-FFF2-40B4-BE49-F238E27FC236}">
                        <a16:creationId xmlns:a16="http://schemas.microsoft.com/office/drawing/2014/main" id="{C328BB9E-BA83-4487-A40C-3640C9EA6DB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224374" y="-16821"/>
                    <a:ext cx="1261403" cy="3674013"/>
                  </a:xfrm>
                  <a:custGeom>
                    <a:avLst/>
                    <a:gdLst>
                      <a:gd name="connsiteX0" fmla="*/ 1261403 w 1261403"/>
                      <a:gd name="connsiteY0" fmla="*/ 210238 h 3674013"/>
                      <a:gd name="connsiteX1" fmla="*/ 1261403 w 1261403"/>
                      <a:gd name="connsiteY1" fmla="*/ 3674013 h 3674013"/>
                      <a:gd name="connsiteX2" fmla="*/ 940190 w 1261403"/>
                      <a:gd name="connsiteY2" fmla="*/ 3674013 h 3674013"/>
                      <a:gd name="connsiteX3" fmla="*/ 933902 w 1261403"/>
                      <a:gd name="connsiteY3" fmla="*/ 3611645 h 3674013"/>
                      <a:gd name="connsiteX4" fmla="*/ 630700 w 1261403"/>
                      <a:gd name="connsiteY4" fmla="*/ 3364528 h 3674013"/>
                      <a:gd name="connsiteX5" fmla="*/ 327498 w 1261403"/>
                      <a:gd name="connsiteY5" fmla="*/ 3611645 h 3674013"/>
                      <a:gd name="connsiteX6" fmla="*/ 321211 w 1261403"/>
                      <a:gd name="connsiteY6" fmla="*/ 3674013 h 3674013"/>
                      <a:gd name="connsiteX7" fmla="*/ 0 w 1261403"/>
                      <a:gd name="connsiteY7" fmla="*/ 3674013 h 3674013"/>
                      <a:gd name="connsiteX8" fmla="*/ 0 w 1261403"/>
                      <a:gd name="connsiteY8" fmla="*/ 210238 h 3674013"/>
                      <a:gd name="connsiteX9" fmla="*/ 210238 w 1261403"/>
                      <a:gd name="connsiteY9" fmla="*/ 0 h 3674013"/>
                      <a:gd name="connsiteX10" fmla="*/ 1051165 w 1261403"/>
                      <a:gd name="connsiteY10" fmla="*/ 0 h 3674013"/>
                      <a:gd name="connsiteX11" fmla="*/ 1261403 w 1261403"/>
                      <a:gd name="connsiteY11" fmla="*/ 210238 h 36740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</a:cxnLst>
                    <a:rect l="l" t="t" r="r" b="b"/>
                    <a:pathLst>
                      <a:path w="1261403" h="3674013">
                        <a:moveTo>
                          <a:pt x="1261403" y="210238"/>
                        </a:moveTo>
                        <a:lnTo>
                          <a:pt x="1261403" y="3674013"/>
                        </a:lnTo>
                        <a:lnTo>
                          <a:pt x="940190" y="3674013"/>
                        </a:lnTo>
                        <a:lnTo>
                          <a:pt x="933902" y="3611645"/>
                        </a:lnTo>
                        <a:cubicBezTo>
                          <a:pt x="905044" y="3470616"/>
                          <a:pt x="780261" y="3364528"/>
                          <a:pt x="630700" y="3364528"/>
                        </a:cubicBezTo>
                        <a:cubicBezTo>
                          <a:pt x="481139" y="3364528"/>
                          <a:pt x="356357" y="3470616"/>
                          <a:pt x="327498" y="3611645"/>
                        </a:cubicBezTo>
                        <a:lnTo>
                          <a:pt x="321211" y="3674013"/>
                        </a:lnTo>
                        <a:lnTo>
                          <a:pt x="0" y="3674013"/>
                        </a:lnTo>
                        <a:lnTo>
                          <a:pt x="0" y="210238"/>
                        </a:lnTo>
                        <a:cubicBezTo>
                          <a:pt x="0" y="94127"/>
                          <a:pt x="94127" y="0"/>
                          <a:pt x="210238" y="0"/>
                        </a:cubicBezTo>
                        <a:lnTo>
                          <a:pt x="1051165" y="0"/>
                        </a:lnTo>
                        <a:cubicBezTo>
                          <a:pt x="1167276" y="0"/>
                          <a:pt x="1261403" y="94127"/>
                          <a:pt x="1261403" y="210238"/>
                        </a:cubicBezTo>
                        <a:close/>
                      </a:path>
                    </a:pathLst>
                  </a:custGeom>
                  <a:solidFill>
                    <a:schemeClr val="bg1">
                      <a:alpha val="1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39" name="Left Bracket 12">
                    <a:extLst>
                      <a:ext uri="{FF2B5EF4-FFF2-40B4-BE49-F238E27FC236}">
                        <a16:creationId xmlns:a16="http://schemas.microsoft.com/office/drawing/2014/main" id="{9A036B36-32C2-451B-BCB8-E0DF87143723}"/>
                      </a:ext>
                    </a:extLst>
                  </p:cNvPr>
                  <p:cNvSpPr/>
                  <p:nvPr/>
                </p:nvSpPr>
                <p:spPr>
                  <a:xfrm>
                    <a:off x="903184" y="1092183"/>
                    <a:ext cx="3788898" cy="1434903"/>
                  </a:xfrm>
                  <a:custGeom>
                    <a:avLst/>
                    <a:gdLst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  <a:gd name="connsiteX4" fmla="*/ 3674013 w 3674013"/>
                      <a:gd name="connsiteY4" fmla="*/ 1434903 h 1434903"/>
                      <a:gd name="connsiteX0" fmla="*/ 3674013 w 3674013"/>
                      <a:gd name="connsiteY0" fmla="*/ 1434903 h 1434903"/>
                      <a:gd name="connsiteX1" fmla="*/ 0 w 3674013"/>
                      <a:gd name="connsiteY1" fmla="*/ 1392688 h 1434903"/>
                      <a:gd name="connsiteX2" fmla="*/ 0 w 3674013"/>
                      <a:gd name="connsiteY2" fmla="*/ 42215 h 1434903"/>
                      <a:gd name="connsiteX3" fmla="*/ 3674013 w 3674013"/>
                      <a:gd name="connsiteY3" fmla="*/ 0 h 143490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74013" h="1434903" stroke="0" extrusionOk="0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  <a:lnTo>
                          <a:pt x="3674013" y="1434903"/>
                        </a:lnTo>
                        <a:close/>
                      </a:path>
                      <a:path w="3674013" h="1434903" fill="none">
                        <a:moveTo>
                          <a:pt x="3674013" y="1434903"/>
                        </a:moveTo>
                        <a:cubicBezTo>
                          <a:pt x="1644912" y="1434903"/>
                          <a:pt x="0" y="1416003"/>
                          <a:pt x="0" y="1392688"/>
                        </a:cubicBezTo>
                        <a:lnTo>
                          <a:pt x="0" y="42215"/>
                        </a:lnTo>
                        <a:cubicBezTo>
                          <a:pt x="0" y="18900"/>
                          <a:pt x="1644912" y="0"/>
                          <a:pt x="3674013" y="0"/>
                        </a:cubicBezTo>
                      </a:path>
                    </a:pathLst>
                  </a:custGeom>
                  <a:ln w="9525">
                    <a:solidFill>
                      <a:schemeClr val="bg1">
                        <a:lumMod val="9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34A22F80-88B5-42CC-B09D-C7930205BCCA}"/>
                  </a:ext>
                </a:extLst>
              </p:cNvPr>
              <p:cNvGrpSpPr/>
              <p:nvPr/>
            </p:nvGrpSpPr>
            <p:grpSpPr>
              <a:xfrm flipH="1">
                <a:off x="1760546" y="791908"/>
                <a:ext cx="3855053" cy="1358266"/>
                <a:chOff x="777702" y="1039430"/>
                <a:chExt cx="3914382" cy="1561514"/>
              </a:xfrm>
            </p:grpSpPr>
            <p:sp>
              <p:nvSpPr>
                <p:cNvPr id="52" name="Freeform: Shape 9">
                  <a:extLst>
                    <a:ext uri="{FF2B5EF4-FFF2-40B4-BE49-F238E27FC236}">
                      <a16:creationId xmlns:a16="http://schemas.microsoft.com/office/drawing/2014/main" id="{8A9B883D-EF96-429C-A314-F138863FD1A4}"/>
                    </a:ext>
                  </a:extLst>
                </p:cNvPr>
                <p:cNvSpPr/>
                <p:nvPr/>
              </p:nvSpPr>
              <p:spPr>
                <a:xfrm rot="16200000">
                  <a:off x="1954136" y="-137004"/>
                  <a:ext cx="1561514" cy="3914382"/>
                </a:xfrm>
                <a:custGeom>
                  <a:avLst/>
                  <a:gdLst>
                    <a:gd name="connsiteX0" fmla="*/ 1561514 w 1561514"/>
                    <a:gd name="connsiteY0" fmla="*/ 260258 h 3914382"/>
                    <a:gd name="connsiteX1" fmla="*/ 1561514 w 1561514"/>
                    <a:gd name="connsiteY1" fmla="*/ 3914382 h 3914382"/>
                    <a:gd name="connsiteX2" fmla="*/ 1090247 w 1561514"/>
                    <a:gd name="connsiteY2" fmla="*/ 3914382 h 3914382"/>
                    <a:gd name="connsiteX3" fmla="*/ 1083959 w 1561514"/>
                    <a:gd name="connsiteY3" fmla="*/ 3852012 h 3914382"/>
                    <a:gd name="connsiteX4" fmla="*/ 780757 w 1561514"/>
                    <a:gd name="connsiteY4" fmla="*/ 3604895 h 3914382"/>
                    <a:gd name="connsiteX5" fmla="*/ 477555 w 1561514"/>
                    <a:gd name="connsiteY5" fmla="*/ 3852012 h 3914382"/>
                    <a:gd name="connsiteX6" fmla="*/ 471267 w 1561514"/>
                    <a:gd name="connsiteY6" fmla="*/ 3914382 h 3914382"/>
                    <a:gd name="connsiteX7" fmla="*/ 0 w 1561514"/>
                    <a:gd name="connsiteY7" fmla="*/ 3914382 h 3914382"/>
                    <a:gd name="connsiteX8" fmla="*/ 0 w 1561514"/>
                    <a:gd name="connsiteY8" fmla="*/ 260258 h 3914382"/>
                    <a:gd name="connsiteX9" fmla="*/ 260258 w 1561514"/>
                    <a:gd name="connsiteY9" fmla="*/ 0 h 3914382"/>
                    <a:gd name="connsiteX10" fmla="*/ 1301256 w 1561514"/>
                    <a:gd name="connsiteY10" fmla="*/ 0 h 3914382"/>
                    <a:gd name="connsiteX11" fmla="*/ 1561514 w 1561514"/>
                    <a:gd name="connsiteY11" fmla="*/ 260258 h 3914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61514" h="3914382">
                      <a:moveTo>
                        <a:pt x="1561514" y="260258"/>
                      </a:moveTo>
                      <a:lnTo>
                        <a:pt x="1561514" y="3914382"/>
                      </a:lnTo>
                      <a:lnTo>
                        <a:pt x="1090247" y="3914382"/>
                      </a:lnTo>
                      <a:lnTo>
                        <a:pt x="1083959" y="3852012"/>
                      </a:lnTo>
                      <a:cubicBezTo>
                        <a:pt x="1055100" y="3710983"/>
                        <a:pt x="930318" y="3604895"/>
                        <a:pt x="780757" y="3604895"/>
                      </a:cubicBezTo>
                      <a:cubicBezTo>
                        <a:pt x="631196" y="3604895"/>
                        <a:pt x="506413" y="3710983"/>
                        <a:pt x="477555" y="3852012"/>
                      </a:cubicBezTo>
                      <a:lnTo>
                        <a:pt x="471267" y="3914382"/>
                      </a:lnTo>
                      <a:lnTo>
                        <a:pt x="0" y="3914382"/>
                      </a:lnTo>
                      <a:lnTo>
                        <a:pt x="0" y="260258"/>
                      </a:lnTo>
                      <a:cubicBezTo>
                        <a:pt x="0" y="116521"/>
                        <a:pt x="116521" y="0"/>
                        <a:pt x="260258" y="0"/>
                      </a:cubicBezTo>
                      <a:lnTo>
                        <a:pt x="1301256" y="0"/>
                      </a:lnTo>
                      <a:cubicBezTo>
                        <a:pt x="1444993" y="0"/>
                        <a:pt x="1561514" y="116521"/>
                        <a:pt x="1561514" y="2602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23A6E8"/>
                    </a:gs>
                    <a:gs pos="100000">
                      <a:srgbClr val="0066CC"/>
                    </a:gs>
                  </a:gsLst>
                  <a:lin ang="108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Freeform: Shape 8">
                  <a:extLst>
                    <a:ext uri="{FF2B5EF4-FFF2-40B4-BE49-F238E27FC236}">
                      <a16:creationId xmlns:a16="http://schemas.microsoft.com/office/drawing/2014/main" id="{C328BB9E-BA83-4487-A40C-3640C9EA6DB8}"/>
                    </a:ext>
                  </a:extLst>
                </p:cNvPr>
                <p:cNvSpPr/>
                <p:nvPr/>
              </p:nvSpPr>
              <p:spPr>
                <a:xfrm rot="16200000">
                  <a:off x="2224374" y="-16821"/>
                  <a:ext cx="1261403" cy="3674013"/>
                </a:xfrm>
                <a:custGeom>
                  <a:avLst/>
                  <a:gdLst>
                    <a:gd name="connsiteX0" fmla="*/ 1261403 w 1261403"/>
                    <a:gd name="connsiteY0" fmla="*/ 210238 h 3674013"/>
                    <a:gd name="connsiteX1" fmla="*/ 1261403 w 1261403"/>
                    <a:gd name="connsiteY1" fmla="*/ 3674013 h 3674013"/>
                    <a:gd name="connsiteX2" fmla="*/ 940190 w 1261403"/>
                    <a:gd name="connsiteY2" fmla="*/ 3674013 h 3674013"/>
                    <a:gd name="connsiteX3" fmla="*/ 933902 w 1261403"/>
                    <a:gd name="connsiteY3" fmla="*/ 3611645 h 3674013"/>
                    <a:gd name="connsiteX4" fmla="*/ 630700 w 1261403"/>
                    <a:gd name="connsiteY4" fmla="*/ 3364528 h 3674013"/>
                    <a:gd name="connsiteX5" fmla="*/ 327498 w 1261403"/>
                    <a:gd name="connsiteY5" fmla="*/ 3611645 h 3674013"/>
                    <a:gd name="connsiteX6" fmla="*/ 321211 w 1261403"/>
                    <a:gd name="connsiteY6" fmla="*/ 3674013 h 3674013"/>
                    <a:gd name="connsiteX7" fmla="*/ 0 w 1261403"/>
                    <a:gd name="connsiteY7" fmla="*/ 3674013 h 3674013"/>
                    <a:gd name="connsiteX8" fmla="*/ 0 w 1261403"/>
                    <a:gd name="connsiteY8" fmla="*/ 210238 h 3674013"/>
                    <a:gd name="connsiteX9" fmla="*/ 210238 w 1261403"/>
                    <a:gd name="connsiteY9" fmla="*/ 0 h 3674013"/>
                    <a:gd name="connsiteX10" fmla="*/ 1051165 w 1261403"/>
                    <a:gd name="connsiteY10" fmla="*/ 0 h 3674013"/>
                    <a:gd name="connsiteX11" fmla="*/ 1261403 w 1261403"/>
                    <a:gd name="connsiteY11" fmla="*/ 210238 h 36740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261403" h="3674013">
                      <a:moveTo>
                        <a:pt x="1261403" y="210238"/>
                      </a:moveTo>
                      <a:lnTo>
                        <a:pt x="1261403" y="3674013"/>
                      </a:lnTo>
                      <a:lnTo>
                        <a:pt x="940190" y="3674013"/>
                      </a:lnTo>
                      <a:lnTo>
                        <a:pt x="933902" y="3611645"/>
                      </a:lnTo>
                      <a:cubicBezTo>
                        <a:pt x="905044" y="3470616"/>
                        <a:pt x="780261" y="3364528"/>
                        <a:pt x="630700" y="3364528"/>
                      </a:cubicBezTo>
                      <a:cubicBezTo>
                        <a:pt x="481139" y="3364528"/>
                        <a:pt x="356357" y="3470616"/>
                        <a:pt x="327498" y="3611645"/>
                      </a:cubicBezTo>
                      <a:lnTo>
                        <a:pt x="321211" y="3674013"/>
                      </a:lnTo>
                      <a:lnTo>
                        <a:pt x="0" y="3674013"/>
                      </a:lnTo>
                      <a:lnTo>
                        <a:pt x="0" y="210238"/>
                      </a:lnTo>
                      <a:cubicBezTo>
                        <a:pt x="0" y="94127"/>
                        <a:pt x="94127" y="0"/>
                        <a:pt x="210238" y="0"/>
                      </a:cubicBezTo>
                      <a:lnTo>
                        <a:pt x="1051165" y="0"/>
                      </a:lnTo>
                      <a:cubicBezTo>
                        <a:pt x="1167276" y="0"/>
                        <a:pt x="1261403" y="94127"/>
                        <a:pt x="1261403" y="210238"/>
                      </a:cubicBezTo>
                      <a:close/>
                    </a:path>
                  </a:pathLst>
                </a:custGeom>
                <a:solidFill>
                  <a:schemeClr val="bg1">
                    <a:alpha val="1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4" name="Left Bracket 12">
                  <a:extLst>
                    <a:ext uri="{FF2B5EF4-FFF2-40B4-BE49-F238E27FC236}">
                      <a16:creationId xmlns:a16="http://schemas.microsoft.com/office/drawing/2014/main" id="{9A036B36-32C2-451B-BCB8-E0DF87143723}"/>
                    </a:ext>
                  </a:extLst>
                </p:cNvPr>
                <p:cNvSpPr/>
                <p:nvPr/>
              </p:nvSpPr>
              <p:spPr>
                <a:xfrm>
                  <a:off x="903184" y="1092183"/>
                  <a:ext cx="3788898" cy="1434903"/>
                </a:xfrm>
                <a:custGeom>
                  <a:avLst/>
                  <a:gdLst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  <a:gd name="connsiteX4" fmla="*/ 3674013 w 3674013"/>
                    <a:gd name="connsiteY4" fmla="*/ 1434903 h 1434903"/>
                    <a:gd name="connsiteX0" fmla="*/ 3674013 w 3674013"/>
                    <a:gd name="connsiteY0" fmla="*/ 1434903 h 1434903"/>
                    <a:gd name="connsiteX1" fmla="*/ 0 w 3674013"/>
                    <a:gd name="connsiteY1" fmla="*/ 1392688 h 1434903"/>
                    <a:gd name="connsiteX2" fmla="*/ 0 w 3674013"/>
                    <a:gd name="connsiteY2" fmla="*/ 42215 h 1434903"/>
                    <a:gd name="connsiteX3" fmla="*/ 3674013 w 3674013"/>
                    <a:gd name="connsiteY3" fmla="*/ 0 h 143490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74013" h="1434903" stroke="0" extrusionOk="0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  <a:lnTo>
                        <a:pt x="3674013" y="1434903"/>
                      </a:lnTo>
                      <a:close/>
                    </a:path>
                    <a:path w="3674013" h="1434903" fill="none">
                      <a:moveTo>
                        <a:pt x="3674013" y="1434903"/>
                      </a:moveTo>
                      <a:cubicBezTo>
                        <a:pt x="1644912" y="1434903"/>
                        <a:pt x="0" y="1416003"/>
                        <a:pt x="0" y="1392688"/>
                      </a:cubicBezTo>
                      <a:lnTo>
                        <a:pt x="0" y="42215"/>
                      </a:lnTo>
                      <a:cubicBezTo>
                        <a:pt x="0" y="18900"/>
                        <a:pt x="1644912" y="0"/>
                        <a:pt x="3674013" y="0"/>
                      </a:cubicBezTo>
                    </a:path>
                  </a:pathLst>
                </a:custGeom>
                <a:ln w="9525">
                  <a:solidFill>
                    <a:schemeClr val="bg1">
                      <a:lumMod val="95000"/>
                    </a:schemeClr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1" name="TextBox 20"/>
            <p:cNvSpPr txBox="1"/>
            <p:nvPr/>
          </p:nvSpPr>
          <p:spPr>
            <a:xfrm>
              <a:off x="1536893" y="689592"/>
              <a:ext cx="27809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বাড়ির</a:t>
              </a:r>
              <a:r>
                <a:rPr lang="en-US" sz="4800" b="1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কাজ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FE7B2BEF-F78A-4875-93A4-1DD0479936B4}"/>
              </a:ext>
            </a:extLst>
          </p:cNvPr>
          <p:cNvSpPr txBox="1"/>
          <p:nvPr/>
        </p:nvSpPr>
        <p:spPr>
          <a:xfrm>
            <a:off x="3449707" y="3846475"/>
            <a:ext cx="53689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latin typeface="NikoshBAN" pitchFamily="2" charset="0"/>
                <a:cs typeface="NikoshBAN" pitchFamily="2" charset="0"/>
              </a:rPr>
              <a:t>পাঠ্যাংশটুকু বাড়িতে পড়বে।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4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E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11887200" cy="6477000"/>
          </a:xfrm>
          <a:prstGeom prst="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609600" y="3886200"/>
            <a:ext cx="6032554" cy="1898544"/>
            <a:chOff x="5413659" y="1364860"/>
            <a:chExt cx="3922676" cy="1213343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22676" cy="1213343"/>
              <a:chOff x="3119461" y="2798299"/>
              <a:chExt cx="3922676" cy="1213343"/>
            </a:xfrm>
          </p:grpSpPr>
          <p:sp>
            <p:nvSpPr>
              <p:cNvPr id="8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10702" y="3177235"/>
                <a:ext cx="1210370" cy="452501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C1EDB35-9F85-4F12-9B6B-A565FEFC5F96}"/>
                </a:ext>
              </a:extLst>
            </p:cNvPr>
            <p:cNvSpPr txBox="1"/>
            <p:nvPr/>
          </p:nvSpPr>
          <p:spPr>
            <a:xfrm>
              <a:off x="9119200" y="1549336"/>
              <a:ext cx="118060" cy="7671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US" sz="7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593721" y="1642793"/>
              <a:ext cx="3110052" cy="7671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solidFill>
                    <a:srgbClr val="00B050"/>
                  </a:solidFill>
                </a:rPr>
                <a:t>সবাইকে</a:t>
              </a:r>
              <a:r>
                <a:rPr lang="en-US" sz="7200" b="1" dirty="0">
                  <a:solidFill>
                    <a:srgbClr val="00B050"/>
                  </a:solidFill>
                </a:rPr>
                <a:t> </a:t>
              </a:r>
              <a:r>
                <a:rPr lang="en-US" sz="7200" b="1" dirty="0" err="1">
                  <a:solidFill>
                    <a:srgbClr val="00B050"/>
                  </a:solidFill>
                </a:rPr>
                <a:t>ধন্যবাদ</a:t>
              </a:r>
              <a:endParaRPr lang="en-US" sz="72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517238" y="3630316"/>
            <a:ext cx="6338797" cy="2455379"/>
            <a:chOff x="1543242" y="699188"/>
            <a:chExt cx="4051069" cy="1569211"/>
          </a:xfrm>
        </p:grpSpPr>
        <p:sp>
          <p:nvSpPr>
            <p:cNvPr id="11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428455" y="1102542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893345" y="4536531"/>
            <a:ext cx="62154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এখানেই সমাপ্ত  </a:t>
            </a:r>
            <a:endParaRPr lang="en-US" sz="4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A62CE89-C497-4451-8AA6-5B0C26167C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575" y="565708"/>
            <a:ext cx="2629564" cy="26295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766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61"/>
    </mc:Choice>
    <mc:Fallback xmlns="">
      <p:transition spd="slow" advTm="4161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1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450"/>
                                </p:stCondLst>
                                <p:childTnLst>
                                  <p:par>
                                    <p:cTn id="13" presetID="42" presetClass="path" presetSubtype="0" accel="5000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 p14:bounceEnd="50000">
                                          <p:cBhvr>
                                            <p:cTn id="14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2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2" dur="500" tmFilter="0,0; .5, 1; 1, 1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2450"/>
                                </p:stCondLst>
                                <p:childTnLst>
                                  <p:par>
                                    <p:cTn id="24" presetID="42" presetClass="path" presetSubtype="0" accel="5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833 0.01898 L 0.43906 0.01435 " pathEditMode="relative" rAng="0" ptsTypes="AA">
                                          <p:cBhvr>
                                            <p:cTn id="25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1536" y="-23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  <p:bldP spid="1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0E52F39-6187-453E-8917-DA4C7D2929A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54000">
                <a:srgbClr val="A6D3E0"/>
              </a:gs>
              <a:gs pos="100000">
                <a:srgbClr val="48A6C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5694733-3AFD-4571-80F0-244D1236A520}"/>
              </a:ext>
            </a:extLst>
          </p:cNvPr>
          <p:cNvGrpSpPr/>
          <p:nvPr/>
        </p:nvGrpSpPr>
        <p:grpSpPr>
          <a:xfrm>
            <a:off x="1509512" y="348297"/>
            <a:ext cx="1745939" cy="1093807"/>
            <a:chOff x="1097375" y="1153886"/>
            <a:chExt cx="8016049" cy="5021943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0F90CB4E-1254-4490-96A0-97922D523F6C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926D187C-CEAC-4526-82EA-4EAA75859CF0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6B8707A-9BDA-40E1-BF9A-8FBA454E685C}"/>
              </a:ext>
            </a:extLst>
          </p:cNvPr>
          <p:cNvGrpSpPr/>
          <p:nvPr/>
        </p:nvGrpSpPr>
        <p:grpSpPr>
          <a:xfrm rot="3199893">
            <a:off x="2782190" y="164349"/>
            <a:ext cx="1453281" cy="2906560"/>
            <a:chOff x="3187700" y="1663700"/>
            <a:chExt cx="1765301" cy="35306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FA54F28-DF5B-48FB-8329-3EC4CBA6461F}"/>
                </a:ext>
              </a:extLst>
            </p:cNvPr>
            <p:cNvSpPr/>
            <p:nvPr/>
          </p:nvSpPr>
          <p:spPr>
            <a:xfrm>
              <a:off x="3187700" y="1663700"/>
              <a:ext cx="1765300" cy="3530600"/>
            </a:xfrm>
            <a:custGeom>
              <a:avLst/>
              <a:gdLst>
                <a:gd name="connsiteX0" fmla="*/ 1765300 w 1765300"/>
                <a:gd name="connsiteY0" fmla="*/ 0 h 3530600"/>
                <a:gd name="connsiteX1" fmla="*/ 1765300 w 1765300"/>
                <a:gd name="connsiteY1" fmla="*/ 1168598 h 3530600"/>
                <a:gd name="connsiteX2" fmla="*/ 1745343 w 1765300"/>
                <a:gd name="connsiteY2" fmla="*/ 1166586 h 3530600"/>
                <a:gd name="connsiteX3" fmla="*/ 1146629 w 1765300"/>
                <a:gd name="connsiteY3" fmla="*/ 1765300 h 3530600"/>
                <a:gd name="connsiteX4" fmla="*/ 1745343 w 1765300"/>
                <a:gd name="connsiteY4" fmla="*/ 2364014 h 3530600"/>
                <a:gd name="connsiteX5" fmla="*/ 1765300 w 1765300"/>
                <a:gd name="connsiteY5" fmla="*/ 2362002 h 3530600"/>
                <a:gd name="connsiteX6" fmla="*/ 1765300 w 1765300"/>
                <a:gd name="connsiteY6" fmla="*/ 3530600 h 3530600"/>
                <a:gd name="connsiteX7" fmla="*/ 0 w 1765300"/>
                <a:gd name="connsiteY7" fmla="*/ 1765300 h 3530600"/>
                <a:gd name="connsiteX8" fmla="*/ 1765300 w 1765300"/>
                <a:gd name="connsiteY8" fmla="*/ 0 h 353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65300" h="3530600">
                  <a:moveTo>
                    <a:pt x="1765300" y="0"/>
                  </a:moveTo>
                  <a:lnTo>
                    <a:pt x="1765300" y="1168598"/>
                  </a:lnTo>
                  <a:lnTo>
                    <a:pt x="1745343" y="1166586"/>
                  </a:lnTo>
                  <a:cubicBezTo>
                    <a:pt x="1414682" y="1166586"/>
                    <a:pt x="1146629" y="1434639"/>
                    <a:pt x="1146629" y="1765300"/>
                  </a:cubicBezTo>
                  <a:cubicBezTo>
                    <a:pt x="1146629" y="2095961"/>
                    <a:pt x="1414682" y="2364014"/>
                    <a:pt x="1745343" y="2364014"/>
                  </a:cubicBezTo>
                  <a:lnTo>
                    <a:pt x="1765300" y="2362002"/>
                  </a:lnTo>
                  <a:lnTo>
                    <a:pt x="1765300" y="3530600"/>
                  </a:lnTo>
                  <a:cubicBezTo>
                    <a:pt x="790352" y="3530600"/>
                    <a:pt x="0" y="2740248"/>
                    <a:pt x="0" y="1765300"/>
                  </a:cubicBezTo>
                  <a:cubicBezTo>
                    <a:pt x="0" y="790352"/>
                    <a:pt x="790352" y="0"/>
                    <a:pt x="176530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67E334D-649C-4965-BD24-F784FB862A15}"/>
                </a:ext>
              </a:extLst>
            </p:cNvPr>
            <p:cNvSpPr/>
            <p:nvPr/>
          </p:nvSpPr>
          <p:spPr>
            <a:xfrm>
              <a:off x="3497944" y="1973943"/>
              <a:ext cx="1455057" cy="2910114"/>
            </a:xfrm>
            <a:custGeom>
              <a:avLst/>
              <a:gdLst>
                <a:gd name="connsiteX0" fmla="*/ 1455057 w 1455057"/>
                <a:gd name="connsiteY0" fmla="*/ 0 h 2910114"/>
                <a:gd name="connsiteX1" fmla="*/ 1455057 w 1455057"/>
                <a:gd name="connsiteY1" fmla="*/ 858355 h 2910114"/>
                <a:gd name="connsiteX2" fmla="*/ 1435099 w 1455057"/>
                <a:gd name="connsiteY2" fmla="*/ 856343 h 2910114"/>
                <a:gd name="connsiteX3" fmla="*/ 836385 w 1455057"/>
                <a:gd name="connsiteY3" fmla="*/ 1455057 h 2910114"/>
                <a:gd name="connsiteX4" fmla="*/ 1435099 w 1455057"/>
                <a:gd name="connsiteY4" fmla="*/ 2053771 h 2910114"/>
                <a:gd name="connsiteX5" fmla="*/ 1455057 w 1455057"/>
                <a:gd name="connsiteY5" fmla="*/ 2051759 h 2910114"/>
                <a:gd name="connsiteX6" fmla="*/ 1455057 w 1455057"/>
                <a:gd name="connsiteY6" fmla="*/ 2910114 h 2910114"/>
                <a:gd name="connsiteX7" fmla="*/ 0 w 1455057"/>
                <a:gd name="connsiteY7" fmla="*/ 1455057 h 2910114"/>
                <a:gd name="connsiteX8" fmla="*/ 1455057 w 1455057"/>
                <a:gd name="connsiteY8" fmla="*/ 0 h 2910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5057" h="2910114">
                  <a:moveTo>
                    <a:pt x="1455057" y="0"/>
                  </a:moveTo>
                  <a:lnTo>
                    <a:pt x="1455057" y="858355"/>
                  </a:lnTo>
                  <a:lnTo>
                    <a:pt x="1435099" y="856343"/>
                  </a:lnTo>
                  <a:cubicBezTo>
                    <a:pt x="1104438" y="856343"/>
                    <a:pt x="836385" y="1124396"/>
                    <a:pt x="836385" y="1455057"/>
                  </a:cubicBezTo>
                  <a:cubicBezTo>
                    <a:pt x="836385" y="1785718"/>
                    <a:pt x="1104438" y="2053771"/>
                    <a:pt x="1435099" y="2053771"/>
                  </a:cubicBezTo>
                  <a:lnTo>
                    <a:pt x="1455057" y="2051759"/>
                  </a:lnTo>
                  <a:lnTo>
                    <a:pt x="1455057" y="2910114"/>
                  </a:lnTo>
                  <a:cubicBezTo>
                    <a:pt x="651451" y="2910114"/>
                    <a:pt x="0" y="2258663"/>
                    <a:pt x="0" y="1455057"/>
                  </a:cubicBezTo>
                  <a:cubicBezTo>
                    <a:pt x="0" y="651451"/>
                    <a:pt x="651451" y="0"/>
                    <a:pt x="1455057" y="0"/>
                  </a:cubicBezTo>
                  <a:close/>
                </a:path>
              </a:pathLst>
            </a:custGeom>
            <a:solidFill>
              <a:srgbClr val="66FF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7E05116-F509-4356-93FC-AE097BF8057A}"/>
                </a:ext>
              </a:extLst>
            </p:cNvPr>
            <p:cNvSpPr/>
            <p:nvPr/>
          </p:nvSpPr>
          <p:spPr>
            <a:xfrm>
              <a:off x="3715658" y="2191657"/>
              <a:ext cx="1237343" cy="2474686"/>
            </a:xfrm>
            <a:custGeom>
              <a:avLst/>
              <a:gdLst>
                <a:gd name="connsiteX0" fmla="*/ 1237343 w 1237343"/>
                <a:gd name="connsiteY0" fmla="*/ 0 h 2474686"/>
                <a:gd name="connsiteX1" fmla="*/ 1237343 w 1237343"/>
                <a:gd name="connsiteY1" fmla="*/ 640641 h 2474686"/>
                <a:gd name="connsiteX2" fmla="*/ 1217385 w 1237343"/>
                <a:gd name="connsiteY2" fmla="*/ 638629 h 2474686"/>
                <a:gd name="connsiteX3" fmla="*/ 618671 w 1237343"/>
                <a:gd name="connsiteY3" fmla="*/ 1237343 h 2474686"/>
                <a:gd name="connsiteX4" fmla="*/ 1217385 w 1237343"/>
                <a:gd name="connsiteY4" fmla="*/ 1836057 h 2474686"/>
                <a:gd name="connsiteX5" fmla="*/ 1237343 w 1237343"/>
                <a:gd name="connsiteY5" fmla="*/ 1834045 h 2474686"/>
                <a:gd name="connsiteX6" fmla="*/ 1237343 w 1237343"/>
                <a:gd name="connsiteY6" fmla="*/ 2474686 h 2474686"/>
                <a:gd name="connsiteX7" fmla="*/ 0 w 1237343"/>
                <a:gd name="connsiteY7" fmla="*/ 1237343 h 2474686"/>
                <a:gd name="connsiteX8" fmla="*/ 1237343 w 1237343"/>
                <a:gd name="connsiteY8" fmla="*/ 0 h 2474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7343" h="2474686">
                  <a:moveTo>
                    <a:pt x="1237343" y="0"/>
                  </a:moveTo>
                  <a:lnTo>
                    <a:pt x="1237343" y="640641"/>
                  </a:lnTo>
                  <a:lnTo>
                    <a:pt x="1217385" y="638629"/>
                  </a:lnTo>
                  <a:cubicBezTo>
                    <a:pt x="886724" y="638629"/>
                    <a:pt x="618671" y="906682"/>
                    <a:pt x="618671" y="1237343"/>
                  </a:cubicBezTo>
                  <a:cubicBezTo>
                    <a:pt x="618671" y="1568004"/>
                    <a:pt x="886724" y="1836057"/>
                    <a:pt x="1217385" y="1836057"/>
                  </a:cubicBezTo>
                  <a:lnTo>
                    <a:pt x="1237343" y="1834045"/>
                  </a:lnTo>
                  <a:lnTo>
                    <a:pt x="1237343" y="2474686"/>
                  </a:lnTo>
                  <a:cubicBezTo>
                    <a:pt x="553977" y="2474686"/>
                    <a:pt x="0" y="1920709"/>
                    <a:pt x="0" y="1237343"/>
                  </a:cubicBezTo>
                  <a:cubicBezTo>
                    <a:pt x="0" y="553977"/>
                    <a:pt x="553977" y="0"/>
                    <a:pt x="1237343" y="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54DE70F-4F3D-4DA5-B8CE-4723AEBF08A7}"/>
                </a:ext>
              </a:extLst>
            </p:cNvPr>
            <p:cNvSpPr/>
            <p:nvPr/>
          </p:nvSpPr>
          <p:spPr>
            <a:xfrm>
              <a:off x="3989615" y="2465614"/>
              <a:ext cx="963385" cy="1926772"/>
            </a:xfrm>
            <a:custGeom>
              <a:avLst/>
              <a:gdLst>
                <a:gd name="connsiteX0" fmla="*/ 963385 w 963385"/>
                <a:gd name="connsiteY0" fmla="*/ 0 h 1926772"/>
                <a:gd name="connsiteX1" fmla="*/ 963385 w 963385"/>
                <a:gd name="connsiteY1" fmla="*/ 366684 h 1926772"/>
                <a:gd name="connsiteX2" fmla="*/ 943428 w 963385"/>
                <a:gd name="connsiteY2" fmla="*/ 364672 h 1926772"/>
                <a:gd name="connsiteX3" fmla="*/ 344714 w 963385"/>
                <a:gd name="connsiteY3" fmla="*/ 963386 h 1926772"/>
                <a:gd name="connsiteX4" fmla="*/ 943428 w 963385"/>
                <a:gd name="connsiteY4" fmla="*/ 1562100 h 1926772"/>
                <a:gd name="connsiteX5" fmla="*/ 963385 w 963385"/>
                <a:gd name="connsiteY5" fmla="*/ 1560088 h 1926772"/>
                <a:gd name="connsiteX6" fmla="*/ 963385 w 963385"/>
                <a:gd name="connsiteY6" fmla="*/ 1926772 h 1926772"/>
                <a:gd name="connsiteX7" fmla="*/ 864886 w 963385"/>
                <a:gd name="connsiteY7" fmla="*/ 1921798 h 1926772"/>
                <a:gd name="connsiteX8" fmla="*/ 0 w 963385"/>
                <a:gd name="connsiteY8" fmla="*/ 963386 h 1926772"/>
                <a:gd name="connsiteX9" fmla="*/ 864886 w 963385"/>
                <a:gd name="connsiteY9" fmla="*/ 4974 h 1926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63385" h="1926772">
                  <a:moveTo>
                    <a:pt x="963385" y="0"/>
                  </a:moveTo>
                  <a:lnTo>
                    <a:pt x="963385" y="366684"/>
                  </a:lnTo>
                  <a:lnTo>
                    <a:pt x="943428" y="364672"/>
                  </a:lnTo>
                  <a:cubicBezTo>
                    <a:pt x="612767" y="364672"/>
                    <a:pt x="344714" y="632725"/>
                    <a:pt x="344714" y="963386"/>
                  </a:cubicBezTo>
                  <a:cubicBezTo>
                    <a:pt x="344714" y="1294047"/>
                    <a:pt x="612767" y="1562100"/>
                    <a:pt x="943428" y="1562100"/>
                  </a:cubicBezTo>
                  <a:lnTo>
                    <a:pt x="963385" y="1560088"/>
                  </a:lnTo>
                  <a:lnTo>
                    <a:pt x="963385" y="1926772"/>
                  </a:lnTo>
                  <a:lnTo>
                    <a:pt x="864886" y="1921798"/>
                  </a:lnTo>
                  <a:cubicBezTo>
                    <a:pt x="379093" y="1872463"/>
                    <a:pt x="0" y="1462195"/>
                    <a:pt x="0" y="963386"/>
                  </a:cubicBezTo>
                  <a:cubicBezTo>
                    <a:pt x="0" y="464577"/>
                    <a:pt x="379093" y="54309"/>
                    <a:pt x="864886" y="4974"/>
                  </a:cubicBez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B8D58102-B788-4195-99A2-F25A2E96C481}"/>
              </a:ext>
            </a:extLst>
          </p:cNvPr>
          <p:cNvSpPr/>
          <p:nvPr/>
        </p:nvSpPr>
        <p:spPr>
          <a:xfrm>
            <a:off x="1818145" y="678241"/>
            <a:ext cx="8555708" cy="566843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66CC"/>
          </a:solidFill>
          <a:ln>
            <a:noFill/>
          </a:ln>
          <a:effectLst>
            <a:outerShdw blurRad="520700" dist="520700" dir="2700000" algn="tl" rotWithShape="0">
              <a:prstClr val="black">
                <a:alpha val="2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79B0162-98CA-42D7-9B37-EC8A7AD9031B}"/>
              </a:ext>
            </a:extLst>
          </p:cNvPr>
          <p:cNvSpPr/>
          <p:nvPr/>
        </p:nvSpPr>
        <p:spPr>
          <a:xfrm>
            <a:off x="2087976" y="957945"/>
            <a:ext cx="8016049" cy="5021943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  <a:effectLst>
            <a:outerShdw blurRad="342900" dist="1016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6FC5488-12AF-45B1-9639-05A9F7137D2E}"/>
              </a:ext>
            </a:extLst>
          </p:cNvPr>
          <p:cNvSpPr/>
          <p:nvPr/>
        </p:nvSpPr>
        <p:spPr>
          <a:xfrm>
            <a:off x="2444658" y="1234319"/>
            <a:ext cx="7302684" cy="4480156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5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A2187D8C-FAA2-4BB7-AE26-DA9B402E4875}"/>
              </a:ext>
            </a:extLst>
          </p:cNvPr>
          <p:cNvSpPr/>
          <p:nvPr/>
        </p:nvSpPr>
        <p:spPr>
          <a:xfrm>
            <a:off x="9038641" y="678240"/>
            <a:ext cx="1310017" cy="787401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C51DD66F-7976-42AB-B8A9-E4732C9FFDC4}"/>
              </a:ext>
            </a:extLst>
          </p:cNvPr>
          <p:cNvSpPr/>
          <p:nvPr/>
        </p:nvSpPr>
        <p:spPr>
          <a:xfrm>
            <a:off x="5874657" y="91693"/>
            <a:ext cx="922496" cy="554477"/>
          </a:xfrm>
          <a:custGeom>
            <a:avLst/>
            <a:gdLst>
              <a:gd name="connsiteX0" fmla="*/ 5353342 w 8532980"/>
              <a:gd name="connsiteY0" fmla="*/ 0 h 5128846"/>
              <a:gd name="connsiteX1" fmla="*/ 6888821 w 8532980"/>
              <a:gd name="connsiteY1" fmla="*/ 859191 h 5128846"/>
              <a:gd name="connsiteX2" fmla="*/ 6917649 w 8532980"/>
              <a:gd name="connsiteY2" fmla="*/ 937588 h 5128846"/>
              <a:gd name="connsiteX3" fmla="*/ 6948250 w 8532980"/>
              <a:gd name="connsiteY3" fmla="*/ 932797 h 5128846"/>
              <a:gd name="connsiteX4" fmla="*/ 7019777 w 8532980"/>
              <a:gd name="connsiteY4" fmla="*/ 929091 h 5128846"/>
              <a:gd name="connsiteX5" fmla="*/ 7719350 w 8532980"/>
              <a:gd name="connsiteY5" fmla="*/ 1646818 h 5128846"/>
              <a:gd name="connsiteX6" fmla="*/ 7705137 w 8532980"/>
              <a:gd name="connsiteY6" fmla="*/ 1791465 h 5128846"/>
              <a:gd name="connsiteX7" fmla="*/ 7679535 w 8532980"/>
              <a:gd name="connsiteY7" fmla="*/ 1876083 h 5128846"/>
              <a:gd name="connsiteX8" fmla="*/ 7711475 w 8532980"/>
              <a:gd name="connsiteY8" fmla="*/ 1883804 h 5128846"/>
              <a:gd name="connsiteX9" fmla="*/ 8532980 w 8532980"/>
              <a:gd name="connsiteY9" fmla="*/ 2933563 h 5128846"/>
              <a:gd name="connsiteX10" fmla="*/ 7363796 w 8532980"/>
              <a:gd name="connsiteY10" fmla="*/ 4032739 h 5128846"/>
              <a:gd name="connsiteX11" fmla="*/ 6908697 w 8532980"/>
              <a:gd name="connsiteY11" fmla="*/ 3946361 h 5128846"/>
              <a:gd name="connsiteX12" fmla="*/ 6862254 w 8532980"/>
              <a:gd name="connsiteY12" fmla="*/ 3925327 h 5128846"/>
              <a:gd name="connsiteX13" fmla="*/ 6831636 w 8532980"/>
              <a:gd name="connsiteY13" fmla="*/ 3978359 h 5128846"/>
              <a:gd name="connsiteX14" fmla="*/ 5862130 w 8532980"/>
              <a:gd name="connsiteY14" fmla="*/ 4462975 h 5128846"/>
              <a:gd name="connsiteX15" fmla="*/ 5407031 w 8532980"/>
              <a:gd name="connsiteY15" fmla="*/ 4376597 h 5128846"/>
              <a:gd name="connsiteX16" fmla="*/ 5327458 w 8532980"/>
              <a:gd name="connsiteY16" fmla="*/ 4340559 h 5128846"/>
              <a:gd name="connsiteX17" fmla="*/ 5299365 w 8532980"/>
              <a:gd name="connsiteY17" fmla="*/ 4392627 h 5128846"/>
              <a:gd name="connsiteX18" fmla="*/ 3913948 w 8532980"/>
              <a:gd name="connsiteY18" fmla="*/ 5128846 h 5128846"/>
              <a:gd name="connsiteX19" fmla="*/ 2528530 w 8532980"/>
              <a:gd name="connsiteY19" fmla="*/ 4392627 h 5128846"/>
              <a:gd name="connsiteX20" fmla="*/ 2524908 w 8532980"/>
              <a:gd name="connsiteY20" fmla="*/ 4385912 h 5128846"/>
              <a:gd name="connsiteX21" fmla="*/ 2467882 w 8532980"/>
              <a:gd name="connsiteY21" fmla="*/ 4434184 h 5128846"/>
              <a:gd name="connsiteX22" fmla="*/ 2076744 w 8532980"/>
              <a:gd name="connsiteY22" fmla="*/ 4556760 h 5128846"/>
              <a:gd name="connsiteX23" fmla="*/ 1377171 w 8532980"/>
              <a:gd name="connsiteY23" fmla="*/ 3839033 h 5128846"/>
              <a:gd name="connsiteX24" fmla="*/ 1378369 w 8532980"/>
              <a:gd name="connsiteY24" fmla="*/ 3826848 h 5128846"/>
              <a:gd name="connsiteX25" fmla="*/ 1258047 w 8532980"/>
              <a:gd name="connsiteY25" fmla="*/ 3810453 h 5128846"/>
              <a:gd name="connsiteX26" fmla="*/ 0 w 8532980"/>
              <a:gd name="connsiteY26" fmla="*/ 2432264 h 5128846"/>
              <a:gd name="connsiteX27" fmla="*/ 1575582 w 8532980"/>
              <a:gd name="connsiteY27" fmla="*/ 1025495 h 5128846"/>
              <a:gd name="connsiteX28" fmla="*/ 2044112 w 8532980"/>
              <a:gd name="connsiteY28" fmla="*/ 1088741 h 5128846"/>
              <a:gd name="connsiteX29" fmla="*/ 2161983 w 8532980"/>
              <a:gd name="connsiteY29" fmla="*/ 1127260 h 5128846"/>
              <a:gd name="connsiteX30" fmla="*/ 2169262 w 8532980"/>
              <a:gd name="connsiteY30" fmla="*/ 1099241 h 5128846"/>
              <a:gd name="connsiteX31" fmla="*/ 3254034 w 8532980"/>
              <a:gd name="connsiteY31" fmla="*/ 240049 h 5128846"/>
              <a:gd name="connsiteX32" fmla="*/ 4002899 w 8532980"/>
              <a:gd name="connsiteY32" fmla="*/ 561287 h 5128846"/>
              <a:gd name="connsiteX33" fmla="*/ 4013512 w 8532980"/>
              <a:gd name="connsiteY33" fmla="*/ 572812 h 5128846"/>
              <a:gd name="connsiteX34" fmla="*/ 4067439 w 8532980"/>
              <a:gd name="connsiteY34" fmla="*/ 511934 h 5128846"/>
              <a:gd name="connsiteX35" fmla="*/ 5353342 w 8532980"/>
              <a:gd name="connsiteY35" fmla="*/ 0 h 512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532980" h="5128846">
                <a:moveTo>
                  <a:pt x="5353342" y="0"/>
                </a:moveTo>
                <a:cubicBezTo>
                  <a:pt x="6043602" y="0"/>
                  <a:pt x="6635843" y="354281"/>
                  <a:pt x="6888821" y="859191"/>
                </a:cubicBezTo>
                <a:lnTo>
                  <a:pt x="6917649" y="937588"/>
                </a:lnTo>
                <a:lnTo>
                  <a:pt x="6948250" y="932797"/>
                </a:lnTo>
                <a:cubicBezTo>
                  <a:pt x="6971768" y="930347"/>
                  <a:pt x="6995630" y="929091"/>
                  <a:pt x="7019777" y="929091"/>
                </a:cubicBezTo>
                <a:cubicBezTo>
                  <a:pt x="7406140" y="929091"/>
                  <a:pt x="7719350" y="1250428"/>
                  <a:pt x="7719350" y="1646818"/>
                </a:cubicBezTo>
                <a:cubicBezTo>
                  <a:pt x="7719350" y="1696367"/>
                  <a:pt x="7714456" y="1744743"/>
                  <a:pt x="7705137" y="1791465"/>
                </a:cubicBezTo>
                <a:lnTo>
                  <a:pt x="7679535" y="1876083"/>
                </a:lnTo>
                <a:lnTo>
                  <a:pt x="7711475" y="1883804"/>
                </a:lnTo>
                <a:cubicBezTo>
                  <a:pt x="8187413" y="2022972"/>
                  <a:pt x="8532980" y="2440329"/>
                  <a:pt x="8532980" y="2933563"/>
                </a:cubicBezTo>
                <a:cubicBezTo>
                  <a:pt x="8532980" y="3540621"/>
                  <a:pt x="8009518" y="4032739"/>
                  <a:pt x="7363796" y="4032739"/>
                </a:cubicBezTo>
                <a:cubicBezTo>
                  <a:pt x="7202365" y="4032739"/>
                  <a:pt x="7048576" y="4001982"/>
                  <a:pt x="6908697" y="3946361"/>
                </a:cubicBezTo>
                <a:lnTo>
                  <a:pt x="6862254" y="3925327"/>
                </a:lnTo>
                <a:lnTo>
                  <a:pt x="6831636" y="3978359"/>
                </a:lnTo>
                <a:cubicBezTo>
                  <a:pt x="6621525" y="4270742"/>
                  <a:pt x="6265707" y="4462975"/>
                  <a:pt x="5862130" y="4462975"/>
                </a:cubicBezTo>
                <a:cubicBezTo>
                  <a:pt x="5700699" y="4462975"/>
                  <a:pt x="5546910" y="4432218"/>
                  <a:pt x="5407031" y="4376597"/>
                </a:cubicBezTo>
                <a:lnTo>
                  <a:pt x="5327458" y="4340559"/>
                </a:lnTo>
                <a:lnTo>
                  <a:pt x="5299365" y="4392627"/>
                </a:lnTo>
                <a:cubicBezTo>
                  <a:pt x="5032558" y="4831152"/>
                  <a:pt x="4512190" y="5128846"/>
                  <a:pt x="3913948" y="5128846"/>
                </a:cubicBezTo>
                <a:cubicBezTo>
                  <a:pt x="3315706" y="5128846"/>
                  <a:pt x="2795338" y="4831152"/>
                  <a:pt x="2528530" y="4392627"/>
                </a:cubicBezTo>
                <a:lnTo>
                  <a:pt x="2524908" y="4385912"/>
                </a:lnTo>
                <a:lnTo>
                  <a:pt x="2467882" y="4434184"/>
                </a:lnTo>
                <a:cubicBezTo>
                  <a:pt x="2356229" y="4511572"/>
                  <a:pt x="2221630" y="4556760"/>
                  <a:pt x="2076744" y="4556760"/>
                </a:cubicBezTo>
                <a:cubicBezTo>
                  <a:pt x="1690381" y="4556760"/>
                  <a:pt x="1377171" y="4235423"/>
                  <a:pt x="1377171" y="3839033"/>
                </a:cubicBezTo>
                <a:lnTo>
                  <a:pt x="1378369" y="3826848"/>
                </a:lnTo>
                <a:lnTo>
                  <a:pt x="1258047" y="3810453"/>
                </a:lnTo>
                <a:cubicBezTo>
                  <a:pt x="540081" y="3679277"/>
                  <a:pt x="0" y="3112084"/>
                  <a:pt x="0" y="2432264"/>
                </a:cubicBezTo>
                <a:cubicBezTo>
                  <a:pt x="0" y="1655327"/>
                  <a:pt x="705412" y="1025495"/>
                  <a:pt x="1575582" y="1025495"/>
                </a:cubicBezTo>
                <a:cubicBezTo>
                  <a:pt x="1738739" y="1025495"/>
                  <a:pt x="1896103" y="1047638"/>
                  <a:pt x="2044112" y="1088741"/>
                </a:cubicBezTo>
                <a:lnTo>
                  <a:pt x="2161983" y="1127260"/>
                </a:lnTo>
                <a:lnTo>
                  <a:pt x="2169262" y="1099241"/>
                </a:lnTo>
                <a:cubicBezTo>
                  <a:pt x="2347984" y="594330"/>
                  <a:pt x="2766385" y="240049"/>
                  <a:pt x="3254034" y="240049"/>
                </a:cubicBezTo>
                <a:cubicBezTo>
                  <a:pt x="3538496" y="240049"/>
                  <a:pt x="3799394" y="360603"/>
                  <a:pt x="4002899" y="561287"/>
                </a:cubicBezTo>
                <a:lnTo>
                  <a:pt x="4013512" y="572812"/>
                </a:lnTo>
                <a:lnTo>
                  <a:pt x="4067439" y="511934"/>
                </a:lnTo>
                <a:cubicBezTo>
                  <a:pt x="4373088" y="199283"/>
                  <a:pt x="4835647" y="0"/>
                  <a:pt x="53533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165100" dist="254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610BA0-F713-4FBB-932E-6181A63CDFDC}"/>
              </a:ext>
            </a:extLst>
          </p:cNvPr>
          <p:cNvGrpSpPr/>
          <p:nvPr/>
        </p:nvGrpSpPr>
        <p:grpSpPr>
          <a:xfrm>
            <a:off x="1241675" y="2497005"/>
            <a:ext cx="1262644" cy="791029"/>
            <a:chOff x="1097375" y="1153886"/>
            <a:chExt cx="8016049" cy="5021943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8BBB77-64CE-4260-9F3A-E635EA350F50}"/>
                </a:ext>
              </a:extLst>
            </p:cNvPr>
            <p:cNvSpPr/>
            <p:nvPr/>
          </p:nvSpPr>
          <p:spPr>
            <a:xfrm>
              <a:off x="1097375" y="1153886"/>
              <a:ext cx="8016049" cy="5021943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ffectLst>
              <a:outerShdw blurRad="342900" dist="1016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ADCD8BE4-B035-49E4-AC56-796288941DB4}"/>
                </a:ext>
              </a:extLst>
            </p:cNvPr>
            <p:cNvSpPr/>
            <p:nvPr/>
          </p:nvSpPr>
          <p:spPr>
            <a:xfrm>
              <a:off x="1454058" y="1386719"/>
              <a:ext cx="7302684" cy="4389362"/>
            </a:xfrm>
            <a:custGeom>
              <a:avLst/>
              <a:gdLst>
                <a:gd name="connsiteX0" fmla="*/ 5353342 w 8532980"/>
                <a:gd name="connsiteY0" fmla="*/ 0 h 5128846"/>
                <a:gd name="connsiteX1" fmla="*/ 6888821 w 8532980"/>
                <a:gd name="connsiteY1" fmla="*/ 859191 h 5128846"/>
                <a:gd name="connsiteX2" fmla="*/ 6917649 w 8532980"/>
                <a:gd name="connsiteY2" fmla="*/ 937588 h 5128846"/>
                <a:gd name="connsiteX3" fmla="*/ 6948250 w 8532980"/>
                <a:gd name="connsiteY3" fmla="*/ 932797 h 5128846"/>
                <a:gd name="connsiteX4" fmla="*/ 7019777 w 8532980"/>
                <a:gd name="connsiteY4" fmla="*/ 929091 h 5128846"/>
                <a:gd name="connsiteX5" fmla="*/ 7719350 w 8532980"/>
                <a:gd name="connsiteY5" fmla="*/ 1646818 h 5128846"/>
                <a:gd name="connsiteX6" fmla="*/ 7705137 w 8532980"/>
                <a:gd name="connsiteY6" fmla="*/ 1791465 h 5128846"/>
                <a:gd name="connsiteX7" fmla="*/ 7679535 w 8532980"/>
                <a:gd name="connsiteY7" fmla="*/ 1876083 h 5128846"/>
                <a:gd name="connsiteX8" fmla="*/ 7711475 w 8532980"/>
                <a:gd name="connsiteY8" fmla="*/ 1883804 h 5128846"/>
                <a:gd name="connsiteX9" fmla="*/ 8532980 w 8532980"/>
                <a:gd name="connsiteY9" fmla="*/ 2933563 h 5128846"/>
                <a:gd name="connsiteX10" fmla="*/ 7363796 w 8532980"/>
                <a:gd name="connsiteY10" fmla="*/ 4032739 h 5128846"/>
                <a:gd name="connsiteX11" fmla="*/ 6908697 w 8532980"/>
                <a:gd name="connsiteY11" fmla="*/ 3946361 h 5128846"/>
                <a:gd name="connsiteX12" fmla="*/ 6862254 w 8532980"/>
                <a:gd name="connsiteY12" fmla="*/ 3925327 h 5128846"/>
                <a:gd name="connsiteX13" fmla="*/ 6831636 w 8532980"/>
                <a:gd name="connsiteY13" fmla="*/ 3978359 h 5128846"/>
                <a:gd name="connsiteX14" fmla="*/ 5862130 w 8532980"/>
                <a:gd name="connsiteY14" fmla="*/ 4462975 h 5128846"/>
                <a:gd name="connsiteX15" fmla="*/ 5407031 w 8532980"/>
                <a:gd name="connsiteY15" fmla="*/ 4376597 h 5128846"/>
                <a:gd name="connsiteX16" fmla="*/ 5327458 w 8532980"/>
                <a:gd name="connsiteY16" fmla="*/ 4340559 h 5128846"/>
                <a:gd name="connsiteX17" fmla="*/ 5299365 w 8532980"/>
                <a:gd name="connsiteY17" fmla="*/ 4392627 h 5128846"/>
                <a:gd name="connsiteX18" fmla="*/ 3913948 w 8532980"/>
                <a:gd name="connsiteY18" fmla="*/ 5128846 h 5128846"/>
                <a:gd name="connsiteX19" fmla="*/ 2528530 w 8532980"/>
                <a:gd name="connsiteY19" fmla="*/ 4392627 h 5128846"/>
                <a:gd name="connsiteX20" fmla="*/ 2524908 w 8532980"/>
                <a:gd name="connsiteY20" fmla="*/ 4385912 h 5128846"/>
                <a:gd name="connsiteX21" fmla="*/ 2467882 w 8532980"/>
                <a:gd name="connsiteY21" fmla="*/ 4434184 h 5128846"/>
                <a:gd name="connsiteX22" fmla="*/ 2076744 w 8532980"/>
                <a:gd name="connsiteY22" fmla="*/ 4556760 h 5128846"/>
                <a:gd name="connsiteX23" fmla="*/ 1377171 w 8532980"/>
                <a:gd name="connsiteY23" fmla="*/ 3839033 h 5128846"/>
                <a:gd name="connsiteX24" fmla="*/ 1378369 w 8532980"/>
                <a:gd name="connsiteY24" fmla="*/ 3826848 h 5128846"/>
                <a:gd name="connsiteX25" fmla="*/ 1258047 w 8532980"/>
                <a:gd name="connsiteY25" fmla="*/ 3810453 h 5128846"/>
                <a:gd name="connsiteX26" fmla="*/ 0 w 8532980"/>
                <a:gd name="connsiteY26" fmla="*/ 2432264 h 5128846"/>
                <a:gd name="connsiteX27" fmla="*/ 1575582 w 8532980"/>
                <a:gd name="connsiteY27" fmla="*/ 1025495 h 5128846"/>
                <a:gd name="connsiteX28" fmla="*/ 2044112 w 8532980"/>
                <a:gd name="connsiteY28" fmla="*/ 1088741 h 5128846"/>
                <a:gd name="connsiteX29" fmla="*/ 2161983 w 8532980"/>
                <a:gd name="connsiteY29" fmla="*/ 1127260 h 5128846"/>
                <a:gd name="connsiteX30" fmla="*/ 2169262 w 8532980"/>
                <a:gd name="connsiteY30" fmla="*/ 1099241 h 5128846"/>
                <a:gd name="connsiteX31" fmla="*/ 3254034 w 8532980"/>
                <a:gd name="connsiteY31" fmla="*/ 240049 h 5128846"/>
                <a:gd name="connsiteX32" fmla="*/ 4002899 w 8532980"/>
                <a:gd name="connsiteY32" fmla="*/ 561287 h 5128846"/>
                <a:gd name="connsiteX33" fmla="*/ 4013512 w 8532980"/>
                <a:gd name="connsiteY33" fmla="*/ 572812 h 5128846"/>
                <a:gd name="connsiteX34" fmla="*/ 4067439 w 8532980"/>
                <a:gd name="connsiteY34" fmla="*/ 511934 h 5128846"/>
                <a:gd name="connsiteX35" fmla="*/ 5353342 w 8532980"/>
                <a:gd name="connsiteY35" fmla="*/ 0 h 5128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8532980" h="5128846">
                  <a:moveTo>
                    <a:pt x="5353342" y="0"/>
                  </a:moveTo>
                  <a:cubicBezTo>
                    <a:pt x="6043602" y="0"/>
                    <a:pt x="6635843" y="354281"/>
                    <a:pt x="6888821" y="859191"/>
                  </a:cubicBezTo>
                  <a:lnTo>
                    <a:pt x="6917649" y="937588"/>
                  </a:lnTo>
                  <a:lnTo>
                    <a:pt x="6948250" y="932797"/>
                  </a:lnTo>
                  <a:cubicBezTo>
                    <a:pt x="6971768" y="930347"/>
                    <a:pt x="6995630" y="929091"/>
                    <a:pt x="7019777" y="929091"/>
                  </a:cubicBezTo>
                  <a:cubicBezTo>
                    <a:pt x="7406140" y="929091"/>
                    <a:pt x="7719350" y="1250428"/>
                    <a:pt x="7719350" y="1646818"/>
                  </a:cubicBezTo>
                  <a:cubicBezTo>
                    <a:pt x="7719350" y="1696367"/>
                    <a:pt x="7714456" y="1744743"/>
                    <a:pt x="7705137" y="1791465"/>
                  </a:cubicBezTo>
                  <a:lnTo>
                    <a:pt x="7679535" y="1876083"/>
                  </a:lnTo>
                  <a:lnTo>
                    <a:pt x="7711475" y="1883804"/>
                  </a:lnTo>
                  <a:cubicBezTo>
                    <a:pt x="8187413" y="2022972"/>
                    <a:pt x="8532980" y="2440329"/>
                    <a:pt x="8532980" y="2933563"/>
                  </a:cubicBezTo>
                  <a:cubicBezTo>
                    <a:pt x="8532980" y="3540621"/>
                    <a:pt x="8009518" y="4032739"/>
                    <a:pt x="7363796" y="4032739"/>
                  </a:cubicBezTo>
                  <a:cubicBezTo>
                    <a:pt x="7202365" y="4032739"/>
                    <a:pt x="7048576" y="4001982"/>
                    <a:pt x="6908697" y="3946361"/>
                  </a:cubicBezTo>
                  <a:lnTo>
                    <a:pt x="6862254" y="3925327"/>
                  </a:lnTo>
                  <a:lnTo>
                    <a:pt x="6831636" y="3978359"/>
                  </a:lnTo>
                  <a:cubicBezTo>
                    <a:pt x="6621525" y="4270742"/>
                    <a:pt x="6265707" y="4462975"/>
                    <a:pt x="5862130" y="4462975"/>
                  </a:cubicBezTo>
                  <a:cubicBezTo>
                    <a:pt x="5700699" y="4462975"/>
                    <a:pt x="5546910" y="4432218"/>
                    <a:pt x="5407031" y="4376597"/>
                  </a:cubicBezTo>
                  <a:lnTo>
                    <a:pt x="5327458" y="4340559"/>
                  </a:lnTo>
                  <a:lnTo>
                    <a:pt x="5299365" y="4392627"/>
                  </a:lnTo>
                  <a:cubicBezTo>
                    <a:pt x="5032558" y="4831152"/>
                    <a:pt x="4512190" y="5128846"/>
                    <a:pt x="3913948" y="5128846"/>
                  </a:cubicBezTo>
                  <a:cubicBezTo>
                    <a:pt x="3315706" y="5128846"/>
                    <a:pt x="2795338" y="4831152"/>
                    <a:pt x="2528530" y="4392627"/>
                  </a:cubicBezTo>
                  <a:lnTo>
                    <a:pt x="2524908" y="4385912"/>
                  </a:lnTo>
                  <a:lnTo>
                    <a:pt x="2467882" y="4434184"/>
                  </a:lnTo>
                  <a:cubicBezTo>
                    <a:pt x="2356229" y="4511572"/>
                    <a:pt x="2221630" y="4556760"/>
                    <a:pt x="2076744" y="4556760"/>
                  </a:cubicBezTo>
                  <a:cubicBezTo>
                    <a:pt x="1690381" y="4556760"/>
                    <a:pt x="1377171" y="4235423"/>
                    <a:pt x="1377171" y="3839033"/>
                  </a:cubicBezTo>
                  <a:lnTo>
                    <a:pt x="1378369" y="3826848"/>
                  </a:lnTo>
                  <a:lnTo>
                    <a:pt x="1258047" y="3810453"/>
                  </a:lnTo>
                  <a:cubicBezTo>
                    <a:pt x="540081" y="3679277"/>
                    <a:pt x="0" y="3112084"/>
                    <a:pt x="0" y="2432264"/>
                  </a:cubicBezTo>
                  <a:cubicBezTo>
                    <a:pt x="0" y="1655327"/>
                    <a:pt x="705412" y="1025495"/>
                    <a:pt x="1575582" y="1025495"/>
                  </a:cubicBezTo>
                  <a:cubicBezTo>
                    <a:pt x="1738739" y="1025495"/>
                    <a:pt x="1896103" y="1047638"/>
                    <a:pt x="2044112" y="1088741"/>
                  </a:cubicBezTo>
                  <a:lnTo>
                    <a:pt x="2161983" y="1127260"/>
                  </a:lnTo>
                  <a:lnTo>
                    <a:pt x="2169262" y="1099241"/>
                  </a:lnTo>
                  <a:cubicBezTo>
                    <a:pt x="2347984" y="594330"/>
                    <a:pt x="2766385" y="240049"/>
                    <a:pt x="3254034" y="240049"/>
                  </a:cubicBezTo>
                  <a:cubicBezTo>
                    <a:pt x="3538496" y="240049"/>
                    <a:pt x="3799394" y="360603"/>
                    <a:pt x="4002899" y="561287"/>
                  </a:cubicBezTo>
                  <a:lnTo>
                    <a:pt x="4013512" y="572812"/>
                  </a:lnTo>
                  <a:lnTo>
                    <a:pt x="4067439" y="511934"/>
                  </a:lnTo>
                  <a:cubicBezTo>
                    <a:pt x="4373088" y="199283"/>
                    <a:pt x="4835647" y="0"/>
                    <a:pt x="535334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165100" dist="2540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F247B699-69B2-4329-8783-80938570D4C9}"/>
              </a:ext>
            </a:extLst>
          </p:cNvPr>
          <p:cNvSpPr txBox="1"/>
          <p:nvPr/>
        </p:nvSpPr>
        <p:spPr>
          <a:xfrm>
            <a:off x="4372672" y="1634792"/>
            <a:ext cx="3199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solidFill>
                  <a:schemeClr val="tx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b="1" dirty="0">
              <a:solidFill>
                <a:schemeClr val="tx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FC4719-FA1A-456F-9BDE-1CF8B2E74A5A}"/>
              </a:ext>
            </a:extLst>
          </p:cNvPr>
          <p:cNvSpPr txBox="1"/>
          <p:nvPr/>
        </p:nvSpPr>
        <p:spPr>
          <a:xfrm>
            <a:off x="3306164" y="2438370"/>
            <a:ext cx="511247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IN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আমার বাংলা বই।</a:t>
            </a:r>
          </a:p>
          <a:p>
            <a:pPr algn="ctr"/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0৫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শহীদের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তারিখ:১৫/০৪/২০২২</a:t>
            </a:r>
            <a:r>
              <a:rPr lang="bn-IN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ight Triangle 35">
            <a:extLst>
              <a:ext uri="{FF2B5EF4-FFF2-40B4-BE49-F238E27FC236}">
                <a16:creationId xmlns:a16="http://schemas.microsoft.com/office/drawing/2014/main" id="{37BA49BC-D2FB-48CF-922E-F9AB318D2CD8}"/>
              </a:ext>
            </a:extLst>
          </p:cNvPr>
          <p:cNvSpPr/>
          <p:nvPr/>
        </p:nvSpPr>
        <p:spPr>
          <a:xfrm>
            <a:off x="0" y="5738715"/>
            <a:ext cx="11048999" cy="1128584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ight Triangle 35">
            <a:extLst>
              <a:ext uri="{FF2B5EF4-FFF2-40B4-BE49-F238E27FC236}">
                <a16:creationId xmlns:a16="http://schemas.microsoft.com/office/drawing/2014/main" id="{A0727CAB-C863-4CF4-BF8D-C66A0277BC27}"/>
              </a:ext>
            </a:extLst>
          </p:cNvPr>
          <p:cNvSpPr/>
          <p:nvPr/>
        </p:nvSpPr>
        <p:spPr>
          <a:xfrm flipH="1">
            <a:off x="-228599" y="5317384"/>
            <a:ext cx="12420599" cy="1540617"/>
          </a:xfrm>
          <a:custGeom>
            <a:avLst/>
            <a:gdLst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  <a:gd name="connsiteX0" fmla="*/ 0 w 9906000"/>
              <a:gd name="connsiteY0" fmla="*/ 1540617 h 1540617"/>
              <a:gd name="connsiteX1" fmla="*/ 0 w 9906000"/>
              <a:gd name="connsiteY1" fmla="*/ 0 h 1540617"/>
              <a:gd name="connsiteX2" fmla="*/ 9906000 w 9906000"/>
              <a:gd name="connsiteY2" fmla="*/ 1540617 h 1540617"/>
              <a:gd name="connsiteX3" fmla="*/ 0 w 9906000"/>
              <a:gd name="connsiteY3" fmla="*/ 1540617 h 1540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906000" h="1540617">
                <a:moveTo>
                  <a:pt x="0" y="1540617"/>
                </a:moveTo>
                <a:lnTo>
                  <a:pt x="0" y="0"/>
                </a:lnTo>
                <a:cubicBezTo>
                  <a:pt x="3316514" y="5539"/>
                  <a:pt x="5921829" y="1375421"/>
                  <a:pt x="9906000" y="1540617"/>
                </a:cubicBezTo>
                <a:lnTo>
                  <a:pt x="0" y="1540617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 descr="A picture containing clock&#10;&#10;Description automatically generated">
            <a:extLst>
              <a:ext uri="{FF2B5EF4-FFF2-40B4-BE49-F238E27FC236}">
                <a16:creationId xmlns:a16="http://schemas.microsoft.com/office/drawing/2014/main" id="{6C1D9F6F-AFC0-44E3-BE7A-6CC9048F76E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1" t="23099" r="9382" b="13042"/>
          <a:stretch/>
        </p:blipFill>
        <p:spPr>
          <a:xfrm>
            <a:off x="8706869" y="3297642"/>
            <a:ext cx="2350779" cy="3522574"/>
          </a:xfrm>
          <a:prstGeom prst="rect">
            <a:avLst/>
          </a:prstGeom>
          <a:effectLst>
            <a:outerShdw blurRad="177800" dist="1270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8E73DA78-234C-4303-B0A6-790CCDA5EC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5798571" y="5976432"/>
            <a:ext cx="6572196" cy="886218"/>
          </a:xfrm>
          <a:prstGeom prst="rect">
            <a:avLst/>
          </a:prstGeom>
        </p:spPr>
      </p:pic>
      <p:pic>
        <p:nvPicPr>
          <p:cNvPr id="39" name="Picture 38" descr="A close up of a logo&#10;&#10;Description automatically generated">
            <a:extLst>
              <a:ext uri="{FF2B5EF4-FFF2-40B4-BE49-F238E27FC236}">
                <a16:creationId xmlns:a16="http://schemas.microsoft.com/office/drawing/2014/main" id="{B3CDEE89-4575-47FA-A3E6-149DED4563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69" t="21371" r="12336" b="12804"/>
          <a:stretch/>
        </p:blipFill>
        <p:spPr>
          <a:xfrm>
            <a:off x="1364451" y="3409001"/>
            <a:ext cx="2249347" cy="3208942"/>
          </a:xfrm>
          <a:prstGeom prst="rect">
            <a:avLst/>
          </a:prstGeom>
          <a:effectLst>
            <a:outerShdw blurRad="215900" dist="1397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A picture containing food, room&#10;&#10;Description automatically generated">
            <a:extLst>
              <a:ext uri="{FF2B5EF4-FFF2-40B4-BE49-F238E27FC236}">
                <a16:creationId xmlns:a16="http://schemas.microsoft.com/office/drawing/2014/main" id="{BF39C634-FA10-4A1A-8B43-1EB690B333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25"/>
          <a:stretch/>
        </p:blipFill>
        <p:spPr>
          <a:xfrm>
            <a:off x="-228599" y="5990849"/>
            <a:ext cx="6543764" cy="88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9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Oval 57">
            <a:extLst>
              <a:ext uri="{FF2B5EF4-FFF2-40B4-BE49-F238E27FC236}">
                <a16:creationId xmlns:a16="http://schemas.microsoft.com/office/drawing/2014/main" id="{5C8DDD7A-EC03-4E90-B20C-5F7CFA44C2A1}"/>
              </a:ext>
            </a:extLst>
          </p:cNvPr>
          <p:cNvSpPr/>
          <p:nvPr/>
        </p:nvSpPr>
        <p:spPr>
          <a:xfrm>
            <a:off x="2073050" y="3058423"/>
            <a:ext cx="1781857" cy="1781857"/>
          </a:xfrm>
          <a:prstGeom prst="ellipse">
            <a:avLst/>
          </a:prstGeom>
          <a:solidFill>
            <a:srgbClr val="E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mar baiter 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851525" y="147485"/>
            <a:ext cx="487363" cy="825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" y="0"/>
            <a:ext cx="12191998" cy="92333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একটা অডিও শুনি ও কিছু ছবি দেখি .....</a:t>
            </a:r>
            <a:endParaRPr lang="en-US" sz="5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00CD22D-9959-44E5-B0DE-B1AD1B821D8A}"/>
              </a:ext>
            </a:extLst>
          </p:cNvPr>
          <p:cNvSpPr/>
          <p:nvPr/>
        </p:nvSpPr>
        <p:spPr>
          <a:xfrm>
            <a:off x="1508094" y="5674082"/>
            <a:ext cx="3000020" cy="1048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73F053-8538-4492-A871-AEB13ADA31E8}"/>
              </a:ext>
            </a:extLst>
          </p:cNvPr>
          <p:cNvGrpSpPr/>
          <p:nvPr/>
        </p:nvGrpSpPr>
        <p:grpSpPr>
          <a:xfrm>
            <a:off x="76786" y="5011466"/>
            <a:ext cx="6068442" cy="744240"/>
            <a:chOff x="767443" y="5394488"/>
            <a:chExt cx="11005457" cy="1251241"/>
          </a:xfrm>
        </p:grpSpPr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D179F3E1-6A0E-4F24-8BC0-AAFFB1D16C43}"/>
                </a:ext>
              </a:extLst>
            </p:cNvPr>
            <p:cNvSpPr/>
            <p:nvPr/>
          </p:nvSpPr>
          <p:spPr>
            <a:xfrm>
              <a:off x="767443" y="5394488"/>
              <a:ext cx="11005457" cy="999835"/>
            </a:xfrm>
            <a:custGeom>
              <a:avLst/>
              <a:gdLst>
                <a:gd name="connsiteX0" fmla="*/ 0 w 7625442"/>
                <a:gd name="connsiteY0" fmla="*/ 0 h 2106386"/>
                <a:gd name="connsiteX1" fmla="*/ 7625442 w 7625442"/>
                <a:gd name="connsiteY1" fmla="*/ 0 h 2106386"/>
                <a:gd name="connsiteX2" fmla="*/ 7625442 w 7625442"/>
                <a:gd name="connsiteY2" fmla="*/ 2106386 h 2106386"/>
                <a:gd name="connsiteX3" fmla="*/ 0 w 7625442"/>
                <a:gd name="connsiteY3" fmla="*/ 2106386 h 2106386"/>
                <a:gd name="connsiteX4" fmla="*/ 0 w 7625442"/>
                <a:gd name="connsiteY4" fmla="*/ 0 h 2106386"/>
                <a:gd name="connsiteX0" fmla="*/ 0 w 7641771"/>
                <a:gd name="connsiteY0" fmla="*/ 0 h 2106386"/>
                <a:gd name="connsiteX1" fmla="*/ 7625442 w 7641771"/>
                <a:gd name="connsiteY1" fmla="*/ 0 h 2106386"/>
                <a:gd name="connsiteX2" fmla="*/ 7641771 w 7641771"/>
                <a:gd name="connsiteY2" fmla="*/ 2073728 h 2106386"/>
                <a:gd name="connsiteX3" fmla="*/ 0 w 7641771"/>
                <a:gd name="connsiteY3" fmla="*/ 2106386 h 2106386"/>
                <a:gd name="connsiteX4" fmla="*/ 0 w 7641771"/>
                <a:gd name="connsiteY4" fmla="*/ 0 h 2106386"/>
                <a:gd name="connsiteX0" fmla="*/ 0 w 7641771"/>
                <a:gd name="connsiteY0" fmla="*/ 0 h 2106386"/>
                <a:gd name="connsiteX1" fmla="*/ 6809013 w 7641771"/>
                <a:gd name="connsiteY1" fmla="*/ 0 h 2106386"/>
                <a:gd name="connsiteX2" fmla="*/ 7641771 w 7641771"/>
                <a:gd name="connsiteY2" fmla="*/ 2073728 h 2106386"/>
                <a:gd name="connsiteX3" fmla="*/ 0 w 7641771"/>
                <a:gd name="connsiteY3" fmla="*/ 2106386 h 2106386"/>
                <a:gd name="connsiteX4" fmla="*/ 0 w 7641771"/>
                <a:gd name="connsiteY4" fmla="*/ 0 h 2106386"/>
                <a:gd name="connsiteX0" fmla="*/ 849086 w 7641771"/>
                <a:gd name="connsiteY0" fmla="*/ 16328 h 2106386"/>
                <a:gd name="connsiteX1" fmla="*/ 6809013 w 7641771"/>
                <a:gd name="connsiteY1" fmla="*/ 0 h 2106386"/>
                <a:gd name="connsiteX2" fmla="*/ 7641771 w 7641771"/>
                <a:gd name="connsiteY2" fmla="*/ 2073728 h 2106386"/>
                <a:gd name="connsiteX3" fmla="*/ 0 w 7641771"/>
                <a:gd name="connsiteY3" fmla="*/ 2106386 h 2106386"/>
                <a:gd name="connsiteX4" fmla="*/ 849086 w 7641771"/>
                <a:gd name="connsiteY4" fmla="*/ 16328 h 2106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41771" h="2106386">
                  <a:moveTo>
                    <a:pt x="849086" y="16328"/>
                  </a:moveTo>
                  <a:lnTo>
                    <a:pt x="6809013" y="0"/>
                  </a:lnTo>
                  <a:lnTo>
                    <a:pt x="7641771" y="2073728"/>
                  </a:lnTo>
                  <a:lnTo>
                    <a:pt x="0" y="2106386"/>
                  </a:lnTo>
                  <a:lnTo>
                    <a:pt x="849086" y="1632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A37BC71-3D43-49FE-A208-A5D921455E94}"/>
                </a:ext>
              </a:extLst>
            </p:cNvPr>
            <p:cNvSpPr/>
            <p:nvPr/>
          </p:nvSpPr>
          <p:spPr>
            <a:xfrm>
              <a:off x="767443" y="6394323"/>
              <a:ext cx="11005457" cy="25140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0D4A85E-B776-4968-964E-FB5D36F14D02}"/>
              </a:ext>
            </a:extLst>
          </p:cNvPr>
          <p:cNvGrpSpPr/>
          <p:nvPr/>
        </p:nvGrpSpPr>
        <p:grpSpPr>
          <a:xfrm>
            <a:off x="685800" y="2293730"/>
            <a:ext cx="4645698" cy="2911168"/>
            <a:chOff x="1274757" y="2209800"/>
            <a:chExt cx="4645698" cy="2911168"/>
          </a:xfrm>
        </p:grpSpPr>
        <p:sp>
          <p:nvSpPr>
            <p:cNvPr id="40" name="Freeform 4">
              <a:extLst>
                <a:ext uri="{FF2B5EF4-FFF2-40B4-BE49-F238E27FC236}">
                  <a16:creationId xmlns:a16="http://schemas.microsoft.com/office/drawing/2014/main" id="{3ECEF3B9-1BD0-4FC0-B63D-672848B253D3}"/>
                </a:ext>
              </a:extLst>
            </p:cNvPr>
            <p:cNvSpPr/>
            <p:nvPr/>
          </p:nvSpPr>
          <p:spPr>
            <a:xfrm>
              <a:off x="4613616" y="3360890"/>
              <a:ext cx="483455" cy="1760077"/>
            </a:xfrm>
            <a:custGeom>
              <a:avLst/>
              <a:gdLst>
                <a:gd name="connsiteX0" fmla="*/ 177800 w 812800"/>
                <a:gd name="connsiteY0" fmla="*/ 203200 h 2959100"/>
                <a:gd name="connsiteX1" fmla="*/ 177800 w 812800"/>
                <a:gd name="connsiteY1" fmla="*/ 2921000 h 2959100"/>
                <a:gd name="connsiteX2" fmla="*/ 584200 w 812800"/>
                <a:gd name="connsiteY2" fmla="*/ 2921000 h 2959100"/>
                <a:gd name="connsiteX3" fmla="*/ 584200 w 812800"/>
                <a:gd name="connsiteY3" fmla="*/ 203200 h 2959100"/>
                <a:gd name="connsiteX4" fmla="*/ 0 w 812800"/>
                <a:gd name="connsiteY4" fmla="*/ 0 h 2959100"/>
                <a:gd name="connsiteX5" fmla="*/ 812800 w 812800"/>
                <a:gd name="connsiteY5" fmla="*/ 0 h 2959100"/>
                <a:gd name="connsiteX6" fmla="*/ 812800 w 812800"/>
                <a:gd name="connsiteY6" fmla="*/ 2959100 h 2959100"/>
                <a:gd name="connsiteX7" fmla="*/ 0 w 812800"/>
                <a:gd name="connsiteY7" fmla="*/ 2959100 h 29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00" h="2959100">
                  <a:moveTo>
                    <a:pt x="177800" y="203200"/>
                  </a:moveTo>
                  <a:lnTo>
                    <a:pt x="177800" y="2921000"/>
                  </a:lnTo>
                  <a:lnTo>
                    <a:pt x="584200" y="2921000"/>
                  </a:lnTo>
                  <a:lnTo>
                    <a:pt x="584200" y="203200"/>
                  </a:lnTo>
                  <a:close/>
                  <a:moveTo>
                    <a:pt x="0" y="0"/>
                  </a:moveTo>
                  <a:lnTo>
                    <a:pt x="812800" y="0"/>
                  </a:lnTo>
                  <a:lnTo>
                    <a:pt x="812800" y="2959100"/>
                  </a:lnTo>
                  <a:lnTo>
                    <a:pt x="0" y="2959100"/>
                  </a:ln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5">
              <a:extLst>
                <a:ext uri="{FF2B5EF4-FFF2-40B4-BE49-F238E27FC236}">
                  <a16:creationId xmlns:a16="http://schemas.microsoft.com/office/drawing/2014/main" id="{93CE422A-054B-4EDF-B085-363558E5063F}"/>
                </a:ext>
              </a:extLst>
            </p:cNvPr>
            <p:cNvSpPr/>
            <p:nvPr/>
          </p:nvSpPr>
          <p:spPr>
            <a:xfrm>
              <a:off x="5437000" y="3904777"/>
              <a:ext cx="483455" cy="1216191"/>
            </a:xfrm>
            <a:custGeom>
              <a:avLst/>
              <a:gdLst>
                <a:gd name="connsiteX0" fmla="*/ 177800 w 812800"/>
                <a:gd name="connsiteY0" fmla="*/ 203200 h 2959100"/>
                <a:gd name="connsiteX1" fmla="*/ 177800 w 812800"/>
                <a:gd name="connsiteY1" fmla="*/ 2921000 h 2959100"/>
                <a:gd name="connsiteX2" fmla="*/ 584200 w 812800"/>
                <a:gd name="connsiteY2" fmla="*/ 2921000 h 2959100"/>
                <a:gd name="connsiteX3" fmla="*/ 584200 w 812800"/>
                <a:gd name="connsiteY3" fmla="*/ 203200 h 2959100"/>
                <a:gd name="connsiteX4" fmla="*/ 0 w 812800"/>
                <a:gd name="connsiteY4" fmla="*/ 0 h 2959100"/>
                <a:gd name="connsiteX5" fmla="*/ 812800 w 812800"/>
                <a:gd name="connsiteY5" fmla="*/ 0 h 2959100"/>
                <a:gd name="connsiteX6" fmla="*/ 812800 w 812800"/>
                <a:gd name="connsiteY6" fmla="*/ 2959100 h 2959100"/>
                <a:gd name="connsiteX7" fmla="*/ 0 w 812800"/>
                <a:gd name="connsiteY7" fmla="*/ 2959100 h 29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00" h="2959100">
                  <a:moveTo>
                    <a:pt x="177800" y="203200"/>
                  </a:moveTo>
                  <a:lnTo>
                    <a:pt x="177800" y="2921000"/>
                  </a:lnTo>
                  <a:lnTo>
                    <a:pt x="584200" y="2921000"/>
                  </a:lnTo>
                  <a:lnTo>
                    <a:pt x="584200" y="203200"/>
                  </a:lnTo>
                  <a:close/>
                  <a:moveTo>
                    <a:pt x="0" y="0"/>
                  </a:moveTo>
                  <a:lnTo>
                    <a:pt x="812800" y="0"/>
                  </a:lnTo>
                  <a:lnTo>
                    <a:pt x="812800" y="2959100"/>
                  </a:lnTo>
                  <a:lnTo>
                    <a:pt x="0" y="2959100"/>
                  </a:ln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Freeform 6">
              <a:extLst>
                <a:ext uri="{FF2B5EF4-FFF2-40B4-BE49-F238E27FC236}">
                  <a16:creationId xmlns:a16="http://schemas.microsoft.com/office/drawing/2014/main" id="{836D5CB2-7561-4215-83D6-00D5E0F8A32D}"/>
                </a:ext>
              </a:extLst>
            </p:cNvPr>
            <p:cNvSpPr/>
            <p:nvPr/>
          </p:nvSpPr>
          <p:spPr>
            <a:xfrm>
              <a:off x="2098141" y="3360890"/>
              <a:ext cx="483455" cy="1760077"/>
            </a:xfrm>
            <a:custGeom>
              <a:avLst/>
              <a:gdLst>
                <a:gd name="connsiteX0" fmla="*/ 177800 w 812800"/>
                <a:gd name="connsiteY0" fmla="*/ 203200 h 2959100"/>
                <a:gd name="connsiteX1" fmla="*/ 177800 w 812800"/>
                <a:gd name="connsiteY1" fmla="*/ 2921000 h 2959100"/>
                <a:gd name="connsiteX2" fmla="*/ 584200 w 812800"/>
                <a:gd name="connsiteY2" fmla="*/ 2921000 h 2959100"/>
                <a:gd name="connsiteX3" fmla="*/ 584200 w 812800"/>
                <a:gd name="connsiteY3" fmla="*/ 203200 h 2959100"/>
                <a:gd name="connsiteX4" fmla="*/ 0 w 812800"/>
                <a:gd name="connsiteY4" fmla="*/ 0 h 2959100"/>
                <a:gd name="connsiteX5" fmla="*/ 812800 w 812800"/>
                <a:gd name="connsiteY5" fmla="*/ 0 h 2959100"/>
                <a:gd name="connsiteX6" fmla="*/ 812800 w 812800"/>
                <a:gd name="connsiteY6" fmla="*/ 2959100 h 2959100"/>
                <a:gd name="connsiteX7" fmla="*/ 0 w 812800"/>
                <a:gd name="connsiteY7" fmla="*/ 2959100 h 29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00" h="2959100">
                  <a:moveTo>
                    <a:pt x="177800" y="203200"/>
                  </a:moveTo>
                  <a:lnTo>
                    <a:pt x="177800" y="2921000"/>
                  </a:lnTo>
                  <a:lnTo>
                    <a:pt x="584200" y="2921000"/>
                  </a:lnTo>
                  <a:lnTo>
                    <a:pt x="584200" y="203200"/>
                  </a:lnTo>
                  <a:close/>
                  <a:moveTo>
                    <a:pt x="0" y="0"/>
                  </a:moveTo>
                  <a:lnTo>
                    <a:pt x="812800" y="0"/>
                  </a:lnTo>
                  <a:lnTo>
                    <a:pt x="812800" y="2959100"/>
                  </a:lnTo>
                  <a:lnTo>
                    <a:pt x="0" y="2959100"/>
                  </a:ln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reeform 7">
              <a:extLst>
                <a:ext uri="{FF2B5EF4-FFF2-40B4-BE49-F238E27FC236}">
                  <a16:creationId xmlns:a16="http://schemas.microsoft.com/office/drawing/2014/main" id="{AAFBA026-7E4C-4254-AD35-C66F9E3F0D45}"/>
                </a:ext>
              </a:extLst>
            </p:cNvPr>
            <p:cNvSpPr/>
            <p:nvPr/>
          </p:nvSpPr>
          <p:spPr>
            <a:xfrm>
              <a:off x="1274757" y="3904777"/>
              <a:ext cx="483455" cy="1216191"/>
            </a:xfrm>
            <a:custGeom>
              <a:avLst/>
              <a:gdLst>
                <a:gd name="connsiteX0" fmla="*/ 177800 w 812800"/>
                <a:gd name="connsiteY0" fmla="*/ 203200 h 2959100"/>
                <a:gd name="connsiteX1" fmla="*/ 177800 w 812800"/>
                <a:gd name="connsiteY1" fmla="*/ 2921000 h 2959100"/>
                <a:gd name="connsiteX2" fmla="*/ 584200 w 812800"/>
                <a:gd name="connsiteY2" fmla="*/ 2921000 h 2959100"/>
                <a:gd name="connsiteX3" fmla="*/ 584200 w 812800"/>
                <a:gd name="connsiteY3" fmla="*/ 203200 h 2959100"/>
                <a:gd name="connsiteX4" fmla="*/ 0 w 812800"/>
                <a:gd name="connsiteY4" fmla="*/ 0 h 2959100"/>
                <a:gd name="connsiteX5" fmla="*/ 812800 w 812800"/>
                <a:gd name="connsiteY5" fmla="*/ 0 h 2959100"/>
                <a:gd name="connsiteX6" fmla="*/ 812800 w 812800"/>
                <a:gd name="connsiteY6" fmla="*/ 2959100 h 2959100"/>
                <a:gd name="connsiteX7" fmla="*/ 0 w 812800"/>
                <a:gd name="connsiteY7" fmla="*/ 2959100 h 295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00" h="2959100">
                  <a:moveTo>
                    <a:pt x="177800" y="203200"/>
                  </a:moveTo>
                  <a:lnTo>
                    <a:pt x="177800" y="2921000"/>
                  </a:lnTo>
                  <a:lnTo>
                    <a:pt x="584200" y="2921000"/>
                  </a:lnTo>
                  <a:lnTo>
                    <a:pt x="584200" y="203200"/>
                  </a:lnTo>
                  <a:close/>
                  <a:moveTo>
                    <a:pt x="0" y="0"/>
                  </a:moveTo>
                  <a:lnTo>
                    <a:pt x="812800" y="0"/>
                  </a:lnTo>
                  <a:lnTo>
                    <a:pt x="812800" y="2959100"/>
                  </a:lnTo>
                  <a:lnTo>
                    <a:pt x="0" y="2959100"/>
                  </a:lnTo>
                  <a:close/>
                </a:path>
              </a:pathLst>
            </a:custGeom>
            <a:solidFill>
              <a:srgbClr val="76717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91911431-E870-4D6B-83CC-7028E39E507F}"/>
                </a:ext>
              </a:extLst>
            </p:cNvPr>
            <p:cNvGrpSpPr/>
            <p:nvPr/>
          </p:nvGrpSpPr>
          <p:grpSpPr>
            <a:xfrm>
              <a:off x="2812121" y="2209800"/>
              <a:ext cx="1620295" cy="2911168"/>
              <a:chOff x="5302467" y="1017141"/>
              <a:chExt cx="2724093" cy="4894351"/>
            </a:xfrm>
          </p:grpSpPr>
          <p:sp>
            <p:nvSpPr>
              <p:cNvPr id="45" name="Freeform 14">
                <a:extLst>
                  <a:ext uri="{FF2B5EF4-FFF2-40B4-BE49-F238E27FC236}">
                    <a16:creationId xmlns:a16="http://schemas.microsoft.com/office/drawing/2014/main" id="{68E04A00-D6D8-4A7B-AECD-4CD32E3F0F84}"/>
                  </a:ext>
                </a:extLst>
              </p:cNvPr>
              <p:cNvSpPr/>
              <p:nvPr/>
            </p:nvSpPr>
            <p:spPr>
              <a:xfrm>
                <a:off x="5476127" y="1058237"/>
                <a:ext cx="534257" cy="4771063"/>
              </a:xfrm>
              <a:custGeom>
                <a:avLst/>
                <a:gdLst>
                  <a:gd name="connsiteX0" fmla="*/ 400693 w 534257"/>
                  <a:gd name="connsiteY0" fmla="*/ 0 h 4771063"/>
                  <a:gd name="connsiteX1" fmla="*/ 534257 w 534257"/>
                  <a:gd name="connsiteY1" fmla="*/ 154113 h 4771063"/>
                  <a:gd name="connsiteX2" fmla="*/ 226032 w 534257"/>
                  <a:gd name="connsiteY2" fmla="*/ 1387012 h 4771063"/>
                  <a:gd name="connsiteX3" fmla="*/ 226031 w 534257"/>
                  <a:gd name="connsiteY3" fmla="*/ 1387012 h 4771063"/>
                  <a:gd name="connsiteX4" fmla="*/ 226031 w 534257"/>
                  <a:gd name="connsiteY4" fmla="*/ 4771063 h 4771063"/>
                  <a:gd name="connsiteX5" fmla="*/ 0 w 534257"/>
                  <a:gd name="connsiteY5" fmla="*/ 4771063 h 4771063"/>
                  <a:gd name="connsiteX6" fmla="*/ 0 w 534257"/>
                  <a:gd name="connsiteY6" fmla="*/ 1366464 h 4771063"/>
                  <a:gd name="connsiteX7" fmla="*/ 5937 w 534257"/>
                  <a:gd name="connsiteY7" fmla="*/ 1366464 h 47710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4257" h="4771063">
                    <a:moveTo>
                      <a:pt x="400693" y="0"/>
                    </a:moveTo>
                    <a:lnTo>
                      <a:pt x="534257" y="154113"/>
                    </a:lnTo>
                    <a:lnTo>
                      <a:pt x="226032" y="1387012"/>
                    </a:lnTo>
                    <a:lnTo>
                      <a:pt x="226031" y="1387012"/>
                    </a:lnTo>
                    <a:lnTo>
                      <a:pt x="226031" y="4771063"/>
                    </a:lnTo>
                    <a:lnTo>
                      <a:pt x="0" y="4771063"/>
                    </a:lnTo>
                    <a:lnTo>
                      <a:pt x="0" y="1366464"/>
                    </a:lnTo>
                    <a:lnTo>
                      <a:pt x="5937" y="1366464"/>
                    </a:lnTo>
                    <a:close/>
                  </a:path>
                </a:pathLst>
              </a:custGeom>
              <a:solidFill>
                <a:srgbClr val="76717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106E3CF-E926-4B6A-A813-0A0BB47BA6DE}"/>
                  </a:ext>
                </a:extLst>
              </p:cNvPr>
              <p:cNvGrpSpPr/>
              <p:nvPr/>
            </p:nvGrpSpPr>
            <p:grpSpPr>
              <a:xfrm>
                <a:off x="5302467" y="1017141"/>
                <a:ext cx="2724093" cy="4894351"/>
                <a:chOff x="5302467" y="1017141"/>
                <a:chExt cx="2724093" cy="4894351"/>
              </a:xfrm>
            </p:grpSpPr>
            <p:sp>
              <p:nvSpPr>
                <p:cNvPr id="47" name="Freeform 15">
                  <a:extLst>
                    <a:ext uri="{FF2B5EF4-FFF2-40B4-BE49-F238E27FC236}">
                      <a16:creationId xmlns:a16="http://schemas.microsoft.com/office/drawing/2014/main" id="{85A94C70-6219-430C-80C4-01E6BD29365D}"/>
                    </a:ext>
                  </a:extLst>
                </p:cNvPr>
                <p:cNvSpPr/>
                <p:nvPr/>
              </p:nvSpPr>
              <p:spPr>
                <a:xfrm>
                  <a:off x="5302467" y="1017141"/>
                  <a:ext cx="613346" cy="4812159"/>
                </a:xfrm>
                <a:custGeom>
                  <a:avLst/>
                  <a:gdLst>
                    <a:gd name="connsiteX0" fmla="*/ 613346 w 613346"/>
                    <a:gd name="connsiteY0" fmla="*/ 0 h 4812159"/>
                    <a:gd name="connsiteX1" fmla="*/ 199276 w 613346"/>
                    <a:gd name="connsiteY1" fmla="*/ 1428108 h 4812159"/>
                    <a:gd name="connsiteX2" fmla="*/ 189002 w 613346"/>
                    <a:gd name="connsiteY2" fmla="*/ 1428108 h 4812159"/>
                    <a:gd name="connsiteX3" fmla="*/ 189002 w 613346"/>
                    <a:gd name="connsiteY3" fmla="*/ 4812159 h 4812159"/>
                    <a:gd name="connsiteX4" fmla="*/ 0 w 613346"/>
                    <a:gd name="connsiteY4" fmla="*/ 4812159 h 4812159"/>
                    <a:gd name="connsiteX5" fmla="*/ 0 w 613346"/>
                    <a:gd name="connsiteY5" fmla="*/ 1428108 h 48121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613346" h="4812159">
                      <a:moveTo>
                        <a:pt x="613346" y="0"/>
                      </a:moveTo>
                      <a:lnTo>
                        <a:pt x="199276" y="1428108"/>
                      </a:lnTo>
                      <a:lnTo>
                        <a:pt x="189002" y="1428108"/>
                      </a:lnTo>
                      <a:lnTo>
                        <a:pt x="189002" y="4812159"/>
                      </a:lnTo>
                      <a:lnTo>
                        <a:pt x="0" y="4812159"/>
                      </a:lnTo>
                      <a:lnTo>
                        <a:pt x="0" y="1428108"/>
                      </a:ln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48" name="Group 47">
                  <a:extLst>
                    <a:ext uri="{FF2B5EF4-FFF2-40B4-BE49-F238E27FC236}">
                      <a16:creationId xmlns:a16="http://schemas.microsoft.com/office/drawing/2014/main" id="{9712A43A-94A0-4297-966D-8B113C99D778}"/>
                    </a:ext>
                  </a:extLst>
                </p:cNvPr>
                <p:cNvGrpSpPr/>
                <p:nvPr/>
              </p:nvGrpSpPr>
              <p:grpSpPr>
                <a:xfrm>
                  <a:off x="6347559" y="1082956"/>
                  <a:ext cx="723594" cy="4812159"/>
                  <a:chOff x="6347559" y="1082956"/>
                  <a:chExt cx="723594" cy="4812159"/>
                </a:xfrm>
              </p:grpSpPr>
              <p:sp>
                <p:nvSpPr>
                  <p:cNvPr id="53" name="Freeform 16">
                    <a:extLst>
                      <a:ext uri="{FF2B5EF4-FFF2-40B4-BE49-F238E27FC236}">
                        <a16:creationId xmlns:a16="http://schemas.microsoft.com/office/drawing/2014/main" id="{F8BE74D2-2E2F-485E-BD65-32DD05075B8E}"/>
                      </a:ext>
                    </a:extLst>
                  </p:cNvPr>
                  <p:cNvSpPr/>
                  <p:nvPr/>
                </p:nvSpPr>
                <p:spPr>
                  <a:xfrm>
                    <a:off x="6347559" y="1082956"/>
                    <a:ext cx="613347" cy="4812159"/>
                  </a:xfrm>
                  <a:custGeom>
                    <a:avLst/>
                    <a:gdLst>
                      <a:gd name="connsiteX0" fmla="*/ 613346 w 613346"/>
                      <a:gd name="connsiteY0" fmla="*/ 0 h 4812159"/>
                      <a:gd name="connsiteX1" fmla="*/ 199276 w 613346"/>
                      <a:gd name="connsiteY1" fmla="*/ 1428108 h 4812159"/>
                      <a:gd name="connsiteX2" fmla="*/ 189002 w 613346"/>
                      <a:gd name="connsiteY2" fmla="*/ 1428108 h 4812159"/>
                      <a:gd name="connsiteX3" fmla="*/ 189002 w 613346"/>
                      <a:gd name="connsiteY3" fmla="*/ 4812159 h 4812159"/>
                      <a:gd name="connsiteX4" fmla="*/ 0 w 613346"/>
                      <a:gd name="connsiteY4" fmla="*/ 4812159 h 4812159"/>
                      <a:gd name="connsiteX5" fmla="*/ 0 w 613346"/>
                      <a:gd name="connsiteY5" fmla="*/ 1428108 h 4812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346" h="4812159">
                        <a:moveTo>
                          <a:pt x="613346" y="0"/>
                        </a:moveTo>
                        <a:lnTo>
                          <a:pt x="199276" y="1428108"/>
                        </a:lnTo>
                        <a:lnTo>
                          <a:pt x="189002" y="1428108"/>
                        </a:lnTo>
                        <a:lnTo>
                          <a:pt x="189002" y="4812159"/>
                        </a:lnTo>
                        <a:lnTo>
                          <a:pt x="0" y="4812159"/>
                        </a:lnTo>
                        <a:lnTo>
                          <a:pt x="0" y="142810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Freeform 17">
                    <a:extLst>
                      <a:ext uri="{FF2B5EF4-FFF2-40B4-BE49-F238E27FC236}">
                        <a16:creationId xmlns:a16="http://schemas.microsoft.com/office/drawing/2014/main" id="{2A335C80-35BD-43B7-9CB3-33CD340F18B3}"/>
                      </a:ext>
                    </a:extLst>
                  </p:cNvPr>
                  <p:cNvSpPr/>
                  <p:nvPr/>
                </p:nvSpPr>
                <p:spPr>
                  <a:xfrm>
                    <a:off x="6536896" y="1099333"/>
                    <a:ext cx="534257" cy="4771063"/>
                  </a:xfrm>
                  <a:custGeom>
                    <a:avLst/>
                    <a:gdLst>
                      <a:gd name="connsiteX0" fmla="*/ 400693 w 534257"/>
                      <a:gd name="connsiteY0" fmla="*/ 0 h 4771063"/>
                      <a:gd name="connsiteX1" fmla="*/ 534257 w 534257"/>
                      <a:gd name="connsiteY1" fmla="*/ 154113 h 4771063"/>
                      <a:gd name="connsiteX2" fmla="*/ 226032 w 534257"/>
                      <a:gd name="connsiteY2" fmla="*/ 1387012 h 4771063"/>
                      <a:gd name="connsiteX3" fmla="*/ 226031 w 534257"/>
                      <a:gd name="connsiteY3" fmla="*/ 1387012 h 4771063"/>
                      <a:gd name="connsiteX4" fmla="*/ 226031 w 534257"/>
                      <a:gd name="connsiteY4" fmla="*/ 4771063 h 4771063"/>
                      <a:gd name="connsiteX5" fmla="*/ 0 w 534257"/>
                      <a:gd name="connsiteY5" fmla="*/ 4771063 h 4771063"/>
                      <a:gd name="connsiteX6" fmla="*/ 0 w 534257"/>
                      <a:gd name="connsiteY6" fmla="*/ 1366464 h 4771063"/>
                      <a:gd name="connsiteX7" fmla="*/ 5937 w 534257"/>
                      <a:gd name="connsiteY7" fmla="*/ 1366464 h 477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4257" h="4771063">
                        <a:moveTo>
                          <a:pt x="400693" y="0"/>
                        </a:moveTo>
                        <a:lnTo>
                          <a:pt x="534257" y="154113"/>
                        </a:lnTo>
                        <a:lnTo>
                          <a:pt x="226032" y="1387012"/>
                        </a:lnTo>
                        <a:lnTo>
                          <a:pt x="226031" y="1387012"/>
                        </a:lnTo>
                        <a:lnTo>
                          <a:pt x="226031" y="4771063"/>
                        </a:lnTo>
                        <a:lnTo>
                          <a:pt x="0" y="4771063"/>
                        </a:lnTo>
                        <a:lnTo>
                          <a:pt x="0" y="1366464"/>
                        </a:lnTo>
                        <a:lnTo>
                          <a:pt x="5937" y="1366464"/>
                        </a:lnTo>
                        <a:close/>
                      </a:path>
                    </a:pathLst>
                  </a:custGeom>
                  <a:solidFill>
                    <a:srgbClr val="7671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37EB8046-D35D-4434-A044-6DC4390BFB2E}"/>
                    </a:ext>
                  </a:extLst>
                </p:cNvPr>
                <p:cNvGrpSpPr/>
                <p:nvPr/>
              </p:nvGrpSpPr>
              <p:grpSpPr>
                <a:xfrm>
                  <a:off x="7298081" y="1087477"/>
                  <a:ext cx="728479" cy="4824015"/>
                  <a:chOff x="7298081" y="1087477"/>
                  <a:chExt cx="728479" cy="4824015"/>
                </a:xfrm>
              </p:grpSpPr>
              <p:sp>
                <p:nvSpPr>
                  <p:cNvPr id="51" name="Freeform 18">
                    <a:extLst>
                      <a:ext uri="{FF2B5EF4-FFF2-40B4-BE49-F238E27FC236}">
                        <a16:creationId xmlns:a16="http://schemas.microsoft.com/office/drawing/2014/main" id="{54F42773-193F-4FEB-B0E5-6A9F4D151922}"/>
                      </a:ext>
                    </a:extLst>
                  </p:cNvPr>
                  <p:cNvSpPr/>
                  <p:nvPr/>
                </p:nvSpPr>
                <p:spPr>
                  <a:xfrm>
                    <a:off x="7298081" y="1087477"/>
                    <a:ext cx="613347" cy="4812159"/>
                  </a:xfrm>
                  <a:custGeom>
                    <a:avLst/>
                    <a:gdLst>
                      <a:gd name="connsiteX0" fmla="*/ 613346 w 613346"/>
                      <a:gd name="connsiteY0" fmla="*/ 0 h 4812159"/>
                      <a:gd name="connsiteX1" fmla="*/ 199276 w 613346"/>
                      <a:gd name="connsiteY1" fmla="*/ 1428108 h 4812159"/>
                      <a:gd name="connsiteX2" fmla="*/ 189002 w 613346"/>
                      <a:gd name="connsiteY2" fmla="*/ 1428108 h 4812159"/>
                      <a:gd name="connsiteX3" fmla="*/ 189002 w 613346"/>
                      <a:gd name="connsiteY3" fmla="*/ 4812159 h 4812159"/>
                      <a:gd name="connsiteX4" fmla="*/ 0 w 613346"/>
                      <a:gd name="connsiteY4" fmla="*/ 4812159 h 4812159"/>
                      <a:gd name="connsiteX5" fmla="*/ 0 w 613346"/>
                      <a:gd name="connsiteY5" fmla="*/ 1428108 h 481215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613346" h="4812159">
                        <a:moveTo>
                          <a:pt x="613346" y="0"/>
                        </a:moveTo>
                        <a:lnTo>
                          <a:pt x="199276" y="1428108"/>
                        </a:lnTo>
                        <a:lnTo>
                          <a:pt x="189002" y="1428108"/>
                        </a:lnTo>
                        <a:lnTo>
                          <a:pt x="189002" y="4812159"/>
                        </a:lnTo>
                        <a:lnTo>
                          <a:pt x="0" y="4812159"/>
                        </a:lnTo>
                        <a:lnTo>
                          <a:pt x="0" y="1428108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52" name="Freeform 19">
                    <a:extLst>
                      <a:ext uri="{FF2B5EF4-FFF2-40B4-BE49-F238E27FC236}">
                        <a16:creationId xmlns:a16="http://schemas.microsoft.com/office/drawing/2014/main" id="{F3562113-4D1F-4742-BC31-FE19A130A437}"/>
                      </a:ext>
                    </a:extLst>
                  </p:cNvPr>
                  <p:cNvSpPr/>
                  <p:nvPr/>
                </p:nvSpPr>
                <p:spPr>
                  <a:xfrm>
                    <a:off x="7492303" y="1140429"/>
                    <a:ext cx="534257" cy="4771063"/>
                  </a:xfrm>
                  <a:custGeom>
                    <a:avLst/>
                    <a:gdLst>
                      <a:gd name="connsiteX0" fmla="*/ 400693 w 534257"/>
                      <a:gd name="connsiteY0" fmla="*/ 0 h 4771063"/>
                      <a:gd name="connsiteX1" fmla="*/ 534257 w 534257"/>
                      <a:gd name="connsiteY1" fmla="*/ 154113 h 4771063"/>
                      <a:gd name="connsiteX2" fmla="*/ 226032 w 534257"/>
                      <a:gd name="connsiteY2" fmla="*/ 1387012 h 4771063"/>
                      <a:gd name="connsiteX3" fmla="*/ 226031 w 534257"/>
                      <a:gd name="connsiteY3" fmla="*/ 1387012 h 4771063"/>
                      <a:gd name="connsiteX4" fmla="*/ 226031 w 534257"/>
                      <a:gd name="connsiteY4" fmla="*/ 4771063 h 4771063"/>
                      <a:gd name="connsiteX5" fmla="*/ 0 w 534257"/>
                      <a:gd name="connsiteY5" fmla="*/ 4771063 h 4771063"/>
                      <a:gd name="connsiteX6" fmla="*/ 0 w 534257"/>
                      <a:gd name="connsiteY6" fmla="*/ 1366464 h 4771063"/>
                      <a:gd name="connsiteX7" fmla="*/ 5937 w 534257"/>
                      <a:gd name="connsiteY7" fmla="*/ 1366464 h 477106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534257" h="4771063">
                        <a:moveTo>
                          <a:pt x="400693" y="0"/>
                        </a:moveTo>
                        <a:lnTo>
                          <a:pt x="534257" y="154113"/>
                        </a:lnTo>
                        <a:lnTo>
                          <a:pt x="226032" y="1387012"/>
                        </a:lnTo>
                        <a:lnTo>
                          <a:pt x="226031" y="1387012"/>
                        </a:lnTo>
                        <a:lnTo>
                          <a:pt x="226031" y="4771063"/>
                        </a:lnTo>
                        <a:lnTo>
                          <a:pt x="0" y="4771063"/>
                        </a:lnTo>
                        <a:lnTo>
                          <a:pt x="0" y="1366464"/>
                        </a:lnTo>
                        <a:lnTo>
                          <a:pt x="5937" y="1366464"/>
                        </a:lnTo>
                        <a:close/>
                      </a:path>
                    </a:pathLst>
                  </a:custGeom>
                  <a:solidFill>
                    <a:srgbClr val="76717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50" name="Rectangle 49">
                  <a:extLst>
                    <a:ext uri="{FF2B5EF4-FFF2-40B4-BE49-F238E27FC236}">
                      <a16:creationId xmlns:a16="http://schemas.microsoft.com/office/drawing/2014/main" id="{03DBB2B3-FCBC-4B03-9922-50E33DE01198}"/>
                    </a:ext>
                  </a:extLst>
                </p:cNvPr>
                <p:cNvSpPr/>
                <p:nvPr/>
              </p:nvSpPr>
              <p:spPr>
                <a:xfrm>
                  <a:off x="5882454" y="1017141"/>
                  <a:ext cx="2144106" cy="277399"/>
                </a:xfrm>
                <a:prstGeom prst="rect">
                  <a:avLst/>
                </a:prstGeom>
                <a:solidFill>
                  <a:srgbClr val="76717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6" name="TextBox 5"/>
          <p:cNvSpPr txBox="1"/>
          <p:nvPr/>
        </p:nvSpPr>
        <p:spPr>
          <a:xfrm>
            <a:off x="3245223" y="5855167"/>
            <a:ext cx="5006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এগুলো কিসের ছবি?</a:t>
            </a:r>
          </a:p>
        </p:txBody>
      </p:sp>
      <p:pic>
        <p:nvPicPr>
          <p:cNvPr id="1030" name="Picture 1029">
            <a:extLst>
              <a:ext uri="{FF2B5EF4-FFF2-40B4-BE49-F238E27FC236}">
                <a16:creationId xmlns:a16="http://schemas.microsoft.com/office/drawing/2014/main" id="{04BE46BD-03DA-40CF-86CE-092CC8AF1E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977" y="1665736"/>
            <a:ext cx="5269223" cy="3512815"/>
          </a:xfrm>
          <a:prstGeom prst="rect">
            <a:avLst/>
          </a:prstGeom>
        </p:spPr>
      </p:pic>
      <p:pic>
        <p:nvPicPr>
          <p:cNvPr id="1032" name="Picture 1031">
            <a:extLst>
              <a:ext uri="{FF2B5EF4-FFF2-40B4-BE49-F238E27FC236}">
                <a16:creationId xmlns:a16="http://schemas.microsoft.com/office/drawing/2014/main" id="{6688244D-F8F4-4051-A584-835B5D82BE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746" y="1662067"/>
            <a:ext cx="5269223" cy="3493943"/>
          </a:xfrm>
          <a:prstGeom prst="rect">
            <a:avLst/>
          </a:prstGeom>
        </p:spPr>
      </p:pic>
      <p:pic>
        <p:nvPicPr>
          <p:cNvPr id="1034" name="Picture 1033">
            <a:extLst>
              <a:ext uri="{FF2B5EF4-FFF2-40B4-BE49-F238E27FC236}">
                <a16:creationId xmlns:a16="http://schemas.microsoft.com/office/drawing/2014/main" id="{6D54DCC2-5816-4546-9D5C-800651B903E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0" t="1446" r="6201" b="2071"/>
          <a:stretch/>
        </p:blipFill>
        <p:spPr>
          <a:xfrm>
            <a:off x="6290362" y="1652507"/>
            <a:ext cx="5269223" cy="3493943"/>
          </a:xfrm>
          <a:prstGeom prst="rect">
            <a:avLst/>
          </a:prstGeom>
        </p:spPr>
      </p:pic>
      <p:sp>
        <p:nvSpPr>
          <p:cNvPr id="75" name="TextBox 74">
            <a:extLst>
              <a:ext uri="{FF2B5EF4-FFF2-40B4-BE49-F238E27FC236}">
                <a16:creationId xmlns:a16="http://schemas.microsoft.com/office/drawing/2014/main" id="{C89BEB2B-7657-466F-ABE6-DB2C083D1B0B}"/>
              </a:ext>
            </a:extLst>
          </p:cNvPr>
          <p:cNvSpPr txBox="1"/>
          <p:nvPr/>
        </p:nvSpPr>
        <p:spPr>
          <a:xfrm>
            <a:off x="6672275" y="5140211"/>
            <a:ext cx="42414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আন্দোলনের</a:t>
            </a:r>
            <a:r>
              <a:rPr lang="en-US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58718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8" grpId="0" animBg="1"/>
      <p:bldP spid="6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5912D6-06D7-4BB2-BE78-E3163164A125}"/>
              </a:ext>
            </a:extLst>
          </p:cNvPr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464689-A354-4FC8-B548-9FF882513C68}"/>
              </a:ext>
            </a:extLst>
          </p:cNvPr>
          <p:cNvSpPr/>
          <p:nvPr/>
        </p:nvSpPr>
        <p:spPr>
          <a:xfrm>
            <a:off x="3429000" y="136902"/>
            <a:ext cx="8610600" cy="6553200"/>
          </a:xfrm>
          <a:prstGeom prst="rect">
            <a:avLst/>
          </a:prstGeom>
          <a:solidFill>
            <a:srgbClr val="F31F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EE8B25-C35B-4BAE-ABAC-F3A5DE61E5D3}"/>
              </a:ext>
            </a:extLst>
          </p:cNvPr>
          <p:cNvSpPr txBox="1"/>
          <p:nvPr/>
        </p:nvSpPr>
        <p:spPr>
          <a:xfrm>
            <a:off x="4428139" y="2351038"/>
            <a:ext cx="66123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ln w="19050">
                  <a:noFill/>
                </a:ln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চলো আমরা ক্লাস শুরুর আগে কিছু ছবি দেখি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27C70B-0C8A-4CE7-B2FD-80E4017A6C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4848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7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5912D6-06D7-4BB2-BE78-E3163164A125}"/>
              </a:ext>
            </a:extLst>
          </p:cNvPr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6BB96D-5D46-4270-A5F2-9DD3D8446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2" y="1651924"/>
            <a:ext cx="2160413" cy="29578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BB3093-A065-476A-A722-DD7C0D11D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2160412" cy="2933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337D4-216A-4C44-BE9A-6588E50B0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685" y="1676400"/>
            <a:ext cx="2160412" cy="2933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F89FC3-5CB6-40A4-8D1E-AFBEA1B60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456" y="1651924"/>
            <a:ext cx="2160413" cy="29578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888E61-D24E-4744-8671-CB43C54C4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27" y="1651924"/>
            <a:ext cx="2160413" cy="29578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2317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05912D6-06D7-4BB2-BE78-E3163164A125}"/>
              </a:ext>
            </a:extLst>
          </p:cNvPr>
          <p:cNvSpPr/>
          <p:nvPr/>
        </p:nvSpPr>
        <p:spPr>
          <a:xfrm>
            <a:off x="152400" y="141668"/>
            <a:ext cx="11887200" cy="656393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46BB96D-5D46-4270-A5F2-9DD3D8446B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42" y="1330854"/>
            <a:ext cx="2160413" cy="29578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BB3093-A065-476A-A722-DD7C0D11DE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70" y="1355330"/>
            <a:ext cx="2160412" cy="2933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1B337D4-216A-4C44-BE9A-6588E50B01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755" y="1355330"/>
            <a:ext cx="2160412" cy="293338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4F89FC3-5CB6-40A4-8D1E-AFBEA1B60F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526" y="1330854"/>
            <a:ext cx="2160413" cy="29578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888E61-D24E-4744-8671-CB43C54C4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297" y="1330854"/>
            <a:ext cx="2160413" cy="295785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847F67C-2751-4533-8B57-CA9C3917A5AB}"/>
              </a:ext>
            </a:extLst>
          </p:cNvPr>
          <p:cNvSpPr txBox="1"/>
          <p:nvPr/>
        </p:nvSpPr>
        <p:spPr>
          <a:xfrm>
            <a:off x="356955" y="4368225"/>
            <a:ext cx="22008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স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80516D-0DD4-43B6-B746-F53C2D89F672}"/>
              </a:ext>
            </a:extLst>
          </p:cNvPr>
          <p:cNvSpPr txBox="1"/>
          <p:nvPr/>
        </p:nvSpPr>
        <p:spPr>
          <a:xfrm>
            <a:off x="5115109" y="4368225"/>
            <a:ext cx="1961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5F41D6-09BF-4F71-9988-9584A3C71C65}"/>
              </a:ext>
            </a:extLst>
          </p:cNvPr>
          <p:cNvSpPr txBox="1"/>
          <p:nvPr/>
        </p:nvSpPr>
        <p:spPr>
          <a:xfrm>
            <a:off x="7076890" y="4368225"/>
            <a:ext cx="30251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মদ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89F4F2-4755-4BFF-9AE2-51EDA8082222}"/>
              </a:ext>
            </a:extLst>
          </p:cNvPr>
          <p:cNvSpPr txBox="1"/>
          <p:nvPr/>
        </p:nvSpPr>
        <p:spPr>
          <a:xfrm>
            <a:off x="9943981" y="4368225"/>
            <a:ext cx="18910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375B1E-ABB3-4A2E-BDDE-C884CCFC12C2}"/>
              </a:ext>
            </a:extLst>
          </p:cNvPr>
          <p:cNvSpPr txBox="1"/>
          <p:nvPr/>
        </p:nvSpPr>
        <p:spPr>
          <a:xfrm>
            <a:off x="2561341" y="4368225"/>
            <a:ext cx="21604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07EE29-8CBD-4CBB-B7CD-D04B91F49B7F}"/>
              </a:ext>
            </a:extLst>
          </p:cNvPr>
          <p:cNvSpPr/>
          <p:nvPr/>
        </p:nvSpPr>
        <p:spPr>
          <a:xfrm>
            <a:off x="3223188" y="5360363"/>
            <a:ext cx="571662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IN" sz="54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শহীদ</a:t>
            </a:r>
            <a:endParaRPr lang="en-US" sz="5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33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F7F7EC7-E8E5-4244-9D65-27D2CA8D3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" y="0"/>
            <a:ext cx="12192000" cy="67056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5AAE7C-9A05-47DD-9B72-06B8C8AA135E}"/>
              </a:ext>
            </a:extLst>
          </p:cNvPr>
          <p:cNvSpPr/>
          <p:nvPr/>
        </p:nvSpPr>
        <p:spPr>
          <a:xfrm>
            <a:off x="2734288" y="1828800"/>
            <a:ext cx="67185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আমাদের আজকের পাঠ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E8FD3FF-A847-411D-8CAB-25E6DF8F0276}"/>
              </a:ext>
            </a:extLst>
          </p:cNvPr>
          <p:cNvSpPr/>
          <p:nvPr/>
        </p:nvSpPr>
        <p:spPr>
          <a:xfrm>
            <a:off x="1216742" y="3200400"/>
            <a:ext cx="975360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6600" b="1" dirty="0">
                <a:solidFill>
                  <a:srgbClr val="ED1F2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 শহীদের কথা</a:t>
            </a:r>
          </a:p>
          <a:p>
            <a:pPr algn="ctr"/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মাসের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২১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........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ছাড়বে না</a:t>
            </a:r>
            <a:r>
              <a:rPr lang="bn-IN" sz="16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78715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B64F4C-1F24-4C6E-B50E-753EE95E04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8" y="0"/>
            <a:ext cx="12198927" cy="6858000"/>
          </a:xfrm>
          <a:prstGeom prst="rect">
            <a:avLst/>
          </a:prstGeom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51BDBC00-902C-43B2-9211-D5D373D311D6}"/>
              </a:ext>
            </a:extLst>
          </p:cNvPr>
          <p:cNvSpPr/>
          <p:nvPr/>
        </p:nvSpPr>
        <p:spPr>
          <a:xfrm rot="439804">
            <a:off x="6064949" y="1050722"/>
            <a:ext cx="3545017" cy="934816"/>
          </a:xfrm>
          <a:prstGeom prst="rect">
            <a:avLst/>
          </a:prstGeom>
          <a:gradFill flip="none" rotWithShape="1">
            <a:gsLst>
              <a:gs pos="0">
                <a:srgbClr val="E6E7E9">
                  <a:alpha val="0"/>
                </a:srgbClr>
              </a:gs>
              <a:gs pos="100000">
                <a:schemeClr val="tx1">
                  <a:alpha val="45000"/>
                </a:schemeClr>
              </a:gs>
            </a:gsLst>
            <a:lin ang="2700000" scaled="1"/>
            <a:tileRect/>
          </a:gradFill>
          <a:ln>
            <a:noFill/>
          </a:ln>
          <a:effectLst>
            <a:softEdge rad="165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9BC1CC6D-89A1-4BD8-BDBC-FFCE9D2505EF}"/>
              </a:ext>
            </a:extLst>
          </p:cNvPr>
          <p:cNvGrpSpPr/>
          <p:nvPr/>
        </p:nvGrpSpPr>
        <p:grpSpPr>
          <a:xfrm>
            <a:off x="2783838" y="756966"/>
            <a:ext cx="3452552" cy="1123905"/>
            <a:chOff x="5413659" y="1364860"/>
            <a:chExt cx="3914383" cy="1226821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CF36CEEB-F102-4CE4-B011-F4B32BDF6656}"/>
                </a:ext>
              </a:extLst>
            </p:cNvPr>
            <p:cNvGrpSpPr/>
            <p:nvPr/>
          </p:nvGrpSpPr>
          <p:grpSpPr>
            <a:xfrm>
              <a:off x="5413659" y="1364860"/>
              <a:ext cx="3914383" cy="1226821"/>
              <a:chOff x="3119461" y="2798299"/>
              <a:chExt cx="3914383" cy="1226821"/>
            </a:xfrm>
          </p:grpSpPr>
          <p:sp>
            <p:nvSpPr>
              <p:cNvPr id="77" name="Rectangle: Top Corners Rounded 26">
                <a:extLst>
                  <a:ext uri="{FF2B5EF4-FFF2-40B4-BE49-F238E27FC236}">
                    <a16:creationId xmlns:a16="http://schemas.microsoft.com/office/drawing/2014/main" id="{44DCA4D6-F538-4D73-97F3-2DF6990033B3}"/>
                  </a:ext>
                </a:extLst>
              </p:cNvPr>
              <p:cNvSpPr/>
              <p:nvPr/>
            </p:nvSpPr>
            <p:spPr>
              <a:xfrm rot="5400000">
                <a:off x="4469981" y="1447779"/>
                <a:ext cx="1213343" cy="3914383"/>
              </a:xfrm>
              <a:prstGeom prst="round2Same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: Shape 29">
                <a:extLst>
                  <a:ext uri="{FF2B5EF4-FFF2-40B4-BE49-F238E27FC236}">
                    <a16:creationId xmlns:a16="http://schemas.microsoft.com/office/drawing/2014/main" id="{37F7FAC6-EE9C-4FF0-9191-AE7BCE7F064B}"/>
                  </a:ext>
                </a:extLst>
              </p:cNvPr>
              <p:cNvSpPr/>
              <p:nvPr/>
            </p:nvSpPr>
            <p:spPr>
              <a:xfrm rot="5400000">
                <a:off x="6200921" y="3192198"/>
                <a:ext cx="1213344" cy="452500"/>
              </a:xfrm>
              <a:custGeom>
                <a:avLst/>
                <a:gdLst>
                  <a:gd name="connsiteX0" fmla="*/ 0 w 1213343"/>
                  <a:gd name="connsiteY0" fmla="*/ 452500 h 452500"/>
                  <a:gd name="connsiteX1" fmla="*/ 0 w 1213343"/>
                  <a:gd name="connsiteY1" fmla="*/ 202228 h 452500"/>
                  <a:gd name="connsiteX2" fmla="*/ 202228 w 1213343"/>
                  <a:gd name="connsiteY2" fmla="*/ 0 h 452500"/>
                  <a:gd name="connsiteX3" fmla="*/ 1011115 w 1213343"/>
                  <a:gd name="connsiteY3" fmla="*/ 0 h 452500"/>
                  <a:gd name="connsiteX4" fmla="*/ 1213343 w 1213343"/>
                  <a:gd name="connsiteY4" fmla="*/ 202228 h 452500"/>
                  <a:gd name="connsiteX5" fmla="*/ 1213343 w 1213343"/>
                  <a:gd name="connsiteY5" fmla="*/ 452500 h 4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3343" h="452500">
                    <a:moveTo>
                      <a:pt x="0" y="452500"/>
                    </a:moveTo>
                    <a:lnTo>
                      <a:pt x="0" y="202228"/>
                    </a:lnTo>
                    <a:cubicBezTo>
                      <a:pt x="0" y="90541"/>
                      <a:pt x="90541" y="0"/>
                      <a:pt x="202228" y="0"/>
                    </a:cubicBezTo>
                    <a:lnTo>
                      <a:pt x="1011115" y="0"/>
                    </a:lnTo>
                    <a:cubicBezTo>
                      <a:pt x="1122802" y="0"/>
                      <a:pt x="1213343" y="90541"/>
                      <a:pt x="1213343" y="202228"/>
                    </a:cubicBezTo>
                    <a:lnTo>
                      <a:pt x="1213343" y="452500"/>
                    </a:lnTo>
                    <a:close/>
                  </a:path>
                </a:pathLst>
              </a:custGeom>
              <a:solidFill>
                <a:srgbClr val="0066C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F96DAB3D-BEC2-4D61-8D81-18DCA98418CA}"/>
                </a:ext>
              </a:extLst>
            </p:cNvPr>
            <p:cNvSpPr txBox="1"/>
            <p:nvPr/>
          </p:nvSpPr>
          <p:spPr>
            <a:xfrm>
              <a:off x="5860052" y="1496318"/>
              <a:ext cx="2878761" cy="1007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5400" dirty="0">
                  <a:latin typeface="NikoshBAN" panose="02000000000000000000" pitchFamily="2" charset="0"/>
                  <a:cs typeface="NikoshBAN" panose="02000000000000000000" pitchFamily="2" charset="0"/>
                </a:rPr>
                <a:t>শিখনফলঃ</a:t>
              </a:r>
              <a:endParaRPr lang="en-US" sz="5400" dirty="0">
                <a:solidFill>
                  <a:srgbClr val="23A6E8"/>
                </a:solidFill>
                <a:latin typeface="Century Gothic" panose="020B0502020202020204" pitchFamily="34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F9EDF0F-C82A-48B3-9399-93E30D6B48F6}"/>
              </a:ext>
            </a:extLst>
          </p:cNvPr>
          <p:cNvGrpSpPr/>
          <p:nvPr/>
        </p:nvGrpSpPr>
        <p:grpSpPr>
          <a:xfrm>
            <a:off x="2543545" y="682375"/>
            <a:ext cx="3656245" cy="1303935"/>
            <a:chOff x="1543242" y="699188"/>
            <a:chExt cx="4145323" cy="1589648"/>
          </a:xfrm>
        </p:grpSpPr>
        <p:sp>
          <p:nvSpPr>
            <p:cNvPr id="80" name="Freeform: Shape 25">
              <a:extLst>
                <a:ext uri="{FF2B5EF4-FFF2-40B4-BE49-F238E27FC236}">
                  <a16:creationId xmlns:a16="http://schemas.microsoft.com/office/drawing/2014/main" id="{28D15D18-648A-42E4-BF22-01898E8B0AC0}"/>
                </a:ext>
              </a:extLst>
            </p:cNvPr>
            <p:cNvSpPr/>
            <p:nvPr/>
          </p:nvSpPr>
          <p:spPr>
            <a:xfrm rot="16200000">
              <a:off x="4522709" y="1122979"/>
              <a:ext cx="1561514" cy="770199"/>
            </a:xfrm>
            <a:custGeom>
              <a:avLst/>
              <a:gdLst>
                <a:gd name="connsiteX0" fmla="*/ 1561514 w 1561514"/>
                <a:gd name="connsiteY0" fmla="*/ 0 h 641295"/>
                <a:gd name="connsiteX1" fmla="*/ 1561514 w 1561514"/>
                <a:gd name="connsiteY1" fmla="*/ 641295 h 641295"/>
                <a:gd name="connsiteX2" fmla="*/ 1090247 w 1561514"/>
                <a:gd name="connsiteY2" fmla="*/ 641295 h 641295"/>
                <a:gd name="connsiteX3" fmla="*/ 1083959 w 1561514"/>
                <a:gd name="connsiteY3" fmla="*/ 578925 h 641295"/>
                <a:gd name="connsiteX4" fmla="*/ 780757 w 1561514"/>
                <a:gd name="connsiteY4" fmla="*/ 331808 h 641295"/>
                <a:gd name="connsiteX5" fmla="*/ 477555 w 1561514"/>
                <a:gd name="connsiteY5" fmla="*/ 578925 h 641295"/>
                <a:gd name="connsiteX6" fmla="*/ 471267 w 1561514"/>
                <a:gd name="connsiteY6" fmla="*/ 641295 h 641295"/>
                <a:gd name="connsiteX7" fmla="*/ 0 w 1561514"/>
                <a:gd name="connsiteY7" fmla="*/ 641295 h 641295"/>
                <a:gd name="connsiteX8" fmla="*/ 0 w 1561514"/>
                <a:gd name="connsiteY8" fmla="*/ 0 h 64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61514" h="641295">
                  <a:moveTo>
                    <a:pt x="1561514" y="0"/>
                  </a:moveTo>
                  <a:lnTo>
                    <a:pt x="1561514" y="641295"/>
                  </a:lnTo>
                  <a:lnTo>
                    <a:pt x="1090247" y="641295"/>
                  </a:lnTo>
                  <a:lnTo>
                    <a:pt x="1083959" y="578925"/>
                  </a:lnTo>
                  <a:cubicBezTo>
                    <a:pt x="1055100" y="437896"/>
                    <a:pt x="930318" y="331808"/>
                    <a:pt x="780757" y="331808"/>
                  </a:cubicBezTo>
                  <a:cubicBezTo>
                    <a:pt x="631196" y="331808"/>
                    <a:pt x="506413" y="437896"/>
                    <a:pt x="477555" y="578925"/>
                  </a:cubicBezTo>
                  <a:lnTo>
                    <a:pt x="471267" y="641295"/>
                  </a:lnTo>
                  <a:lnTo>
                    <a:pt x="0" y="641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22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34A22F80-88B5-42CC-B09D-C7930205BCCA}"/>
                </a:ext>
              </a:extLst>
            </p:cNvPr>
            <p:cNvGrpSpPr/>
            <p:nvPr/>
          </p:nvGrpSpPr>
          <p:grpSpPr>
            <a:xfrm>
              <a:off x="1543242" y="699188"/>
              <a:ext cx="3914382" cy="1561514"/>
              <a:chOff x="777702" y="1039430"/>
              <a:chExt cx="3914382" cy="1561514"/>
            </a:xfrm>
          </p:grpSpPr>
          <p:sp>
            <p:nvSpPr>
              <p:cNvPr id="82" name="Freeform: Shape 9">
                <a:extLst>
                  <a:ext uri="{FF2B5EF4-FFF2-40B4-BE49-F238E27FC236}">
                    <a16:creationId xmlns:a16="http://schemas.microsoft.com/office/drawing/2014/main" id="{8A9B883D-EF96-429C-A314-F138863FD1A4}"/>
                  </a:ext>
                </a:extLst>
              </p:cNvPr>
              <p:cNvSpPr/>
              <p:nvPr/>
            </p:nvSpPr>
            <p:spPr>
              <a:xfrm rot="16200000">
                <a:off x="1954136" y="-137004"/>
                <a:ext cx="1561514" cy="3914382"/>
              </a:xfrm>
              <a:custGeom>
                <a:avLst/>
                <a:gdLst>
                  <a:gd name="connsiteX0" fmla="*/ 1561514 w 1561514"/>
                  <a:gd name="connsiteY0" fmla="*/ 260258 h 3914382"/>
                  <a:gd name="connsiteX1" fmla="*/ 1561514 w 1561514"/>
                  <a:gd name="connsiteY1" fmla="*/ 3914382 h 3914382"/>
                  <a:gd name="connsiteX2" fmla="*/ 1090247 w 1561514"/>
                  <a:gd name="connsiteY2" fmla="*/ 3914382 h 3914382"/>
                  <a:gd name="connsiteX3" fmla="*/ 1083959 w 1561514"/>
                  <a:gd name="connsiteY3" fmla="*/ 3852012 h 3914382"/>
                  <a:gd name="connsiteX4" fmla="*/ 780757 w 1561514"/>
                  <a:gd name="connsiteY4" fmla="*/ 3604895 h 3914382"/>
                  <a:gd name="connsiteX5" fmla="*/ 477555 w 1561514"/>
                  <a:gd name="connsiteY5" fmla="*/ 3852012 h 3914382"/>
                  <a:gd name="connsiteX6" fmla="*/ 471267 w 1561514"/>
                  <a:gd name="connsiteY6" fmla="*/ 3914382 h 3914382"/>
                  <a:gd name="connsiteX7" fmla="*/ 0 w 1561514"/>
                  <a:gd name="connsiteY7" fmla="*/ 3914382 h 3914382"/>
                  <a:gd name="connsiteX8" fmla="*/ 0 w 1561514"/>
                  <a:gd name="connsiteY8" fmla="*/ 260258 h 3914382"/>
                  <a:gd name="connsiteX9" fmla="*/ 260258 w 1561514"/>
                  <a:gd name="connsiteY9" fmla="*/ 0 h 3914382"/>
                  <a:gd name="connsiteX10" fmla="*/ 1301256 w 1561514"/>
                  <a:gd name="connsiteY10" fmla="*/ 0 h 3914382"/>
                  <a:gd name="connsiteX11" fmla="*/ 1561514 w 1561514"/>
                  <a:gd name="connsiteY11" fmla="*/ 260258 h 3914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61514" h="3914382">
                    <a:moveTo>
                      <a:pt x="1561514" y="260258"/>
                    </a:moveTo>
                    <a:lnTo>
                      <a:pt x="1561514" y="3914382"/>
                    </a:lnTo>
                    <a:lnTo>
                      <a:pt x="1090247" y="3914382"/>
                    </a:lnTo>
                    <a:lnTo>
                      <a:pt x="1083959" y="3852012"/>
                    </a:lnTo>
                    <a:cubicBezTo>
                      <a:pt x="1055100" y="3710983"/>
                      <a:pt x="930318" y="3604895"/>
                      <a:pt x="780757" y="3604895"/>
                    </a:cubicBezTo>
                    <a:cubicBezTo>
                      <a:pt x="631196" y="3604895"/>
                      <a:pt x="506413" y="3710983"/>
                      <a:pt x="477555" y="3852012"/>
                    </a:cubicBezTo>
                    <a:lnTo>
                      <a:pt x="471267" y="3914382"/>
                    </a:lnTo>
                    <a:lnTo>
                      <a:pt x="0" y="3914382"/>
                    </a:lnTo>
                    <a:lnTo>
                      <a:pt x="0" y="260258"/>
                    </a:lnTo>
                    <a:cubicBezTo>
                      <a:pt x="0" y="116521"/>
                      <a:pt x="116521" y="0"/>
                      <a:pt x="260258" y="0"/>
                    </a:cubicBezTo>
                    <a:lnTo>
                      <a:pt x="1301256" y="0"/>
                    </a:lnTo>
                    <a:cubicBezTo>
                      <a:pt x="1444993" y="0"/>
                      <a:pt x="1561514" y="116521"/>
                      <a:pt x="1561514" y="26025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23A6E8"/>
                  </a:gs>
                  <a:gs pos="100000">
                    <a:srgbClr val="0066CC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: Shape 8">
                <a:extLst>
                  <a:ext uri="{FF2B5EF4-FFF2-40B4-BE49-F238E27FC236}">
                    <a16:creationId xmlns:a16="http://schemas.microsoft.com/office/drawing/2014/main" id="{C328BB9E-BA83-4487-A40C-3640C9EA6DB8}"/>
                  </a:ext>
                </a:extLst>
              </p:cNvPr>
              <p:cNvSpPr/>
              <p:nvPr/>
            </p:nvSpPr>
            <p:spPr>
              <a:xfrm rot="16200000">
                <a:off x="2224374" y="-16821"/>
                <a:ext cx="1261403" cy="3674013"/>
              </a:xfrm>
              <a:custGeom>
                <a:avLst/>
                <a:gdLst>
                  <a:gd name="connsiteX0" fmla="*/ 1261403 w 1261403"/>
                  <a:gd name="connsiteY0" fmla="*/ 210238 h 3674013"/>
                  <a:gd name="connsiteX1" fmla="*/ 1261403 w 1261403"/>
                  <a:gd name="connsiteY1" fmla="*/ 3674013 h 3674013"/>
                  <a:gd name="connsiteX2" fmla="*/ 940190 w 1261403"/>
                  <a:gd name="connsiteY2" fmla="*/ 3674013 h 3674013"/>
                  <a:gd name="connsiteX3" fmla="*/ 933902 w 1261403"/>
                  <a:gd name="connsiteY3" fmla="*/ 3611645 h 3674013"/>
                  <a:gd name="connsiteX4" fmla="*/ 630700 w 1261403"/>
                  <a:gd name="connsiteY4" fmla="*/ 3364528 h 3674013"/>
                  <a:gd name="connsiteX5" fmla="*/ 327498 w 1261403"/>
                  <a:gd name="connsiteY5" fmla="*/ 3611645 h 3674013"/>
                  <a:gd name="connsiteX6" fmla="*/ 321211 w 1261403"/>
                  <a:gd name="connsiteY6" fmla="*/ 3674013 h 3674013"/>
                  <a:gd name="connsiteX7" fmla="*/ 0 w 1261403"/>
                  <a:gd name="connsiteY7" fmla="*/ 3674013 h 3674013"/>
                  <a:gd name="connsiteX8" fmla="*/ 0 w 1261403"/>
                  <a:gd name="connsiteY8" fmla="*/ 210238 h 3674013"/>
                  <a:gd name="connsiteX9" fmla="*/ 210238 w 1261403"/>
                  <a:gd name="connsiteY9" fmla="*/ 0 h 3674013"/>
                  <a:gd name="connsiteX10" fmla="*/ 1051165 w 1261403"/>
                  <a:gd name="connsiteY10" fmla="*/ 0 h 3674013"/>
                  <a:gd name="connsiteX11" fmla="*/ 1261403 w 1261403"/>
                  <a:gd name="connsiteY11" fmla="*/ 210238 h 36740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403" h="3674013">
                    <a:moveTo>
                      <a:pt x="1261403" y="210238"/>
                    </a:moveTo>
                    <a:lnTo>
                      <a:pt x="1261403" y="3674013"/>
                    </a:lnTo>
                    <a:lnTo>
                      <a:pt x="940190" y="3674013"/>
                    </a:lnTo>
                    <a:lnTo>
                      <a:pt x="933902" y="3611645"/>
                    </a:lnTo>
                    <a:cubicBezTo>
                      <a:pt x="905044" y="3470616"/>
                      <a:pt x="780261" y="3364528"/>
                      <a:pt x="630700" y="3364528"/>
                    </a:cubicBezTo>
                    <a:cubicBezTo>
                      <a:pt x="481139" y="3364528"/>
                      <a:pt x="356357" y="3470616"/>
                      <a:pt x="327498" y="3611645"/>
                    </a:cubicBezTo>
                    <a:lnTo>
                      <a:pt x="321211" y="3674013"/>
                    </a:lnTo>
                    <a:lnTo>
                      <a:pt x="0" y="3674013"/>
                    </a:lnTo>
                    <a:lnTo>
                      <a:pt x="0" y="210238"/>
                    </a:lnTo>
                    <a:cubicBezTo>
                      <a:pt x="0" y="94127"/>
                      <a:pt x="94127" y="0"/>
                      <a:pt x="210238" y="0"/>
                    </a:cubicBezTo>
                    <a:lnTo>
                      <a:pt x="1051165" y="0"/>
                    </a:lnTo>
                    <a:cubicBezTo>
                      <a:pt x="1167276" y="0"/>
                      <a:pt x="1261403" y="94127"/>
                      <a:pt x="1261403" y="210238"/>
                    </a:cubicBezTo>
                    <a:close/>
                  </a:path>
                </a:pathLst>
              </a:custGeom>
              <a:solidFill>
                <a:schemeClr val="bg1">
                  <a:alpha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Left Bracket 12">
                <a:extLst>
                  <a:ext uri="{FF2B5EF4-FFF2-40B4-BE49-F238E27FC236}">
                    <a16:creationId xmlns:a16="http://schemas.microsoft.com/office/drawing/2014/main" id="{9A036B36-32C2-451B-BCB8-E0DF87143723}"/>
                  </a:ext>
                </a:extLst>
              </p:cNvPr>
              <p:cNvSpPr/>
              <p:nvPr/>
            </p:nvSpPr>
            <p:spPr>
              <a:xfrm>
                <a:off x="903184" y="1092183"/>
                <a:ext cx="3788898" cy="1434903"/>
              </a:xfrm>
              <a:custGeom>
                <a:avLst/>
                <a:gdLst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  <a:gd name="connsiteX4" fmla="*/ 3674013 w 3674013"/>
                  <a:gd name="connsiteY4" fmla="*/ 1434903 h 1434903"/>
                  <a:gd name="connsiteX0" fmla="*/ 3674013 w 3674013"/>
                  <a:gd name="connsiteY0" fmla="*/ 1434903 h 1434903"/>
                  <a:gd name="connsiteX1" fmla="*/ 0 w 3674013"/>
                  <a:gd name="connsiteY1" fmla="*/ 1392688 h 1434903"/>
                  <a:gd name="connsiteX2" fmla="*/ 0 w 3674013"/>
                  <a:gd name="connsiteY2" fmla="*/ 42215 h 1434903"/>
                  <a:gd name="connsiteX3" fmla="*/ 3674013 w 3674013"/>
                  <a:gd name="connsiteY3" fmla="*/ 0 h 1434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74013" h="1434903" stroke="0" extrusionOk="0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  <a:lnTo>
                      <a:pt x="3674013" y="1434903"/>
                    </a:lnTo>
                    <a:close/>
                  </a:path>
                  <a:path w="3674013" h="1434903" fill="none">
                    <a:moveTo>
                      <a:pt x="3674013" y="1434903"/>
                    </a:moveTo>
                    <a:cubicBezTo>
                      <a:pt x="1644912" y="1434903"/>
                      <a:pt x="0" y="1416003"/>
                      <a:pt x="0" y="1392688"/>
                    </a:cubicBezTo>
                    <a:lnTo>
                      <a:pt x="0" y="42215"/>
                    </a:lnTo>
                    <a:cubicBezTo>
                      <a:pt x="0" y="18900"/>
                      <a:pt x="1644912" y="0"/>
                      <a:pt x="3674013" y="0"/>
                    </a:cubicBezTo>
                  </a:path>
                </a:pathLst>
              </a:custGeom>
              <a:ln w="9525">
                <a:solidFill>
                  <a:schemeClr val="bg1">
                    <a:lumMod val="9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936A1819-B2E6-4463-837D-56D1EEC9E752}"/>
                  </a:ext>
                </a:extLst>
              </p:cNvPr>
              <p:cNvSpPr txBox="1"/>
              <p:nvPr/>
            </p:nvSpPr>
            <p:spPr>
              <a:xfrm>
                <a:off x="1050138" y="1053985"/>
                <a:ext cx="3189445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8800" b="1" dirty="0">
                  <a:solidFill>
                    <a:schemeClr val="bg1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B890BF5-79A1-4E4A-A3AA-6D921C8F6A56}"/>
              </a:ext>
            </a:extLst>
          </p:cNvPr>
          <p:cNvSpPr/>
          <p:nvPr/>
        </p:nvSpPr>
        <p:spPr>
          <a:xfrm>
            <a:off x="2362200" y="2814707"/>
            <a:ext cx="8305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শোনা-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১.৩.১- আদেশ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পালন 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বলা-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২.৪.১- গল্পের বিষয় বলতে পারবে।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পড়া-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২.৪.২- গল্প পড়ে বুঝতে পারবে।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লেখা-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২.৩.৪- গল্প-সংশ্লিষ্ট প্রশ্নের উত্তর লিখতে পারবে। </a:t>
            </a:r>
          </a:p>
        </p:txBody>
      </p:sp>
    </p:spTree>
    <p:extLst>
      <p:ext uri="{BB962C8B-B14F-4D97-AF65-F5344CB8AC3E}">
        <p14:creationId xmlns:p14="http://schemas.microsoft.com/office/powerpoint/2010/main" val="3773926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1.11111E-6 L 0.24584 -0.00023 " pathEditMode="relative" rAng="0" ptsTypes="AA" p14:bounceEnd="50000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875E-6 -1.11111E-6 L 0.24584 -0.00023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229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8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9" dur="50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2" grpId="0" animBg="1"/>
          <p:bldP spid="6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6823</TotalTime>
  <Words>487</Words>
  <Application>Microsoft Office PowerPoint</Application>
  <PresentationFormat>Widescreen</PresentationFormat>
  <Paragraphs>96</Paragraphs>
  <Slides>23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Academy Engraved LET</vt:lpstr>
      <vt:lpstr>Arial</vt:lpstr>
      <vt:lpstr>Calibri</vt:lpstr>
      <vt:lpstr>Century Gothic</vt:lpstr>
      <vt:lpstr>NikoshBAN</vt:lpstr>
      <vt:lpstr>SutonnyMJ</vt:lpstr>
      <vt:lpstr>Vrinda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 </cp:lastModifiedBy>
  <cp:revision>523</cp:revision>
  <dcterms:created xsi:type="dcterms:W3CDTF">2006-08-16T00:00:00Z</dcterms:created>
  <dcterms:modified xsi:type="dcterms:W3CDTF">2022-04-17T08:35:28Z</dcterms:modified>
</cp:coreProperties>
</file>