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59" r:id="rId14"/>
    <p:sldId id="268" r:id="rId15"/>
    <p:sldId id="269" r:id="rId16"/>
    <p:sldId id="273" r:id="rId17"/>
    <p:sldId id="270" r:id="rId18"/>
    <p:sldId id="272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0" autoAdjust="0"/>
  </p:normalViewPr>
  <p:slideViewPr>
    <p:cSldViewPr>
      <p:cViewPr varScale="1">
        <p:scale>
          <a:sx n="62" d="100"/>
          <a:sy n="62" d="100"/>
        </p:scale>
        <p:origin x="100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9400A-B57C-4FD9-90BF-B109418DA38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1908B5F-D796-42FF-AA6E-FF401870E2FE}">
      <dgm:prSet phldrT="[Text]"/>
      <dgm:spPr/>
      <dgm:t>
        <a:bodyPr/>
        <a:lstStyle/>
        <a:p>
          <a:pPr algn="ctr"/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আদিযুগ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E4B5D783-F14A-40DE-ADFF-142EBD9AE8D7}" type="parTrans" cxnId="{23BD0A7D-E728-49A8-9CD9-75EF6C0E0BBB}">
      <dgm:prSet/>
      <dgm:spPr/>
      <dgm:t>
        <a:bodyPr/>
        <a:lstStyle/>
        <a:p>
          <a:endParaRPr lang="en-US"/>
        </a:p>
      </dgm:t>
    </dgm:pt>
    <dgm:pt modelId="{B6D53C8C-674C-4F70-B5BF-82C656C76535}" type="sibTrans" cxnId="{23BD0A7D-E728-49A8-9CD9-75EF6C0E0BBB}">
      <dgm:prSet/>
      <dgm:spPr/>
      <dgm:t>
        <a:bodyPr/>
        <a:lstStyle/>
        <a:p>
          <a:endParaRPr lang="en-US"/>
        </a:p>
      </dgm:t>
    </dgm:pt>
    <dgm:pt modelId="{23155310-6F71-4BA0-A5AB-9198453C5EE5}">
      <dgm:prSet phldrT="[Text]"/>
      <dgm:spPr/>
      <dgm:t>
        <a:bodyPr/>
        <a:lstStyle/>
        <a:p>
          <a:pPr algn="ctr"/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মধ্যযুগ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A14CF03C-7ABF-4AD2-A012-7EA64C1FF5A0}" type="parTrans" cxnId="{09E1F054-09AD-4677-8B2E-A2EE2F3081BF}">
      <dgm:prSet/>
      <dgm:spPr/>
      <dgm:t>
        <a:bodyPr/>
        <a:lstStyle/>
        <a:p>
          <a:endParaRPr lang="en-US"/>
        </a:p>
      </dgm:t>
    </dgm:pt>
    <dgm:pt modelId="{FB39A794-576A-44C8-AF33-E73CA0EEF458}" type="sibTrans" cxnId="{09E1F054-09AD-4677-8B2E-A2EE2F3081BF}">
      <dgm:prSet/>
      <dgm:spPr/>
      <dgm:t>
        <a:bodyPr/>
        <a:lstStyle/>
        <a:p>
          <a:endParaRPr lang="en-US"/>
        </a:p>
      </dgm:t>
    </dgm:pt>
    <dgm:pt modelId="{C614FB76-0F8A-42E0-BB13-B7E600FE3778}">
      <dgm:prSet phldrT="[Text]"/>
      <dgm:spPr/>
      <dgm:t>
        <a:bodyPr/>
        <a:lstStyle/>
        <a:p>
          <a:pPr algn="ctr"/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আধুনিক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যুগ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545C93FD-1DF7-4859-A8A4-A362AB1B2B04}" type="parTrans" cxnId="{D6FF9283-56C9-49B6-A9FF-50063C94DDE4}">
      <dgm:prSet/>
      <dgm:spPr/>
      <dgm:t>
        <a:bodyPr/>
        <a:lstStyle/>
        <a:p>
          <a:endParaRPr lang="en-US"/>
        </a:p>
      </dgm:t>
    </dgm:pt>
    <dgm:pt modelId="{260644E8-94B7-4BF2-AD1A-6FF9D718F114}" type="sibTrans" cxnId="{D6FF9283-56C9-49B6-A9FF-50063C94DDE4}">
      <dgm:prSet/>
      <dgm:spPr/>
      <dgm:t>
        <a:bodyPr/>
        <a:lstStyle/>
        <a:p>
          <a:endParaRPr lang="en-US"/>
        </a:p>
      </dgm:t>
    </dgm:pt>
    <dgm:pt modelId="{19A6D1BD-27CD-4CCC-9F95-3FAA510B71E7}" type="pres">
      <dgm:prSet presAssocID="{45A9400A-B57C-4FD9-90BF-B109418DA386}" presName="diagram" presStyleCnt="0">
        <dgm:presLayoutVars>
          <dgm:dir/>
          <dgm:animLvl val="lvl"/>
          <dgm:resizeHandles val="exact"/>
        </dgm:presLayoutVars>
      </dgm:prSet>
      <dgm:spPr/>
    </dgm:pt>
    <dgm:pt modelId="{0C12AE97-58BE-4177-ACF7-CE09371627C5}" type="pres">
      <dgm:prSet presAssocID="{A1908B5F-D796-42FF-AA6E-FF401870E2FE}" presName="compNode" presStyleCnt="0"/>
      <dgm:spPr/>
    </dgm:pt>
    <dgm:pt modelId="{3E602D92-B9B4-45D5-B0AD-0A8C60983F7B}" type="pres">
      <dgm:prSet presAssocID="{A1908B5F-D796-42FF-AA6E-FF401870E2FE}" presName="childRect" presStyleLbl="bgAcc1" presStyleIdx="0" presStyleCnt="3">
        <dgm:presLayoutVars>
          <dgm:bulletEnabled val="1"/>
        </dgm:presLayoutVars>
      </dgm:prSet>
      <dgm:spPr/>
    </dgm:pt>
    <dgm:pt modelId="{7F4DC688-20A2-4878-A510-79DA0EC0BB71}" type="pres">
      <dgm:prSet presAssocID="{A1908B5F-D796-42FF-AA6E-FF401870E2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8D46E1E-4EBF-4B25-AF46-FEDBB2E6F49C}" type="pres">
      <dgm:prSet presAssocID="{A1908B5F-D796-42FF-AA6E-FF401870E2FE}" presName="parentRect" presStyleLbl="alignNode1" presStyleIdx="0" presStyleCnt="3"/>
      <dgm:spPr/>
    </dgm:pt>
    <dgm:pt modelId="{69CFDF20-34DB-4EC4-A1A5-F7038F9318C1}" type="pres">
      <dgm:prSet presAssocID="{A1908B5F-D796-42FF-AA6E-FF401870E2FE}" presName="adorn" presStyleLbl="fgAccFollowNode1" presStyleIdx="0" presStyleCnt="3" custScaleX="204012" custScaleY="184676" custLinFactX="-19529" custLinFactY="-70144" custLinFactNeighborX="-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9060DEF-502B-436C-AF7B-0EDC2DBED391}" type="pres">
      <dgm:prSet presAssocID="{B6D53C8C-674C-4F70-B5BF-82C656C76535}" presName="sibTrans" presStyleLbl="sibTrans2D1" presStyleIdx="0" presStyleCnt="0"/>
      <dgm:spPr/>
    </dgm:pt>
    <dgm:pt modelId="{8213DF58-0E24-48A9-8547-4E83C18E244A}" type="pres">
      <dgm:prSet presAssocID="{23155310-6F71-4BA0-A5AB-9198453C5EE5}" presName="compNode" presStyleCnt="0"/>
      <dgm:spPr/>
    </dgm:pt>
    <dgm:pt modelId="{52DAB064-4DA5-42B3-99E1-C9D1771A9F5A}" type="pres">
      <dgm:prSet presAssocID="{23155310-6F71-4BA0-A5AB-9198453C5EE5}" presName="childRect" presStyleLbl="bgAcc1" presStyleIdx="1" presStyleCnt="3">
        <dgm:presLayoutVars>
          <dgm:bulletEnabled val="1"/>
        </dgm:presLayoutVars>
      </dgm:prSet>
      <dgm:spPr/>
    </dgm:pt>
    <dgm:pt modelId="{FFAF1E9F-5465-4E20-8759-A456FD66791A}" type="pres">
      <dgm:prSet presAssocID="{23155310-6F71-4BA0-A5AB-9198453C5E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79633DB-BEC3-43F8-BEDF-0FECADA9C83E}" type="pres">
      <dgm:prSet presAssocID="{23155310-6F71-4BA0-A5AB-9198453C5EE5}" presName="parentRect" presStyleLbl="alignNode1" presStyleIdx="1" presStyleCnt="3"/>
      <dgm:spPr/>
    </dgm:pt>
    <dgm:pt modelId="{C67C3E9B-5F3E-4274-B7C8-9985AC180675}" type="pres">
      <dgm:prSet presAssocID="{23155310-6F71-4BA0-A5AB-9198453C5EE5}" presName="adorn" presStyleLbl="fgAccFollowNode1" presStyleIdx="1" presStyleCnt="3" custScaleX="214628" custScaleY="218084" custLinFactX="-16451" custLinFactY="-67129" custLinFactNeighborX="-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B815AE-4122-4646-B16B-488DCD92A2C1}" type="pres">
      <dgm:prSet presAssocID="{FB39A794-576A-44C8-AF33-E73CA0EEF458}" presName="sibTrans" presStyleLbl="sibTrans2D1" presStyleIdx="0" presStyleCnt="0"/>
      <dgm:spPr/>
    </dgm:pt>
    <dgm:pt modelId="{82EA034B-C1CC-4F2D-88B9-2E05A265E3B5}" type="pres">
      <dgm:prSet presAssocID="{C614FB76-0F8A-42E0-BB13-B7E600FE3778}" presName="compNode" presStyleCnt="0"/>
      <dgm:spPr/>
    </dgm:pt>
    <dgm:pt modelId="{16462B40-AEFB-4231-9219-1B29827045D0}" type="pres">
      <dgm:prSet presAssocID="{C614FB76-0F8A-42E0-BB13-B7E600FE3778}" presName="childRect" presStyleLbl="bgAcc1" presStyleIdx="2" presStyleCnt="3">
        <dgm:presLayoutVars>
          <dgm:bulletEnabled val="1"/>
        </dgm:presLayoutVars>
      </dgm:prSet>
      <dgm:spPr/>
    </dgm:pt>
    <dgm:pt modelId="{4F65094C-7C25-4BA3-8AB6-1176D13AE592}" type="pres">
      <dgm:prSet presAssocID="{C614FB76-0F8A-42E0-BB13-B7E600FE37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AADF7E2-CD1D-450C-A66D-92293DBB362E}" type="pres">
      <dgm:prSet presAssocID="{C614FB76-0F8A-42E0-BB13-B7E600FE3778}" presName="parentRect" presStyleLbl="alignNode1" presStyleIdx="2" presStyleCnt="3"/>
      <dgm:spPr/>
    </dgm:pt>
    <dgm:pt modelId="{E73F8FF2-2853-464B-9F92-A50AF9887294}" type="pres">
      <dgm:prSet presAssocID="{C614FB76-0F8A-42E0-BB13-B7E600FE3778}" presName="adorn" presStyleLbl="fgAccFollowNode1" presStyleIdx="2" presStyleCnt="3" custScaleX="258484" custScaleY="206584" custLinFactX="-8928" custLinFactY="-70313" custLinFactNeighborX="-10000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EFA3D616-61C0-4D5F-BFB7-9F581DCF58D8}" type="presOf" srcId="{A1908B5F-D796-42FF-AA6E-FF401870E2FE}" destId="{7F4DC688-20A2-4878-A510-79DA0EC0BB71}" srcOrd="0" destOrd="0" presId="urn:microsoft.com/office/officeart/2005/8/layout/bList2"/>
    <dgm:cxn modelId="{E86AC822-D71A-4409-A041-51801904A4CE}" type="presOf" srcId="{C614FB76-0F8A-42E0-BB13-B7E600FE3778}" destId="{4F65094C-7C25-4BA3-8AB6-1176D13AE592}" srcOrd="0" destOrd="0" presId="urn:microsoft.com/office/officeart/2005/8/layout/bList2"/>
    <dgm:cxn modelId="{0F6CBA25-45B4-4D48-8A76-97E0A99FA9EA}" type="presOf" srcId="{C614FB76-0F8A-42E0-BB13-B7E600FE3778}" destId="{EAADF7E2-CD1D-450C-A66D-92293DBB362E}" srcOrd="1" destOrd="0" presId="urn:microsoft.com/office/officeart/2005/8/layout/bList2"/>
    <dgm:cxn modelId="{8FE71D29-AA19-49EA-8BB6-B3BF5FAF647C}" type="presOf" srcId="{23155310-6F71-4BA0-A5AB-9198453C5EE5}" destId="{FFAF1E9F-5465-4E20-8759-A456FD66791A}" srcOrd="0" destOrd="0" presId="urn:microsoft.com/office/officeart/2005/8/layout/bList2"/>
    <dgm:cxn modelId="{53758031-2166-4E9E-B09D-31BA12181DCB}" type="presOf" srcId="{FB39A794-576A-44C8-AF33-E73CA0EEF458}" destId="{93B815AE-4122-4646-B16B-488DCD92A2C1}" srcOrd="0" destOrd="0" presId="urn:microsoft.com/office/officeart/2005/8/layout/bList2"/>
    <dgm:cxn modelId="{0123A549-936E-40AE-B08E-B99AAD583339}" type="presOf" srcId="{A1908B5F-D796-42FF-AA6E-FF401870E2FE}" destId="{D8D46E1E-4EBF-4B25-AF46-FEDBB2E6F49C}" srcOrd="1" destOrd="0" presId="urn:microsoft.com/office/officeart/2005/8/layout/bList2"/>
    <dgm:cxn modelId="{6774F84F-1433-44F5-AC3A-ABD0D18E11B5}" type="presOf" srcId="{23155310-6F71-4BA0-A5AB-9198453C5EE5}" destId="{179633DB-BEC3-43F8-BEDF-0FECADA9C83E}" srcOrd="1" destOrd="0" presId="urn:microsoft.com/office/officeart/2005/8/layout/bList2"/>
    <dgm:cxn modelId="{09E1F054-09AD-4677-8B2E-A2EE2F3081BF}" srcId="{45A9400A-B57C-4FD9-90BF-B109418DA386}" destId="{23155310-6F71-4BA0-A5AB-9198453C5EE5}" srcOrd="1" destOrd="0" parTransId="{A14CF03C-7ABF-4AD2-A012-7EA64C1FF5A0}" sibTransId="{FB39A794-576A-44C8-AF33-E73CA0EEF458}"/>
    <dgm:cxn modelId="{69EFFB5A-808F-4E59-8402-D7F6C2F3CBAF}" type="presOf" srcId="{45A9400A-B57C-4FD9-90BF-B109418DA386}" destId="{19A6D1BD-27CD-4CCC-9F95-3FAA510B71E7}" srcOrd="0" destOrd="0" presId="urn:microsoft.com/office/officeart/2005/8/layout/bList2"/>
    <dgm:cxn modelId="{23BD0A7D-E728-49A8-9CD9-75EF6C0E0BBB}" srcId="{45A9400A-B57C-4FD9-90BF-B109418DA386}" destId="{A1908B5F-D796-42FF-AA6E-FF401870E2FE}" srcOrd="0" destOrd="0" parTransId="{E4B5D783-F14A-40DE-ADFF-142EBD9AE8D7}" sibTransId="{B6D53C8C-674C-4F70-B5BF-82C656C76535}"/>
    <dgm:cxn modelId="{D6FF9283-56C9-49B6-A9FF-50063C94DDE4}" srcId="{45A9400A-B57C-4FD9-90BF-B109418DA386}" destId="{C614FB76-0F8A-42E0-BB13-B7E600FE3778}" srcOrd="2" destOrd="0" parTransId="{545C93FD-1DF7-4859-A8A4-A362AB1B2B04}" sibTransId="{260644E8-94B7-4BF2-AD1A-6FF9D718F114}"/>
    <dgm:cxn modelId="{FEC4B4C4-FACC-4F50-AB97-E4DB8FBBAFC7}" type="presOf" srcId="{B6D53C8C-674C-4F70-B5BF-82C656C76535}" destId="{E9060DEF-502B-436C-AF7B-0EDC2DBED391}" srcOrd="0" destOrd="0" presId="urn:microsoft.com/office/officeart/2005/8/layout/bList2"/>
    <dgm:cxn modelId="{8D54563C-82BC-4C26-9938-54DD2F100238}" type="presParOf" srcId="{19A6D1BD-27CD-4CCC-9F95-3FAA510B71E7}" destId="{0C12AE97-58BE-4177-ACF7-CE09371627C5}" srcOrd="0" destOrd="0" presId="urn:microsoft.com/office/officeart/2005/8/layout/bList2"/>
    <dgm:cxn modelId="{591E644A-0B6A-43AC-B4A7-9D72163B7958}" type="presParOf" srcId="{0C12AE97-58BE-4177-ACF7-CE09371627C5}" destId="{3E602D92-B9B4-45D5-B0AD-0A8C60983F7B}" srcOrd="0" destOrd="0" presId="urn:microsoft.com/office/officeart/2005/8/layout/bList2"/>
    <dgm:cxn modelId="{DF07843B-6677-405E-AEA3-2AA5B0813C2D}" type="presParOf" srcId="{0C12AE97-58BE-4177-ACF7-CE09371627C5}" destId="{7F4DC688-20A2-4878-A510-79DA0EC0BB71}" srcOrd="1" destOrd="0" presId="urn:microsoft.com/office/officeart/2005/8/layout/bList2"/>
    <dgm:cxn modelId="{B646414F-6103-4EC2-8407-4318D7F4490A}" type="presParOf" srcId="{0C12AE97-58BE-4177-ACF7-CE09371627C5}" destId="{D8D46E1E-4EBF-4B25-AF46-FEDBB2E6F49C}" srcOrd="2" destOrd="0" presId="urn:microsoft.com/office/officeart/2005/8/layout/bList2"/>
    <dgm:cxn modelId="{49CA0766-EDDC-4958-8D9F-51F3F987B08B}" type="presParOf" srcId="{0C12AE97-58BE-4177-ACF7-CE09371627C5}" destId="{69CFDF20-34DB-4EC4-A1A5-F7038F9318C1}" srcOrd="3" destOrd="0" presId="urn:microsoft.com/office/officeart/2005/8/layout/bList2"/>
    <dgm:cxn modelId="{3E635C77-8EDE-4E09-B903-C26DA587C165}" type="presParOf" srcId="{19A6D1BD-27CD-4CCC-9F95-3FAA510B71E7}" destId="{E9060DEF-502B-436C-AF7B-0EDC2DBED391}" srcOrd="1" destOrd="0" presId="urn:microsoft.com/office/officeart/2005/8/layout/bList2"/>
    <dgm:cxn modelId="{40A86F26-230F-4E08-8141-72758CD515E0}" type="presParOf" srcId="{19A6D1BD-27CD-4CCC-9F95-3FAA510B71E7}" destId="{8213DF58-0E24-48A9-8547-4E83C18E244A}" srcOrd="2" destOrd="0" presId="urn:microsoft.com/office/officeart/2005/8/layout/bList2"/>
    <dgm:cxn modelId="{357EA4EF-E547-4A86-BB11-D65C2C7E3C35}" type="presParOf" srcId="{8213DF58-0E24-48A9-8547-4E83C18E244A}" destId="{52DAB064-4DA5-42B3-99E1-C9D1771A9F5A}" srcOrd="0" destOrd="0" presId="urn:microsoft.com/office/officeart/2005/8/layout/bList2"/>
    <dgm:cxn modelId="{462CD48D-B92B-4C5A-BEAF-B3CA63CAEB9E}" type="presParOf" srcId="{8213DF58-0E24-48A9-8547-4E83C18E244A}" destId="{FFAF1E9F-5465-4E20-8759-A456FD66791A}" srcOrd="1" destOrd="0" presId="urn:microsoft.com/office/officeart/2005/8/layout/bList2"/>
    <dgm:cxn modelId="{B50675B3-BA5A-4CCA-A2A3-32B051616B03}" type="presParOf" srcId="{8213DF58-0E24-48A9-8547-4E83C18E244A}" destId="{179633DB-BEC3-43F8-BEDF-0FECADA9C83E}" srcOrd="2" destOrd="0" presId="urn:microsoft.com/office/officeart/2005/8/layout/bList2"/>
    <dgm:cxn modelId="{9D5D3741-D87A-4E9F-9A58-6098AAB0A25A}" type="presParOf" srcId="{8213DF58-0E24-48A9-8547-4E83C18E244A}" destId="{C67C3E9B-5F3E-4274-B7C8-9985AC180675}" srcOrd="3" destOrd="0" presId="urn:microsoft.com/office/officeart/2005/8/layout/bList2"/>
    <dgm:cxn modelId="{CF377FC6-A6B4-4C8E-8060-4BBE1A9A0ED0}" type="presParOf" srcId="{19A6D1BD-27CD-4CCC-9F95-3FAA510B71E7}" destId="{93B815AE-4122-4646-B16B-488DCD92A2C1}" srcOrd="3" destOrd="0" presId="urn:microsoft.com/office/officeart/2005/8/layout/bList2"/>
    <dgm:cxn modelId="{002C6976-7A4B-4DC4-8AA6-996B82A4046A}" type="presParOf" srcId="{19A6D1BD-27CD-4CCC-9F95-3FAA510B71E7}" destId="{82EA034B-C1CC-4F2D-88B9-2E05A265E3B5}" srcOrd="4" destOrd="0" presId="urn:microsoft.com/office/officeart/2005/8/layout/bList2"/>
    <dgm:cxn modelId="{A6B3BCB9-C160-411C-8C70-30B3B61A053B}" type="presParOf" srcId="{82EA034B-C1CC-4F2D-88B9-2E05A265E3B5}" destId="{16462B40-AEFB-4231-9219-1B29827045D0}" srcOrd="0" destOrd="0" presId="urn:microsoft.com/office/officeart/2005/8/layout/bList2"/>
    <dgm:cxn modelId="{8B60511A-D6AE-433A-AE5C-A73A413AD0B2}" type="presParOf" srcId="{82EA034B-C1CC-4F2D-88B9-2E05A265E3B5}" destId="{4F65094C-7C25-4BA3-8AB6-1176D13AE592}" srcOrd="1" destOrd="0" presId="urn:microsoft.com/office/officeart/2005/8/layout/bList2"/>
    <dgm:cxn modelId="{CB63BF73-2A05-4F92-AEFF-DA8EB8D20764}" type="presParOf" srcId="{82EA034B-C1CC-4F2D-88B9-2E05A265E3B5}" destId="{EAADF7E2-CD1D-450C-A66D-92293DBB362E}" srcOrd="2" destOrd="0" presId="urn:microsoft.com/office/officeart/2005/8/layout/bList2"/>
    <dgm:cxn modelId="{D922D06F-60A1-4B21-859A-733FFC736262}" type="presParOf" srcId="{82EA034B-C1CC-4F2D-88B9-2E05A265E3B5}" destId="{E73F8FF2-2853-464B-9F92-A50AF988729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E9C13-3D1D-4C11-8307-1E12BFD94B74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0A1FC1B-90E9-463F-BF1A-BE5A09633CD2}">
      <dgm:prSet phldrT="[Text]"/>
      <dgm:spPr/>
      <dgm:t>
        <a:bodyPr/>
        <a:lstStyle/>
        <a:p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শিল্প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9BCF7581-507F-4925-91D2-0C785BCC6AA8}" type="parTrans" cxnId="{7ABDB4C8-165B-43E4-8706-87141B0B2F80}">
      <dgm:prSet/>
      <dgm:spPr/>
      <dgm:t>
        <a:bodyPr/>
        <a:lstStyle/>
        <a:p>
          <a:endParaRPr lang="en-US"/>
        </a:p>
      </dgm:t>
    </dgm:pt>
    <dgm:pt modelId="{AF843113-7167-4525-AFB1-0110D5C66664}" type="sibTrans" cxnId="{7ABDB4C8-165B-43E4-8706-87141B0B2F80}">
      <dgm:prSet/>
      <dgm:spPr/>
      <dgm:t>
        <a:bodyPr/>
        <a:lstStyle/>
        <a:p>
          <a:endParaRPr lang="en-US"/>
        </a:p>
      </dgm:t>
    </dgm:pt>
    <dgm:pt modelId="{88CABB4F-D252-4694-9827-F0073B5B5317}">
      <dgm:prSet phldrT="[Text]"/>
      <dgm:spPr/>
      <dgm:t>
        <a:bodyPr/>
        <a:lstStyle/>
        <a:p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প্রত্যক্ষ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সেবা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3E745BCB-7629-4B1D-AD07-7DA158715E59}" type="parTrans" cxnId="{598D3074-7A24-4DCD-BE40-69790437F13D}">
      <dgm:prSet/>
      <dgm:spPr/>
      <dgm:t>
        <a:bodyPr/>
        <a:lstStyle/>
        <a:p>
          <a:endParaRPr lang="en-US"/>
        </a:p>
      </dgm:t>
    </dgm:pt>
    <dgm:pt modelId="{BD982315-D709-493B-A609-AF34E361705D}" type="sibTrans" cxnId="{598D3074-7A24-4DCD-BE40-69790437F13D}">
      <dgm:prSet/>
      <dgm:spPr/>
      <dgm:t>
        <a:bodyPr/>
        <a:lstStyle/>
        <a:p>
          <a:endParaRPr lang="en-US"/>
        </a:p>
      </dgm:t>
    </dgm:pt>
    <dgm:pt modelId="{211CA759-00DB-4CE4-9727-17B3B2D8C687}">
      <dgm:prSet phldrT="[Text]"/>
      <dgm:spPr/>
      <dgm:t>
        <a:bodyPr/>
        <a:lstStyle/>
        <a:p>
          <a:r>
            <a:rPr lang="en-US" dirty="0" err="1">
              <a:latin typeface="Kalpurush" panose="02000600000000000000" pitchFamily="2" charset="0"/>
              <a:cs typeface="Kalpurush" panose="02000600000000000000" pitchFamily="2" charset="0"/>
            </a:rPr>
            <a:t>বানিজ্য</a:t>
          </a:r>
          <a:r>
            <a:rPr lang="en-US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gm:t>
    </dgm:pt>
    <dgm:pt modelId="{76DCA3E3-6D67-4424-B279-C3B33AD1E6BD}" type="parTrans" cxnId="{8F2087BC-BF07-48B4-B820-B259E8694726}">
      <dgm:prSet/>
      <dgm:spPr/>
      <dgm:t>
        <a:bodyPr/>
        <a:lstStyle/>
        <a:p>
          <a:endParaRPr lang="en-US"/>
        </a:p>
      </dgm:t>
    </dgm:pt>
    <dgm:pt modelId="{5A110118-37F3-49EC-864C-CA51E0075FAB}" type="sibTrans" cxnId="{8F2087BC-BF07-48B4-B820-B259E8694726}">
      <dgm:prSet/>
      <dgm:spPr/>
      <dgm:t>
        <a:bodyPr/>
        <a:lstStyle/>
        <a:p>
          <a:endParaRPr lang="en-US"/>
        </a:p>
      </dgm:t>
    </dgm:pt>
    <dgm:pt modelId="{6768171E-6C8B-43CB-B624-B3923C99E63B}" type="pres">
      <dgm:prSet presAssocID="{E2AE9C13-3D1D-4C11-8307-1E12BFD94B74}" presName="Name0" presStyleCnt="0">
        <dgm:presLayoutVars>
          <dgm:chMax val="7"/>
          <dgm:dir/>
          <dgm:resizeHandles val="exact"/>
        </dgm:presLayoutVars>
      </dgm:prSet>
      <dgm:spPr/>
    </dgm:pt>
    <dgm:pt modelId="{B6B11454-7F72-45A0-82F9-74992642B216}" type="pres">
      <dgm:prSet presAssocID="{E2AE9C13-3D1D-4C11-8307-1E12BFD94B74}" presName="ellipse1" presStyleLbl="vennNode1" presStyleIdx="0" presStyleCnt="3">
        <dgm:presLayoutVars>
          <dgm:bulletEnabled val="1"/>
        </dgm:presLayoutVars>
      </dgm:prSet>
      <dgm:spPr/>
    </dgm:pt>
    <dgm:pt modelId="{51B828D3-2A8C-44EB-8FD1-278AD5A1F35C}" type="pres">
      <dgm:prSet presAssocID="{E2AE9C13-3D1D-4C11-8307-1E12BFD94B74}" presName="ellipse2" presStyleLbl="vennNode1" presStyleIdx="1" presStyleCnt="3">
        <dgm:presLayoutVars>
          <dgm:bulletEnabled val="1"/>
        </dgm:presLayoutVars>
      </dgm:prSet>
      <dgm:spPr/>
    </dgm:pt>
    <dgm:pt modelId="{04A83B42-1DBC-4EA7-A993-3EBA08CFB85B}" type="pres">
      <dgm:prSet presAssocID="{E2AE9C13-3D1D-4C11-8307-1E12BFD94B74}" presName="ellipse3" presStyleLbl="vennNode1" presStyleIdx="2" presStyleCnt="3" custLinFactNeighborX="-1990">
        <dgm:presLayoutVars>
          <dgm:bulletEnabled val="1"/>
        </dgm:presLayoutVars>
      </dgm:prSet>
      <dgm:spPr/>
    </dgm:pt>
  </dgm:ptLst>
  <dgm:cxnLst>
    <dgm:cxn modelId="{310E2D3B-E629-4E03-80B7-BE5D587529CF}" type="presOf" srcId="{88CABB4F-D252-4694-9827-F0073B5B5317}" destId="{51B828D3-2A8C-44EB-8FD1-278AD5A1F35C}" srcOrd="0" destOrd="0" presId="urn:microsoft.com/office/officeart/2005/8/layout/rings+Icon"/>
    <dgm:cxn modelId="{FC88115B-A6FB-4816-95F8-61D6BA1BB925}" type="presOf" srcId="{E2AE9C13-3D1D-4C11-8307-1E12BFD94B74}" destId="{6768171E-6C8B-43CB-B624-B3923C99E63B}" srcOrd="0" destOrd="0" presId="urn:microsoft.com/office/officeart/2005/8/layout/rings+Icon"/>
    <dgm:cxn modelId="{598D3074-7A24-4DCD-BE40-69790437F13D}" srcId="{E2AE9C13-3D1D-4C11-8307-1E12BFD94B74}" destId="{88CABB4F-D252-4694-9827-F0073B5B5317}" srcOrd="1" destOrd="0" parTransId="{3E745BCB-7629-4B1D-AD07-7DA158715E59}" sibTransId="{BD982315-D709-493B-A609-AF34E361705D}"/>
    <dgm:cxn modelId="{67AABB81-C8B5-4381-8CD8-34946717E487}" type="presOf" srcId="{211CA759-00DB-4CE4-9727-17B3B2D8C687}" destId="{04A83B42-1DBC-4EA7-A993-3EBA08CFB85B}" srcOrd="0" destOrd="0" presId="urn:microsoft.com/office/officeart/2005/8/layout/rings+Icon"/>
    <dgm:cxn modelId="{8F2087BC-BF07-48B4-B820-B259E8694726}" srcId="{E2AE9C13-3D1D-4C11-8307-1E12BFD94B74}" destId="{211CA759-00DB-4CE4-9727-17B3B2D8C687}" srcOrd="2" destOrd="0" parTransId="{76DCA3E3-6D67-4424-B279-C3B33AD1E6BD}" sibTransId="{5A110118-37F3-49EC-864C-CA51E0075FAB}"/>
    <dgm:cxn modelId="{7ABDB4C8-165B-43E4-8706-87141B0B2F80}" srcId="{E2AE9C13-3D1D-4C11-8307-1E12BFD94B74}" destId="{F0A1FC1B-90E9-463F-BF1A-BE5A09633CD2}" srcOrd="0" destOrd="0" parTransId="{9BCF7581-507F-4925-91D2-0C785BCC6AA8}" sibTransId="{AF843113-7167-4525-AFB1-0110D5C66664}"/>
    <dgm:cxn modelId="{6ED131CF-7F2F-4E21-BC5C-3957608355DB}" type="presOf" srcId="{F0A1FC1B-90E9-463F-BF1A-BE5A09633CD2}" destId="{B6B11454-7F72-45A0-82F9-74992642B216}" srcOrd="0" destOrd="0" presId="urn:microsoft.com/office/officeart/2005/8/layout/rings+Icon"/>
    <dgm:cxn modelId="{18168CD9-B7C2-462B-9A53-4ECC2F68882F}" type="presParOf" srcId="{6768171E-6C8B-43CB-B624-B3923C99E63B}" destId="{B6B11454-7F72-45A0-82F9-74992642B216}" srcOrd="0" destOrd="0" presId="urn:microsoft.com/office/officeart/2005/8/layout/rings+Icon"/>
    <dgm:cxn modelId="{8591CC08-68BA-49EC-B96D-52308BEAB10C}" type="presParOf" srcId="{6768171E-6C8B-43CB-B624-B3923C99E63B}" destId="{51B828D3-2A8C-44EB-8FD1-278AD5A1F35C}" srcOrd="1" destOrd="0" presId="urn:microsoft.com/office/officeart/2005/8/layout/rings+Icon"/>
    <dgm:cxn modelId="{0AAE3EBA-2A0F-48ED-90B1-A05C406C6083}" type="presParOf" srcId="{6768171E-6C8B-43CB-B624-B3923C99E63B}" destId="{04A83B42-1DBC-4EA7-A993-3EBA08CFB85B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2D92-B9B4-45D5-B0AD-0A8C60983F7B}">
      <dsp:nvSpPr>
        <dsp:cNvPr id="0" name=""/>
        <dsp:cNvSpPr/>
      </dsp:nvSpPr>
      <dsp:spPr>
        <a:xfrm>
          <a:off x="8764" y="1408107"/>
          <a:ext cx="2479109" cy="18506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46E1E-4EBF-4B25-AF46-FEDBB2E6F49C}">
      <dsp:nvSpPr>
        <dsp:cNvPr id="0" name=""/>
        <dsp:cNvSpPr/>
      </dsp:nvSpPr>
      <dsp:spPr>
        <a:xfrm>
          <a:off x="8764" y="3258710"/>
          <a:ext cx="2479109" cy="79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আদিযুগ</a:t>
          </a:r>
          <a:r>
            <a:rPr lang="en-US" sz="29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8764" y="3258710"/>
        <a:ext cx="1745851" cy="795759"/>
      </dsp:txXfrm>
    </dsp:sp>
    <dsp:sp modelId="{69CFDF20-34DB-4EC4-A1A5-F7038F9318C1}">
      <dsp:nvSpPr>
        <dsp:cNvPr id="0" name=""/>
        <dsp:cNvSpPr/>
      </dsp:nvSpPr>
      <dsp:spPr>
        <a:xfrm>
          <a:off x="336357" y="1541427"/>
          <a:ext cx="1770188" cy="16024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AB064-4DA5-42B3-99E1-C9D1771A9F5A}">
      <dsp:nvSpPr>
        <dsp:cNvPr id="0" name=""/>
        <dsp:cNvSpPr/>
      </dsp:nvSpPr>
      <dsp:spPr>
        <a:xfrm>
          <a:off x="3358649" y="1335637"/>
          <a:ext cx="2479109" cy="18506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33DB-BEC3-43F8-BEDF-0FECADA9C83E}">
      <dsp:nvSpPr>
        <dsp:cNvPr id="0" name=""/>
        <dsp:cNvSpPr/>
      </dsp:nvSpPr>
      <dsp:spPr>
        <a:xfrm>
          <a:off x="3358649" y="3186240"/>
          <a:ext cx="2479109" cy="79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মধ্যযুগ</a:t>
          </a:r>
          <a:r>
            <a:rPr lang="en-US" sz="29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3358649" y="3186240"/>
        <a:ext cx="1745851" cy="795759"/>
      </dsp:txXfrm>
    </dsp:sp>
    <dsp:sp modelId="{C67C3E9B-5F3E-4274-B7C8-9985AC180675}">
      <dsp:nvSpPr>
        <dsp:cNvPr id="0" name=""/>
        <dsp:cNvSpPr/>
      </dsp:nvSpPr>
      <dsp:spPr>
        <a:xfrm>
          <a:off x="3666892" y="1350180"/>
          <a:ext cx="1862302" cy="18922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62B40-AEFB-4231-9219-1B29827045D0}">
      <dsp:nvSpPr>
        <dsp:cNvPr id="0" name=""/>
        <dsp:cNvSpPr/>
      </dsp:nvSpPr>
      <dsp:spPr>
        <a:xfrm>
          <a:off x="6754591" y="1360583"/>
          <a:ext cx="2479109" cy="18506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DF7E2-CD1D-450C-A66D-92293DBB362E}">
      <dsp:nvSpPr>
        <dsp:cNvPr id="0" name=""/>
        <dsp:cNvSpPr/>
      </dsp:nvSpPr>
      <dsp:spPr>
        <a:xfrm>
          <a:off x="6754591" y="3211187"/>
          <a:ext cx="2479109" cy="79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আধুনিক</a:t>
          </a:r>
          <a:r>
            <a:rPr lang="en-US" sz="29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29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যুগ</a:t>
          </a:r>
          <a:r>
            <a:rPr lang="en-US" sz="29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6754591" y="3211187"/>
        <a:ext cx="1745851" cy="795759"/>
      </dsp:txXfrm>
    </dsp:sp>
    <dsp:sp modelId="{E73F8FF2-2853-464B-9F92-A50AF9887294}">
      <dsp:nvSpPr>
        <dsp:cNvPr id="0" name=""/>
        <dsp:cNvSpPr/>
      </dsp:nvSpPr>
      <dsp:spPr>
        <a:xfrm>
          <a:off x="6937843" y="1397391"/>
          <a:ext cx="2242835" cy="17925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11454-7F72-45A0-82F9-74992642B216}">
      <dsp:nvSpPr>
        <dsp:cNvPr id="0" name=""/>
        <dsp:cNvSpPr/>
      </dsp:nvSpPr>
      <dsp:spPr>
        <a:xfrm>
          <a:off x="396776" y="0"/>
          <a:ext cx="2813891" cy="28138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শিল্প</a:t>
          </a:r>
          <a:r>
            <a:rPr lang="en-US" sz="45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808861" y="412079"/>
        <a:ext cx="1989721" cy="1989692"/>
      </dsp:txXfrm>
    </dsp:sp>
    <dsp:sp modelId="{51B828D3-2A8C-44EB-8FD1-278AD5A1F35C}">
      <dsp:nvSpPr>
        <dsp:cNvPr id="0" name=""/>
        <dsp:cNvSpPr/>
      </dsp:nvSpPr>
      <dsp:spPr>
        <a:xfrm>
          <a:off x="1845110" y="1876682"/>
          <a:ext cx="2813891" cy="28138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প্রত্যক্ষ</a:t>
          </a:r>
          <a:r>
            <a:rPr lang="en-US" sz="45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r>
            <a:rPr lang="en-US" sz="45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সেবা</a:t>
          </a:r>
          <a:r>
            <a:rPr lang="en-US" sz="45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2257195" y="2288761"/>
        <a:ext cx="1989721" cy="1989692"/>
      </dsp:txXfrm>
    </dsp:sp>
    <dsp:sp modelId="{04A83B42-1DBC-4EA7-A993-3EBA08CFB85B}">
      <dsp:nvSpPr>
        <dsp:cNvPr id="0" name=""/>
        <dsp:cNvSpPr/>
      </dsp:nvSpPr>
      <dsp:spPr>
        <a:xfrm>
          <a:off x="3235736" y="0"/>
          <a:ext cx="2813891" cy="28138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latin typeface="Kalpurush" panose="02000600000000000000" pitchFamily="2" charset="0"/>
              <a:cs typeface="Kalpurush" panose="02000600000000000000" pitchFamily="2" charset="0"/>
            </a:rPr>
            <a:t>বানিজ্য</a:t>
          </a:r>
          <a:r>
            <a:rPr lang="en-US" sz="4500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</a:p>
      </dsp:txBody>
      <dsp:txXfrm>
        <a:off x="3647821" y="412079"/>
        <a:ext cx="1989721" cy="198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01DEB3-EA48-4BEE-A776-E7EE55D0F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4407" r="3885" b="5623"/>
          <a:stretch/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F469-DF65-4E5A-9FE2-49287DD2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C844F-35CB-49D7-A725-1F6FD1A5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B254-F1B1-493E-9C00-391F9B83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EAA2-BA8D-4BF1-91BD-B562A469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25D55-A604-4F52-A411-12B6C3E7B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0F97-D3AA-4863-8C28-E31C0028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707C-222F-437C-8686-063DA59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F983-3505-4464-AC22-A4711106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6F64B5-BA83-4FF4-8279-2E8AAB79E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52B57-AE28-4200-88BA-459DBF6EB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349BE-7636-4E51-9EB2-2DCF9629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E3E3-BE2E-4416-82CD-C84DABE9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3A185-30ED-4586-BD78-D9C7D4FE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5A9F-8341-41A9-A0D1-0C482864C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9EEA1-4584-40D2-85D4-EAC987C9D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72599-5F0C-4B87-86DD-CAD280C5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710C-643C-4842-AF6C-31506304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171C-18E6-4B05-91F3-31D5D81A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AC6C-8A11-4210-864C-FA8DCA7C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AB14-57FA-4CB8-B786-5A1B0FDF1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9F1E6-BA10-42CA-90A6-DAD23FEB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1D2F-C47B-4EA5-9DE8-B1703086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0856-0FB8-4731-81EC-1865A25B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FE48-1EBE-4A59-AA04-D3617760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56D1-6C83-427E-AD47-CBD134A58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E1AB0-5325-41D5-B692-CDE1150E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3E405-0AC4-4D15-BAAB-A70A5E92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0EAE6-56B8-4F0D-A568-9FB3FDF5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3B1D2-96FB-4522-8B6D-D962132F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2C52-1A2B-4518-A1BC-543BA2A2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8AA19-93C1-4CC6-8C31-75AFCE01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C35CF-A264-43D2-9583-C97B98C8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E3A7-2B9E-4AAB-A444-5532B1304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3B69C-31EB-40CF-8D07-219F449AA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48099-EEEE-4E54-B322-EECED4BE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33C56-AD26-41A5-BBB5-11C5E3E7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E0121-1364-49E2-B7C5-DF4C732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5030-26B0-44CB-8E8C-D98F360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4893E-65A9-4892-9A8C-41BF581F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5BFAA-06A1-4975-8D9F-3B59D3A4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49A47-D16A-485D-B5DC-9C4E7D8E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992E9-BA37-4D3B-8829-20FE6128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B9622-A777-4ADA-AEBA-572D472E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2BF9-F07F-4F31-89E2-6A04325A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A964-8133-47DC-8C05-1EAC233F3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D3CB-5488-4C2A-93C8-386573F0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135B6-E621-4949-92DA-51C71A1DB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E95BA-2B33-46DC-A865-DF0F21FA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DE4BE-C978-4F5B-8D84-DA70C20B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9AFE5-28F2-43DF-A791-DDF52039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2BCE-741C-4F74-8CC6-8F5704F2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D3CD6-47DE-432D-8444-CBAE87F32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39D49-F23D-436E-8D27-D25F91D4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85617-C2F1-4ABB-A181-056BAAD9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8D0D2-11D6-4AC3-86F9-F4284D4B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06D8D-3B6D-4781-BC03-9B8CD13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4CE37-C19E-4A89-AD9C-4ABD2375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69548-1CD5-4CCB-861C-A40F2174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C3BB-DC59-4738-86E9-C72FFD830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9C406-9C98-416C-9037-2C5549160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5B69-386C-4935-858D-1885B886E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D1FFCC-3368-412F-A7DD-08AFD244C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4863" r="3468" b="5167"/>
          <a:stretch/>
        </p:blipFill>
        <p:spPr>
          <a:xfrm>
            <a:off x="-1" y="16565"/>
            <a:ext cx="12192001" cy="68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red-tulip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ricephotos/8177548597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3D9D56-FC47-4E7B-8E2B-58358D82B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/>
          <a:stretch/>
        </p:blipFill>
        <p:spPr>
          <a:xfrm>
            <a:off x="554935" y="2057400"/>
            <a:ext cx="4944639" cy="323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58E7EF-3719-4B05-AE77-DF1097D54FC2}"/>
              </a:ext>
            </a:extLst>
          </p:cNvPr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9574" y="2623206"/>
            <a:ext cx="5922065" cy="161158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</a:t>
            </a:r>
            <a:r>
              <a:rPr lang="en-US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5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3F6535-4154-4065-8196-AD132F67E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780815"/>
              </p:ext>
            </p:extLst>
          </p:nvPr>
        </p:nvGraphicFramePr>
        <p:xfrm>
          <a:off x="1066800" y="457200"/>
          <a:ext cx="10134600" cy="602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5D19D4-EA45-4B7F-AE76-B1EC864A9C62}"/>
              </a:ext>
            </a:extLst>
          </p:cNvPr>
          <p:cNvSpPr txBox="1"/>
          <p:nvPr/>
        </p:nvSpPr>
        <p:spPr>
          <a:xfrm>
            <a:off x="3111500" y="6513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9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0C3D3-B368-42D1-8717-E8A0203AAD27}"/>
              </a:ext>
            </a:extLst>
          </p:cNvPr>
          <p:cNvSpPr/>
          <p:nvPr/>
        </p:nvSpPr>
        <p:spPr>
          <a:xfrm>
            <a:off x="381000" y="304800"/>
            <a:ext cx="5257800" cy="6324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5343462-B100-4374-9CA2-6512A2E49A9E}"/>
              </a:ext>
            </a:extLst>
          </p:cNvPr>
          <p:cNvSpPr/>
          <p:nvPr/>
        </p:nvSpPr>
        <p:spPr>
          <a:xfrm>
            <a:off x="381000" y="304801"/>
            <a:ext cx="5255572" cy="1075085"/>
          </a:xfrm>
          <a:custGeom>
            <a:avLst/>
            <a:gdLst>
              <a:gd name="connsiteX0" fmla="*/ 0 w 4114800"/>
              <a:gd name="connsiteY0" fmla="*/ 1371600 h 1371600"/>
              <a:gd name="connsiteX1" fmla="*/ 342900 w 4114800"/>
              <a:gd name="connsiteY1" fmla="*/ 0 h 1371600"/>
              <a:gd name="connsiteX2" fmla="*/ 4114800 w 4114800"/>
              <a:gd name="connsiteY2" fmla="*/ 0 h 1371600"/>
              <a:gd name="connsiteX3" fmla="*/ 3771900 w 4114800"/>
              <a:gd name="connsiteY3" fmla="*/ 1371600 h 1371600"/>
              <a:gd name="connsiteX4" fmla="*/ 0 w 4114800"/>
              <a:gd name="connsiteY4" fmla="*/ 1371600 h 1371600"/>
              <a:gd name="connsiteX0" fmla="*/ 81169 w 4195969"/>
              <a:gd name="connsiteY0" fmla="*/ 1398105 h 1398105"/>
              <a:gd name="connsiteX1" fmla="*/ 0 w 4195969"/>
              <a:gd name="connsiteY1" fmla="*/ 0 h 1398105"/>
              <a:gd name="connsiteX2" fmla="*/ 4195969 w 4195969"/>
              <a:gd name="connsiteY2" fmla="*/ 26505 h 1398105"/>
              <a:gd name="connsiteX3" fmla="*/ 3853069 w 4195969"/>
              <a:gd name="connsiteY3" fmla="*/ 1398105 h 1398105"/>
              <a:gd name="connsiteX4" fmla="*/ 81169 w 4195969"/>
              <a:gd name="connsiteY4" fmla="*/ 1398105 h 1398105"/>
              <a:gd name="connsiteX0" fmla="*/ 81169 w 3853069"/>
              <a:gd name="connsiteY0" fmla="*/ 1398105 h 1398105"/>
              <a:gd name="connsiteX1" fmla="*/ 0 w 3853069"/>
              <a:gd name="connsiteY1" fmla="*/ 0 h 1398105"/>
              <a:gd name="connsiteX2" fmla="*/ 3851412 w 3853069"/>
              <a:gd name="connsiteY2" fmla="*/ 13252 h 1398105"/>
              <a:gd name="connsiteX3" fmla="*/ 3853069 w 3853069"/>
              <a:gd name="connsiteY3" fmla="*/ 1398105 h 1398105"/>
              <a:gd name="connsiteX4" fmla="*/ 81169 w 3853069"/>
              <a:gd name="connsiteY4" fmla="*/ 1398105 h 1398105"/>
              <a:gd name="connsiteX0" fmla="*/ 0 w 3888439"/>
              <a:gd name="connsiteY0" fmla="*/ 1439150 h 1439150"/>
              <a:gd name="connsiteX1" fmla="*/ 35370 w 3888439"/>
              <a:gd name="connsiteY1" fmla="*/ 0 h 1439150"/>
              <a:gd name="connsiteX2" fmla="*/ 3886782 w 3888439"/>
              <a:gd name="connsiteY2" fmla="*/ 13252 h 1439150"/>
              <a:gd name="connsiteX3" fmla="*/ 3888439 w 3888439"/>
              <a:gd name="connsiteY3" fmla="*/ 1398105 h 1439150"/>
              <a:gd name="connsiteX4" fmla="*/ 0 w 3888439"/>
              <a:gd name="connsiteY4" fmla="*/ 1439150 h 1439150"/>
              <a:gd name="connsiteX0" fmla="*/ 13188 w 3853069"/>
              <a:gd name="connsiteY0" fmla="*/ 1541763 h 1541763"/>
              <a:gd name="connsiteX1" fmla="*/ 0 w 3853069"/>
              <a:gd name="connsiteY1" fmla="*/ 0 h 1541763"/>
              <a:gd name="connsiteX2" fmla="*/ 3851412 w 3853069"/>
              <a:gd name="connsiteY2" fmla="*/ 13252 h 1541763"/>
              <a:gd name="connsiteX3" fmla="*/ 3853069 w 3853069"/>
              <a:gd name="connsiteY3" fmla="*/ 1398105 h 1541763"/>
              <a:gd name="connsiteX4" fmla="*/ 13188 w 3853069"/>
              <a:gd name="connsiteY4" fmla="*/ 1541763 h 1541763"/>
              <a:gd name="connsiteX0" fmla="*/ 13188 w 3891916"/>
              <a:gd name="connsiteY0" fmla="*/ 1541763 h 1603332"/>
              <a:gd name="connsiteX1" fmla="*/ 0 w 3891916"/>
              <a:gd name="connsiteY1" fmla="*/ 0 h 1603332"/>
              <a:gd name="connsiteX2" fmla="*/ 3851412 w 3891916"/>
              <a:gd name="connsiteY2" fmla="*/ 13252 h 1603332"/>
              <a:gd name="connsiteX3" fmla="*/ 3891916 w 3891916"/>
              <a:gd name="connsiteY3" fmla="*/ 1603332 h 1603332"/>
              <a:gd name="connsiteX4" fmla="*/ 13188 w 3891916"/>
              <a:gd name="connsiteY4" fmla="*/ 1541763 h 1603332"/>
              <a:gd name="connsiteX0" fmla="*/ 13188 w 3851436"/>
              <a:gd name="connsiteY0" fmla="*/ 1541763 h 1664901"/>
              <a:gd name="connsiteX1" fmla="*/ 0 w 3851436"/>
              <a:gd name="connsiteY1" fmla="*/ 0 h 1664901"/>
              <a:gd name="connsiteX2" fmla="*/ 3851412 w 3851436"/>
              <a:gd name="connsiteY2" fmla="*/ 13252 h 1664901"/>
              <a:gd name="connsiteX3" fmla="*/ 3843358 w 3851436"/>
              <a:gd name="connsiteY3" fmla="*/ 1664901 h 1664901"/>
              <a:gd name="connsiteX4" fmla="*/ 13188 w 3851436"/>
              <a:gd name="connsiteY4" fmla="*/ 1541763 h 1664901"/>
              <a:gd name="connsiteX0" fmla="*/ 13188 w 3851436"/>
              <a:gd name="connsiteY0" fmla="*/ 1644377 h 1664901"/>
              <a:gd name="connsiteX1" fmla="*/ 0 w 3851436"/>
              <a:gd name="connsiteY1" fmla="*/ 0 h 1664901"/>
              <a:gd name="connsiteX2" fmla="*/ 3851412 w 3851436"/>
              <a:gd name="connsiteY2" fmla="*/ 13252 h 1664901"/>
              <a:gd name="connsiteX3" fmla="*/ 3843358 w 3851436"/>
              <a:gd name="connsiteY3" fmla="*/ 1664901 h 1664901"/>
              <a:gd name="connsiteX4" fmla="*/ 13188 w 3851436"/>
              <a:gd name="connsiteY4" fmla="*/ 1644377 h 16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1436" h="1664901">
                <a:moveTo>
                  <a:pt x="13188" y="1644377"/>
                </a:moveTo>
                <a:lnTo>
                  <a:pt x="0" y="0"/>
                </a:lnTo>
                <a:lnTo>
                  <a:pt x="3851412" y="13252"/>
                </a:lnTo>
                <a:cubicBezTo>
                  <a:pt x="3851964" y="474870"/>
                  <a:pt x="3842806" y="1203283"/>
                  <a:pt x="3843358" y="1664901"/>
                </a:cubicBezTo>
                <a:lnTo>
                  <a:pt x="13188" y="164437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14B89-63F7-4E32-AAC3-0D67CA13C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15" b="6822"/>
          <a:stretch/>
        </p:blipFill>
        <p:spPr>
          <a:xfrm>
            <a:off x="866325" y="1577788"/>
            <a:ext cx="3553275" cy="4303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E1361-0197-4FCA-A157-777C09B2C24E}"/>
              </a:ext>
            </a:extLst>
          </p:cNvPr>
          <p:cNvSpPr txBox="1"/>
          <p:nvPr/>
        </p:nvSpPr>
        <p:spPr>
          <a:xfrm>
            <a:off x="5929537" y="2282974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2D3BB-E0E8-4AF1-AAD2-E57117FF197B}"/>
              </a:ext>
            </a:extLst>
          </p:cNvPr>
          <p:cNvSpPr txBox="1"/>
          <p:nvPr/>
        </p:nvSpPr>
        <p:spPr>
          <a:xfrm>
            <a:off x="6096000" y="4575026"/>
            <a:ext cx="52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উৎপত্তি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24000" y="32639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atin typeface="Calibri" pitchFamily="34" charset="0"/>
                <a:ea typeface="Times New Roman" pitchFamily="18" charset="0"/>
                <a:cs typeface="Vrinda"/>
              </a:rPr>
              <a:t>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9EAFA-BF52-4EF7-9326-4B29862BD6EE}"/>
              </a:ext>
            </a:extLst>
          </p:cNvPr>
          <p:cNvSpPr/>
          <p:nvPr/>
        </p:nvSpPr>
        <p:spPr>
          <a:xfrm>
            <a:off x="369403" y="1427921"/>
            <a:ext cx="4784035" cy="5092028"/>
          </a:xfrm>
          <a:custGeom>
            <a:avLst/>
            <a:gdLst>
              <a:gd name="connsiteX0" fmla="*/ 0 w 3810000"/>
              <a:gd name="connsiteY0" fmla="*/ 0 h 6303005"/>
              <a:gd name="connsiteX1" fmla="*/ 3810000 w 3810000"/>
              <a:gd name="connsiteY1" fmla="*/ 0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263913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986696"/>
              <a:gd name="connsiteY0" fmla="*/ 0 h 6303005"/>
              <a:gd name="connsiteX1" fmla="*/ 2418522 w 3986696"/>
              <a:gd name="connsiteY1" fmla="*/ 26505 h 6303005"/>
              <a:gd name="connsiteX2" fmla="*/ 3986696 w 3986696"/>
              <a:gd name="connsiteY2" fmla="*/ 6303005 h 6303005"/>
              <a:gd name="connsiteX3" fmla="*/ 0 w 3986696"/>
              <a:gd name="connsiteY3" fmla="*/ 6303005 h 6303005"/>
              <a:gd name="connsiteX4" fmla="*/ 0 w 3986696"/>
              <a:gd name="connsiteY4" fmla="*/ 0 h 6303005"/>
              <a:gd name="connsiteX0" fmla="*/ 0 w 3997739"/>
              <a:gd name="connsiteY0" fmla="*/ 2369558 h 6276500"/>
              <a:gd name="connsiteX1" fmla="*/ 2429565 w 3997739"/>
              <a:gd name="connsiteY1" fmla="*/ 0 h 6276500"/>
              <a:gd name="connsiteX2" fmla="*/ 3997739 w 3997739"/>
              <a:gd name="connsiteY2" fmla="*/ 6276500 h 6276500"/>
              <a:gd name="connsiteX3" fmla="*/ 11043 w 3997739"/>
              <a:gd name="connsiteY3" fmla="*/ 6276500 h 6276500"/>
              <a:gd name="connsiteX4" fmla="*/ 0 w 3997739"/>
              <a:gd name="connsiteY4" fmla="*/ 2369558 h 6276500"/>
              <a:gd name="connsiteX0" fmla="*/ 0 w 3997739"/>
              <a:gd name="connsiteY0" fmla="*/ 54261 h 3961203"/>
              <a:gd name="connsiteX1" fmla="*/ 3025913 w 3997739"/>
              <a:gd name="connsiteY1" fmla="*/ 0 h 3961203"/>
              <a:gd name="connsiteX2" fmla="*/ 3997739 w 3997739"/>
              <a:gd name="connsiteY2" fmla="*/ 3961203 h 3961203"/>
              <a:gd name="connsiteX3" fmla="*/ 11043 w 3997739"/>
              <a:gd name="connsiteY3" fmla="*/ 3961203 h 3961203"/>
              <a:gd name="connsiteX4" fmla="*/ 0 w 3997739"/>
              <a:gd name="connsiteY4" fmla="*/ 54261 h 3961203"/>
              <a:gd name="connsiteX0" fmla="*/ 11044 w 3986696"/>
              <a:gd name="connsiteY0" fmla="*/ 0 h 5172278"/>
              <a:gd name="connsiteX1" fmla="*/ 3014870 w 3986696"/>
              <a:gd name="connsiteY1" fmla="*/ 1211075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1044 w 3986696"/>
              <a:gd name="connsiteY0" fmla="*/ 0 h 5172278"/>
              <a:gd name="connsiteX1" fmla="*/ 2639392 w 3986696"/>
              <a:gd name="connsiteY1" fmla="*/ 93811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6696" h="5172278">
                <a:moveTo>
                  <a:pt x="11044" y="0"/>
                </a:moveTo>
                <a:lnTo>
                  <a:pt x="2639392" y="93811"/>
                </a:lnTo>
                <a:lnTo>
                  <a:pt x="3986696" y="5172278"/>
                </a:lnTo>
                <a:lnTo>
                  <a:pt x="0" y="5172278"/>
                </a:lnTo>
                <a:cubicBezTo>
                  <a:pt x="3681" y="3448185"/>
                  <a:pt x="7363" y="1724093"/>
                  <a:pt x="1104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AF993261-2BAA-4DB4-A7CD-2587C155AE22}"/>
              </a:ext>
            </a:extLst>
          </p:cNvPr>
          <p:cNvSpPr/>
          <p:nvPr/>
        </p:nvSpPr>
        <p:spPr>
          <a:xfrm rot="16200000">
            <a:off x="1314479" y="2184094"/>
            <a:ext cx="6216867" cy="2478156"/>
          </a:xfrm>
          <a:custGeom>
            <a:avLst/>
            <a:gdLst>
              <a:gd name="connsiteX0" fmla="*/ 0 w 6296379"/>
              <a:gd name="connsiteY0" fmla="*/ 3314112 h 3962400"/>
              <a:gd name="connsiteX1" fmla="*/ 5266228 w 6296379"/>
              <a:gd name="connsiteY1" fmla="*/ 0 h 3962400"/>
              <a:gd name="connsiteX2" fmla="*/ 6296379 w 6296379"/>
              <a:gd name="connsiteY2" fmla="*/ 0 h 3962400"/>
              <a:gd name="connsiteX3" fmla="*/ 0 w 6296379"/>
              <a:gd name="connsiteY3" fmla="*/ 3962400 h 3962400"/>
              <a:gd name="connsiteX4" fmla="*/ 0 w 6296379"/>
              <a:gd name="connsiteY4" fmla="*/ 3314112 h 3962400"/>
              <a:gd name="connsiteX0" fmla="*/ 0 w 6296379"/>
              <a:gd name="connsiteY0" fmla="*/ 4056233 h 4704521"/>
              <a:gd name="connsiteX1" fmla="*/ 6220384 w 6296379"/>
              <a:gd name="connsiteY1" fmla="*/ 0 h 4704521"/>
              <a:gd name="connsiteX2" fmla="*/ 6296379 w 6296379"/>
              <a:gd name="connsiteY2" fmla="*/ 742121 h 4704521"/>
              <a:gd name="connsiteX3" fmla="*/ 0 w 6296379"/>
              <a:gd name="connsiteY3" fmla="*/ 4704521 h 4704521"/>
              <a:gd name="connsiteX4" fmla="*/ 0 w 6296379"/>
              <a:gd name="connsiteY4" fmla="*/ 4056233 h 4704521"/>
              <a:gd name="connsiteX0" fmla="*/ 0 w 6296379"/>
              <a:gd name="connsiteY0" fmla="*/ 1856372 h 4704521"/>
              <a:gd name="connsiteX1" fmla="*/ 6220384 w 6296379"/>
              <a:gd name="connsiteY1" fmla="*/ 0 h 4704521"/>
              <a:gd name="connsiteX2" fmla="*/ 6296379 w 6296379"/>
              <a:gd name="connsiteY2" fmla="*/ 742121 h 4704521"/>
              <a:gd name="connsiteX3" fmla="*/ 0 w 6296379"/>
              <a:gd name="connsiteY3" fmla="*/ 4704521 h 4704521"/>
              <a:gd name="connsiteX4" fmla="*/ 0 w 6296379"/>
              <a:gd name="connsiteY4" fmla="*/ 1856372 h 4704521"/>
              <a:gd name="connsiteX0" fmla="*/ 0 w 6296379"/>
              <a:gd name="connsiteY0" fmla="*/ 1856372 h 2478156"/>
              <a:gd name="connsiteX1" fmla="*/ 6220384 w 6296379"/>
              <a:gd name="connsiteY1" fmla="*/ 0 h 2478156"/>
              <a:gd name="connsiteX2" fmla="*/ 6296379 w 6296379"/>
              <a:gd name="connsiteY2" fmla="*/ 742121 h 2478156"/>
              <a:gd name="connsiteX3" fmla="*/ 26504 w 6296379"/>
              <a:gd name="connsiteY3" fmla="*/ 2478156 h 2478156"/>
              <a:gd name="connsiteX4" fmla="*/ 0 w 6296379"/>
              <a:gd name="connsiteY4" fmla="*/ 1856372 h 2478156"/>
              <a:gd name="connsiteX0" fmla="*/ 0 w 6220384"/>
              <a:gd name="connsiteY0" fmla="*/ 1856372 h 2478156"/>
              <a:gd name="connsiteX1" fmla="*/ 6220384 w 6220384"/>
              <a:gd name="connsiteY1" fmla="*/ 0 h 2478156"/>
              <a:gd name="connsiteX2" fmla="*/ 6190362 w 6220384"/>
              <a:gd name="connsiteY2" fmla="*/ 596347 h 2478156"/>
              <a:gd name="connsiteX3" fmla="*/ 26504 w 6220384"/>
              <a:gd name="connsiteY3" fmla="*/ 2478156 h 2478156"/>
              <a:gd name="connsiteX4" fmla="*/ 0 w 6220384"/>
              <a:gd name="connsiteY4" fmla="*/ 1856372 h 2478156"/>
              <a:gd name="connsiteX0" fmla="*/ 0 w 6243371"/>
              <a:gd name="connsiteY0" fmla="*/ 1856372 h 2478156"/>
              <a:gd name="connsiteX1" fmla="*/ 6220384 w 6243371"/>
              <a:gd name="connsiteY1" fmla="*/ 0 h 2478156"/>
              <a:gd name="connsiteX2" fmla="*/ 6243371 w 6243371"/>
              <a:gd name="connsiteY2" fmla="*/ 609599 h 2478156"/>
              <a:gd name="connsiteX3" fmla="*/ 26504 w 6243371"/>
              <a:gd name="connsiteY3" fmla="*/ 2478156 h 2478156"/>
              <a:gd name="connsiteX4" fmla="*/ 0 w 6243371"/>
              <a:gd name="connsiteY4" fmla="*/ 1856372 h 2478156"/>
              <a:gd name="connsiteX0" fmla="*/ 26505 w 6216867"/>
              <a:gd name="connsiteY0" fmla="*/ 1843123 h 2478156"/>
              <a:gd name="connsiteX1" fmla="*/ 6193880 w 6216867"/>
              <a:gd name="connsiteY1" fmla="*/ 0 h 2478156"/>
              <a:gd name="connsiteX2" fmla="*/ 6216867 w 6216867"/>
              <a:gd name="connsiteY2" fmla="*/ 609599 h 2478156"/>
              <a:gd name="connsiteX3" fmla="*/ 0 w 6216867"/>
              <a:gd name="connsiteY3" fmla="*/ 2478156 h 2478156"/>
              <a:gd name="connsiteX4" fmla="*/ 26505 w 6216867"/>
              <a:gd name="connsiteY4" fmla="*/ 1843123 h 2478156"/>
              <a:gd name="connsiteX0" fmla="*/ 13253 w 6216867"/>
              <a:gd name="connsiteY0" fmla="*/ 1843126 h 2478156"/>
              <a:gd name="connsiteX1" fmla="*/ 6193880 w 6216867"/>
              <a:gd name="connsiteY1" fmla="*/ 0 h 2478156"/>
              <a:gd name="connsiteX2" fmla="*/ 6216867 w 6216867"/>
              <a:gd name="connsiteY2" fmla="*/ 609599 h 2478156"/>
              <a:gd name="connsiteX3" fmla="*/ 0 w 6216867"/>
              <a:gd name="connsiteY3" fmla="*/ 2478156 h 2478156"/>
              <a:gd name="connsiteX4" fmla="*/ 13253 w 6216867"/>
              <a:gd name="connsiteY4" fmla="*/ 1843126 h 247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6867" h="2478156">
                <a:moveTo>
                  <a:pt x="13253" y="1843126"/>
                </a:moveTo>
                <a:lnTo>
                  <a:pt x="6193880" y="0"/>
                </a:lnTo>
                <a:lnTo>
                  <a:pt x="6216867" y="609599"/>
                </a:lnTo>
                <a:lnTo>
                  <a:pt x="0" y="2478156"/>
                </a:lnTo>
                <a:lnTo>
                  <a:pt x="13253" y="18431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6FAD7-4C0A-4564-9786-9D672596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65098"/>
            <a:ext cx="3452087" cy="23479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D819D-4C6E-4A3D-9235-8595659A9D8B}"/>
              </a:ext>
            </a:extLst>
          </p:cNvPr>
          <p:cNvSpPr txBox="1"/>
          <p:nvPr/>
        </p:nvSpPr>
        <p:spPr>
          <a:xfrm>
            <a:off x="375977" y="717398"/>
            <a:ext cx="3124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8A686-8684-4464-B287-822E4CDFD2F2}"/>
              </a:ext>
            </a:extLst>
          </p:cNvPr>
          <p:cNvSpPr txBox="1"/>
          <p:nvPr/>
        </p:nvSpPr>
        <p:spPr>
          <a:xfrm>
            <a:off x="4348369" y="2546009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উন্নয়নে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ভূমিকা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রেখেছে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96882D-58EF-44E7-98D7-01891398CAEE}"/>
              </a:ext>
            </a:extLst>
          </p:cNvPr>
          <p:cNvSpPr/>
          <p:nvPr/>
        </p:nvSpPr>
        <p:spPr>
          <a:xfrm>
            <a:off x="381000" y="301487"/>
            <a:ext cx="5536096" cy="6370983"/>
          </a:xfrm>
          <a:custGeom>
            <a:avLst/>
            <a:gdLst>
              <a:gd name="connsiteX0" fmla="*/ 0 w 4953000"/>
              <a:gd name="connsiteY0" fmla="*/ 0 h 6172200"/>
              <a:gd name="connsiteX1" fmla="*/ 4953000 w 4953000"/>
              <a:gd name="connsiteY1" fmla="*/ 0 h 6172200"/>
              <a:gd name="connsiteX2" fmla="*/ 4953000 w 4953000"/>
              <a:gd name="connsiteY2" fmla="*/ 6172200 h 6172200"/>
              <a:gd name="connsiteX3" fmla="*/ 0 w 4953000"/>
              <a:gd name="connsiteY3" fmla="*/ 6172200 h 6172200"/>
              <a:gd name="connsiteX4" fmla="*/ 0 w 4953000"/>
              <a:gd name="connsiteY4" fmla="*/ 0 h 6172200"/>
              <a:gd name="connsiteX0" fmla="*/ 0 w 4953000"/>
              <a:gd name="connsiteY0" fmla="*/ 0 h 6172200"/>
              <a:gd name="connsiteX1" fmla="*/ 3468757 w 4953000"/>
              <a:gd name="connsiteY1" fmla="*/ 53008 h 6172200"/>
              <a:gd name="connsiteX2" fmla="*/ 4953000 w 4953000"/>
              <a:gd name="connsiteY2" fmla="*/ 6172200 h 6172200"/>
              <a:gd name="connsiteX3" fmla="*/ 0 w 4953000"/>
              <a:gd name="connsiteY3" fmla="*/ 6172200 h 6172200"/>
              <a:gd name="connsiteX4" fmla="*/ 0 w 4953000"/>
              <a:gd name="connsiteY4" fmla="*/ 0 h 6172200"/>
              <a:gd name="connsiteX0" fmla="*/ 0 w 6344478"/>
              <a:gd name="connsiteY0" fmla="*/ 0 h 6198705"/>
              <a:gd name="connsiteX1" fmla="*/ 3468757 w 6344478"/>
              <a:gd name="connsiteY1" fmla="*/ 53008 h 6198705"/>
              <a:gd name="connsiteX2" fmla="*/ 6344478 w 6344478"/>
              <a:gd name="connsiteY2" fmla="*/ 6198705 h 6198705"/>
              <a:gd name="connsiteX3" fmla="*/ 0 w 6344478"/>
              <a:gd name="connsiteY3" fmla="*/ 6172200 h 6198705"/>
              <a:gd name="connsiteX4" fmla="*/ 0 w 6344478"/>
              <a:gd name="connsiteY4" fmla="*/ 0 h 6198705"/>
              <a:gd name="connsiteX0" fmla="*/ 0 w 5536096"/>
              <a:gd name="connsiteY0" fmla="*/ 0 h 6291470"/>
              <a:gd name="connsiteX1" fmla="*/ 3468757 w 5536096"/>
              <a:gd name="connsiteY1" fmla="*/ 53008 h 6291470"/>
              <a:gd name="connsiteX2" fmla="*/ 5536096 w 5536096"/>
              <a:gd name="connsiteY2" fmla="*/ 6291470 h 6291470"/>
              <a:gd name="connsiteX3" fmla="*/ 0 w 5536096"/>
              <a:gd name="connsiteY3" fmla="*/ 6172200 h 6291470"/>
              <a:gd name="connsiteX4" fmla="*/ 0 w 5536096"/>
              <a:gd name="connsiteY4" fmla="*/ 0 h 6291470"/>
              <a:gd name="connsiteX0" fmla="*/ 0 w 5536096"/>
              <a:gd name="connsiteY0" fmla="*/ 53009 h 6344479"/>
              <a:gd name="connsiteX1" fmla="*/ 3415749 w 5536096"/>
              <a:gd name="connsiteY1" fmla="*/ 0 h 6344479"/>
              <a:gd name="connsiteX2" fmla="*/ 5536096 w 5536096"/>
              <a:gd name="connsiteY2" fmla="*/ 6344479 h 6344479"/>
              <a:gd name="connsiteX3" fmla="*/ 0 w 5536096"/>
              <a:gd name="connsiteY3" fmla="*/ 6225209 h 6344479"/>
              <a:gd name="connsiteX4" fmla="*/ 0 w 5536096"/>
              <a:gd name="connsiteY4" fmla="*/ 53009 h 6344479"/>
              <a:gd name="connsiteX0" fmla="*/ 0 w 5536096"/>
              <a:gd name="connsiteY0" fmla="*/ 0 h 6370983"/>
              <a:gd name="connsiteX1" fmla="*/ 3415749 w 5536096"/>
              <a:gd name="connsiteY1" fmla="*/ 26504 h 6370983"/>
              <a:gd name="connsiteX2" fmla="*/ 5536096 w 5536096"/>
              <a:gd name="connsiteY2" fmla="*/ 6370983 h 6370983"/>
              <a:gd name="connsiteX3" fmla="*/ 0 w 5536096"/>
              <a:gd name="connsiteY3" fmla="*/ 6251713 h 6370983"/>
              <a:gd name="connsiteX4" fmla="*/ 0 w 5536096"/>
              <a:gd name="connsiteY4" fmla="*/ 0 h 6370983"/>
              <a:gd name="connsiteX0" fmla="*/ 0 w 5536096"/>
              <a:gd name="connsiteY0" fmla="*/ 0 h 6370983"/>
              <a:gd name="connsiteX1" fmla="*/ 3415749 w 5536096"/>
              <a:gd name="connsiteY1" fmla="*/ 26504 h 6370983"/>
              <a:gd name="connsiteX2" fmla="*/ 5536096 w 5536096"/>
              <a:gd name="connsiteY2" fmla="*/ 6370983 h 6370983"/>
              <a:gd name="connsiteX3" fmla="*/ 0 w 5536096"/>
              <a:gd name="connsiteY3" fmla="*/ 6304721 h 6370983"/>
              <a:gd name="connsiteX4" fmla="*/ 0 w 5536096"/>
              <a:gd name="connsiteY4" fmla="*/ 0 h 637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6096" h="6370983">
                <a:moveTo>
                  <a:pt x="0" y="0"/>
                </a:moveTo>
                <a:lnTo>
                  <a:pt x="3415749" y="26504"/>
                </a:lnTo>
                <a:lnTo>
                  <a:pt x="5536096" y="6370983"/>
                </a:lnTo>
                <a:lnTo>
                  <a:pt x="0" y="630472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0B67B-E49D-47AC-A0F4-F48F45CA847D}"/>
              </a:ext>
            </a:extLst>
          </p:cNvPr>
          <p:cNvSpPr/>
          <p:nvPr/>
        </p:nvSpPr>
        <p:spPr>
          <a:xfrm>
            <a:off x="380999" y="327994"/>
            <a:ext cx="3962401" cy="1272206"/>
          </a:xfrm>
          <a:custGeom>
            <a:avLst/>
            <a:gdLst>
              <a:gd name="connsiteX0" fmla="*/ 0 w 3962400"/>
              <a:gd name="connsiteY0" fmla="*/ 0 h 1881806"/>
              <a:gd name="connsiteX1" fmla="*/ 3962400 w 3962400"/>
              <a:gd name="connsiteY1" fmla="*/ 0 h 1881806"/>
              <a:gd name="connsiteX2" fmla="*/ 3962400 w 3962400"/>
              <a:gd name="connsiteY2" fmla="*/ 1881806 h 1881806"/>
              <a:gd name="connsiteX3" fmla="*/ 0 w 3962400"/>
              <a:gd name="connsiteY3" fmla="*/ 1881806 h 1881806"/>
              <a:gd name="connsiteX4" fmla="*/ 0 w 3962400"/>
              <a:gd name="connsiteY4" fmla="*/ 0 h 1881806"/>
              <a:gd name="connsiteX0" fmla="*/ 0 w 3962400"/>
              <a:gd name="connsiteY0" fmla="*/ 0 h 1881806"/>
              <a:gd name="connsiteX1" fmla="*/ 3167269 w 3962400"/>
              <a:gd name="connsiteY1" fmla="*/ 92765 h 1881806"/>
              <a:gd name="connsiteX2" fmla="*/ 3962400 w 3962400"/>
              <a:gd name="connsiteY2" fmla="*/ 1881806 h 1881806"/>
              <a:gd name="connsiteX3" fmla="*/ 0 w 3962400"/>
              <a:gd name="connsiteY3" fmla="*/ 1881806 h 1881806"/>
              <a:gd name="connsiteX4" fmla="*/ 0 w 3962400"/>
              <a:gd name="connsiteY4" fmla="*/ 0 h 1881806"/>
              <a:gd name="connsiteX0" fmla="*/ 0 w 3962400"/>
              <a:gd name="connsiteY0" fmla="*/ 0 h 1881806"/>
              <a:gd name="connsiteX1" fmla="*/ 3286539 w 3962400"/>
              <a:gd name="connsiteY1" fmla="*/ 26504 h 1881806"/>
              <a:gd name="connsiteX2" fmla="*/ 3962400 w 3962400"/>
              <a:gd name="connsiteY2" fmla="*/ 1881806 h 1881806"/>
              <a:gd name="connsiteX3" fmla="*/ 0 w 3962400"/>
              <a:gd name="connsiteY3" fmla="*/ 1881806 h 1881806"/>
              <a:gd name="connsiteX4" fmla="*/ 0 w 3962400"/>
              <a:gd name="connsiteY4" fmla="*/ 0 h 1881806"/>
              <a:gd name="connsiteX0" fmla="*/ 0 w 3882887"/>
              <a:gd name="connsiteY0" fmla="*/ 0 h 1908310"/>
              <a:gd name="connsiteX1" fmla="*/ 3286539 w 3882887"/>
              <a:gd name="connsiteY1" fmla="*/ 26504 h 1908310"/>
              <a:gd name="connsiteX2" fmla="*/ 3882887 w 3882887"/>
              <a:gd name="connsiteY2" fmla="*/ 1908310 h 1908310"/>
              <a:gd name="connsiteX3" fmla="*/ 0 w 3882887"/>
              <a:gd name="connsiteY3" fmla="*/ 1881806 h 1908310"/>
              <a:gd name="connsiteX4" fmla="*/ 0 w 3882887"/>
              <a:gd name="connsiteY4" fmla="*/ 0 h 190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887" h="1908310">
                <a:moveTo>
                  <a:pt x="0" y="0"/>
                </a:moveTo>
                <a:lnTo>
                  <a:pt x="3286539" y="26504"/>
                </a:lnTo>
                <a:lnTo>
                  <a:pt x="3882887" y="1908310"/>
                </a:lnTo>
                <a:lnTo>
                  <a:pt x="0" y="188180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64A0A5-746F-4F7D-93F8-DF78C82495BA}"/>
              </a:ext>
            </a:extLst>
          </p:cNvPr>
          <p:cNvSpPr/>
          <p:nvPr/>
        </p:nvSpPr>
        <p:spPr>
          <a:xfrm rot="16200000">
            <a:off x="1893410" y="2065678"/>
            <a:ext cx="6374292" cy="2845910"/>
          </a:xfrm>
          <a:custGeom>
            <a:avLst/>
            <a:gdLst>
              <a:gd name="connsiteX0" fmla="*/ 0 w 4800600"/>
              <a:gd name="connsiteY0" fmla="*/ 0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0 w 4800600"/>
              <a:gd name="connsiteY4" fmla="*/ 0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305878 w 4800600"/>
              <a:gd name="connsiteY0" fmla="*/ 2292625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305878 w 4800600"/>
              <a:gd name="connsiteY4" fmla="*/ 2292625 h 4343400"/>
              <a:gd name="connsiteX0" fmla="*/ 3856382 w 6351104"/>
              <a:gd name="connsiteY0" fmla="*/ 2292625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3856382 w 6351104"/>
              <a:gd name="connsiteY4" fmla="*/ 2292625 h 4224131"/>
              <a:gd name="connsiteX0" fmla="*/ 6281530 w 6351104"/>
              <a:gd name="connsiteY0" fmla="*/ 66259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6281530 w 6351104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308035 w 6377609"/>
              <a:gd name="connsiteY4" fmla="*/ 66259 h 3627783"/>
              <a:gd name="connsiteX0" fmla="*/ 6175513 w 6377609"/>
              <a:gd name="connsiteY0" fmla="*/ 145772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175513 w 6377609"/>
              <a:gd name="connsiteY4" fmla="*/ 145772 h 3627783"/>
              <a:gd name="connsiteX0" fmla="*/ 6175513 w 6404113"/>
              <a:gd name="connsiteY0" fmla="*/ 0 h 3482011"/>
              <a:gd name="connsiteX1" fmla="*/ 6404113 w 6404113"/>
              <a:gd name="connsiteY1" fmla="*/ 503585 h 3482011"/>
              <a:gd name="connsiteX2" fmla="*/ 109330 w 6404113"/>
              <a:gd name="connsiteY2" fmla="*/ 3482011 h 3482011"/>
              <a:gd name="connsiteX3" fmla="*/ 0 w 6404113"/>
              <a:gd name="connsiteY3" fmla="*/ 2037530 h 3482011"/>
              <a:gd name="connsiteX4" fmla="*/ 6175513 w 6404113"/>
              <a:gd name="connsiteY4" fmla="*/ 0 h 3482011"/>
              <a:gd name="connsiteX0" fmla="*/ 6334539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34539 w 6404113"/>
              <a:gd name="connsiteY4" fmla="*/ 0 h 3548272"/>
              <a:gd name="connsiteX0" fmla="*/ 6374295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74295 w 6404113"/>
              <a:gd name="connsiteY4" fmla="*/ 0 h 3548272"/>
              <a:gd name="connsiteX0" fmla="*/ 6374295 w 6404113"/>
              <a:gd name="connsiteY0" fmla="*/ 0 h 2753143"/>
              <a:gd name="connsiteX1" fmla="*/ 6404113 w 6404113"/>
              <a:gd name="connsiteY1" fmla="*/ 569846 h 2753143"/>
              <a:gd name="connsiteX2" fmla="*/ 69576 w 6404113"/>
              <a:gd name="connsiteY2" fmla="*/ 2753143 h 2753143"/>
              <a:gd name="connsiteX3" fmla="*/ 0 w 6404113"/>
              <a:gd name="connsiteY3" fmla="*/ 2103791 h 2753143"/>
              <a:gd name="connsiteX4" fmla="*/ 6374295 w 6404113"/>
              <a:gd name="connsiteY4" fmla="*/ 0 h 2753143"/>
              <a:gd name="connsiteX0" fmla="*/ 6334538 w 6364356"/>
              <a:gd name="connsiteY0" fmla="*/ 0 h 2753143"/>
              <a:gd name="connsiteX1" fmla="*/ 6364356 w 6364356"/>
              <a:gd name="connsiteY1" fmla="*/ 569846 h 2753143"/>
              <a:gd name="connsiteX2" fmla="*/ 29819 w 6364356"/>
              <a:gd name="connsiteY2" fmla="*/ 2753143 h 2753143"/>
              <a:gd name="connsiteX3" fmla="*/ 0 w 6364356"/>
              <a:gd name="connsiteY3" fmla="*/ 2130295 h 2753143"/>
              <a:gd name="connsiteX4" fmla="*/ 6334538 w 6364356"/>
              <a:gd name="connsiteY4" fmla="*/ 0 h 2753143"/>
              <a:gd name="connsiteX0" fmla="*/ 6344474 w 6374292"/>
              <a:gd name="connsiteY0" fmla="*/ 0 h 2845910"/>
              <a:gd name="connsiteX1" fmla="*/ 6374292 w 6374292"/>
              <a:gd name="connsiteY1" fmla="*/ 569846 h 2845910"/>
              <a:gd name="connsiteX2" fmla="*/ 0 w 6374292"/>
              <a:gd name="connsiteY2" fmla="*/ 2845910 h 2845910"/>
              <a:gd name="connsiteX3" fmla="*/ 9936 w 6374292"/>
              <a:gd name="connsiteY3" fmla="*/ 2130295 h 2845910"/>
              <a:gd name="connsiteX4" fmla="*/ 6344474 w 6374292"/>
              <a:gd name="connsiteY4" fmla="*/ 0 h 28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4292" h="2845910">
                <a:moveTo>
                  <a:pt x="6344474" y="0"/>
                </a:moveTo>
                <a:lnTo>
                  <a:pt x="6374292" y="569846"/>
                </a:lnTo>
                <a:lnTo>
                  <a:pt x="0" y="2845910"/>
                </a:lnTo>
                <a:lnTo>
                  <a:pt x="9936" y="2130295"/>
                </a:lnTo>
                <a:lnTo>
                  <a:pt x="634447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8A4AA-989D-47D4-AB3A-A82802F057B8}"/>
              </a:ext>
            </a:extLst>
          </p:cNvPr>
          <p:cNvSpPr txBox="1"/>
          <p:nvPr/>
        </p:nvSpPr>
        <p:spPr>
          <a:xfrm>
            <a:off x="596344" y="685799"/>
            <a:ext cx="321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D2FAB-69A1-4B70-A4E2-8F017F346A54}"/>
              </a:ext>
            </a:extLst>
          </p:cNvPr>
          <p:cNvSpPr txBox="1"/>
          <p:nvPr/>
        </p:nvSpPr>
        <p:spPr>
          <a:xfrm>
            <a:off x="6433938" y="122482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বীমা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অনলাইন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ব্যাংকিং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উদ্যোক্তা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2B1E9-BC2D-4743-A655-ABF64B1F3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7417"/>
            <a:ext cx="3306418" cy="320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4.jpg">
            <a:extLst>
              <a:ext uri="{FF2B5EF4-FFF2-40B4-BE49-F238E27FC236}">
                <a16:creationId xmlns:a16="http://schemas.microsoft.com/office/drawing/2014/main" id="{29B1FE97-61D5-4ED7-A930-0B2DEE79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838200"/>
            <a:ext cx="4066646" cy="22098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026DF-A066-46DC-B6A9-35E3081DA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54" y="838200"/>
            <a:ext cx="4066646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987811-FFF0-43E7-9E06-98DFE97C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52" y="3718073"/>
            <a:ext cx="406664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BE294A-302F-464B-A227-A5C4C851C6C3}"/>
              </a:ext>
            </a:extLst>
          </p:cNvPr>
          <p:cNvSpPr/>
          <p:nvPr/>
        </p:nvSpPr>
        <p:spPr>
          <a:xfrm>
            <a:off x="381000" y="304800"/>
            <a:ext cx="3048000" cy="6248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FDD31-1A03-4A93-AF1B-E29D80E140C2}"/>
              </a:ext>
            </a:extLst>
          </p:cNvPr>
          <p:cNvSpPr txBox="1"/>
          <p:nvPr/>
        </p:nvSpPr>
        <p:spPr>
          <a:xfrm>
            <a:off x="4686300" y="3114679"/>
            <a:ext cx="17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2D065-69F4-4DDB-AF30-7EDEF3B90E0F}"/>
              </a:ext>
            </a:extLst>
          </p:cNvPr>
          <p:cNvSpPr txBox="1"/>
          <p:nvPr/>
        </p:nvSpPr>
        <p:spPr>
          <a:xfrm>
            <a:off x="8485646" y="3114679"/>
            <a:ext cx="244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আইনজিবী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51D11-1926-478A-BF81-CB32342E5591}"/>
              </a:ext>
            </a:extLst>
          </p:cNvPr>
          <p:cNvSpPr txBox="1"/>
          <p:nvPr/>
        </p:nvSpPr>
        <p:spPr>
          <a:xfrm>
            <a:off x="8315855" y="5964316"/>
            <a:ext cx="297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গুদামজাতকরণ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DAEA77-FE23-4485-89E5-B661C59396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8599" r="20521" b="21455"/>
          <a:stretch/>
        </p:blipFill>
        <p:spPr>
          <a:xfrm>
            <a:off x="3505200" y="3718073"/>
            <a:ext cx="406664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44025C-AB31-4410-92F7-E710D4B966CD}"/>
              </a:ext>
            </a:extLst>
          </p:cNvPr>
          <p:cNvSpPr txBox="1"/>
          <p:nvPr/>
        </p:nvSpPr>
        <p:spPr>
          <a:xfrm>
            <a:off x="4686300" y="5965110"/>
            <a:ext cx="17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56D-8B5D-4534-BFD3-F7B6C61DD8A1}"/>
              </a:ext>
            </a:extLst>
          </p:cNvPr>
          <p:cNvSpPr txBox="1"/>
          <p:nvPr/>
        </p:nvSpPr>
        <p:spPr>
          <a:xfrm>
            <a:off x="559461" y="2274838"/>
            <a:ext cx="2691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63B55D3-FF29-430C-99A8-0393B647A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613787"/>
              </p:ext>
            </p:extLst>
          </p:nvPr>
        </p:nvGraphicFramePr>
        <p:xfrm>
          <a:off x="5380382" y="1669197"/>
          <a:ext cx="65024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CE49886-C5B5-4758-9A1C-1E8D3B6BB34A}"/>
              </a:ext>
            </a:extLst>
          </p:cNvPr>
          <p:cNvSpPr/>
          <p:nvPr/>
        </p:nvSpPr>
        <p:spPr>
          <a:xfrm>
            <a:off x="381000" y="304800"/>
            <a:ext cx="5029200" cy="6248400"/>
          </a:xfrm>
          <a:prstGeom prst="parallelogram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CEFC0-8DF6-4217-8663-DF28B1AA1F14}"/>
              </a:ext>
            </a:extLst>
          </p:cNvPr>
          <p:cNvSpPr txBox="1"/>
          <p:nvPr/>
        </p:nvSpPr>
        <p:spPr>
          <a:xfrm>
            <a:off x="6129130" y="498270"/>
            <a:ext cx="50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94689C-4578-426D-A8E3-6BE528A26430}"/>
              </a:ext>
            </a:extLst>
          </p:cNvPr>
          <p:cNvSpPr/>
          <p:nvPr/>
        </p:nvSpPr>
        <p:spPr>
          <a:xfrm>
            <a:off x="513521" y="2566692"/>
            <a:ext cx="4724400" cy="1143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8AF50-1F30-4F89-84FB-77FF36F8029E}"/>
              </a:ext>
            </a:extLst>
          </p:cNvPr>
          <p:cNvSpPr txBox="1"/>
          <p:nvPr/>
        </p:nvSpPr>
        <p:spPr>
          <a:xfrm>
            <a:off x="685800" y="2729209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DC352-1F4B-43FF-B2B6-911965078AE1}"/>
              </a:ext>
            </a:extLst>
          </p:cNvPr>
          <p:cNvSpPr txBox="1"/>
          <p:nvPr/>
        </p:nvSpPr>
        <p:spPr>
          <a:xfrm>
            <a:off x="970721" y="2880897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FDCDCE-B026-4DBA-B188-11FF3F874120}"/>
              </a:ext>
            </a:extLst>
          </p:cNvPr>
          <p:cNvSpPr/>
          <p:nvPr/>
        </p:nvSpPr>
        <p:spPr>
          <a:xfrm>
            <a:off x="381001" y="338051"/>
            <a:ext cx="3200400" cy="61818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D682E2-2600-47E0-A22E-E167DAFBF16D}"/>
              </a:ext>
            </a:extLst>
          </p:cNvPr>
          <p:cNvSpPr/>
          <p:nvPr/>
        </p:nvSpPr>
        <p:spPr>
          <a:xfrm>
            <a:off x="368434" y="1043197"/>
            <a:ext cx="4797873" cy="5476752"/>
          </a:xfrm>
          <a:custGeom>
            <a:avLst/>
            <a:gdLst>
              <a:gd name="connsiteX0" fmla="*/ 0 w 3810000"/>
              <a:gd name="connsiteY0" fmla="*/ 0 h 6303005"/>
              <a:gd name="connsiteX1" fmla="*/ 3810000 w 3810000"/>
              <a:gd name="connsiteY1" fmla="*/ 0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263913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986696"/>
              <a:gd name="connsiteY0" fmla="*/ 0 h 6303005"/>
              <a:gd name="connsiteX1" fmla="*/ 2418522 w 3986696"/>
              <a:gd name="connsiteY1" fmla="*/ 26505 h 6303005"/>
              <a:gd name="connsiteX2" fmla="*/ 3986696 w 3986696"/>
              <a:gd name="connsiteY2" fmla="*/ 6303005 h 6303005"/>
              <a:gd name="connsiteX3" fmla="*/ 0 w 3986696"/>
              <a:gd name="connsiteY3" fmla="*/ 6303005 h 6303005"/>
              <a:gd name="connsiteX4" fmla="*/ 0 w 3986696"/>
              <a:gd name="connsiteY4" fmla="*/ 0 h 6303005"/>
              <a:gd name="connsiteX0" fmla="*/ 0 w 3997739"/>
              <a:gd name="connsiteY0" fmla="*/ 2369558 h 6276500"/>
              <a:gd name="connsiteX1" fmla="*/ 2429565 w 3997739"/>
              <a:gd name="connsiteY1" fmla="*/ 0 h 6276500"/>
              <a:gd name="connsiteX2" fmla="*/ 3997739 w 3997739"/>
              <a:gd name="connsiteY2" fmla="*/ 6276500 h 6276500"/>
              <a:gd name="connsiteX3" fmla="*/ 11043 w 3997739"/>
              <a:gd name="connsiteY3" fmla="*/ 6276500 h 6276500"/>
              <a:gd name="connsiteX4" fmla="*/ 0 w 3997739"/>
              <a:gd name="connsiteY4" fmla="*/ 2369558 h 6276500"/>
              <a:gd name="connsiteX0" fmla="*/ 0 w 3997739"/>
              <a:gd name="connsiteY0" fmla="*/ 54261 h 3961203"/>
              <a:gd name="connsiteX1" fmla="*/ 3025913 w 3997739"/>
              <a:gd name="connsiteY1" fmla="*/ 0 h 3961203"/>
              <a:gd name="connsiteX2" fmla="*/ 3997739 w 3997739"/>
              <a:gd name="connsiteY2" fmla="*/ 3961203 h 3961203"/>
              <a:gd name="connsiteX3" fmla="*/ 11043 w 3997739"/>
              <a:gd name="connsiteY3" fmla="*/ 3961203 h 3961203"/>
              <a:gd name="connsiteX4" fmla="*/ 0 w 3997739"/>
              <a:gd name="connsiteY4" fmla="*/ 54261 h 3961203"/>
              <a:gd name="connsiteX0" fmla="*/ 11044 w 3986696"/>
              <a:gd name="connsiteY0" fmla="*/ 0 h 5172278"/>
              <a:gd name="connsiteX1" fmla="*/ 3014870 w 3986696"/>
              <a:gd name="connsiteY1" fmla="*/ 1211075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1044 w 3986696"/>
              <a:gd name="connsiteY0" fmla="*/ 0 h 5172278"/>
              <a:gd name="connsiteX1" fmla="*/ 2639392 w 3986696"/>
              <a:gd name="connsiteY1" fmla="*/ 93811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062 w 3987757"/>
              <a:gd name="connsiteY0" fmla="*/ 81182 h 5078467"/>
              <a:gd name="connsiteX1" fmla="*/ 2640453 w 3987757"/>
              <a:gd name="connsiteY1" fmla="*/ 0 h 5078467"/>
              <a:gd name="connsiteX2" fmla="*/ 3987757 w 3987757"/>
              <a:gd name="connsiteY2" fmla="*/ 5078467 h 5078467"/>
              <a:gd name="connsiteX3" fmla="*/ 1061 w 3987757"/>
              <a:gd name="connsiteY3" fmla="*/ 5078467 h 5078467"/>
              <a:gd name="connsiteX4" fmla="*/ 1062 w 3987757"/>
              <a:gd name="connsiteY4" fmla="*/ 81182 h 5078467"/>
              <a:gd name="connsiteX0" fmla="*/ 489 w 3998228"/>
              <a:gd name="connsiteY0" fmla="*/ 0 h 5522266"/>
              <a:gd name="connsiteX1" fmla="*/ 2650924 w 3998228"/>
              <a:gd name="connsiteY1" fmla="*/ 443799 h 5522266"/>
              <a:gd name="connsiteX2" fmla="*/ 3998228 w 3998228"/>
              <a:gd name="connsiteY2" fmla="*/ 5522266 h 5522266"/>
              <a:gd name="connsiteX3" fmla="*/ 11532 w 3998228"/>
              <a:gd name="connsiteY3" fmla="*/ 5522266 h 5522266"/>
              <a:gd name="connsiteX4" fmla="*/ 489 w 3998228"/>
              <a:gd name="connsiteY4" fmla="*/ 0 h 5522266"/>
              <a:gd name="connsiteX0" fmla="*/ 489 w 3998228"/>
              <a:gd name="connsiteY0" fmla="*/ 0 h 5522266"/>
              <a:gd name="connsiteX1" fmla="*/ 2452142 w 3998228"/>
              <a:gd name="connsiteY1" fmla="*/ 80351 h 5522266"/>
              <a:gd name="connsiteX2" fmla="*/ 3998228 w 3998228"/>
              <a:gd name="connsiteY2" fmla="*/ 5522266 h 5522266"/>
              <a:gd name="connsiteX3" fmla="*/ 11532 w 3998228"/>
              <a:gd name="connsiteY3" fmla="*/ 5522266 h 5522266"/>
              <a:gd name="connsiteX4" fmla="*/ 489 w 3998228"/>
              <a:gd name="connsiteY4" fmla="*/ 0 h 5522266"/>
              <a:gd name="connsiteX0" fmla="*/ 489 w 3998228"/>
              <a:gd name="connsiteY0" fmla="*/ 40799 h 5563065"/>
              <a:gd name="connsiteX1" fmla="*/ 2385881 w 3998228"/>
              <a:gd name="connsiteY1" fmla="*/ 0 h 5563065"/>
              <a:gd name="connsiteX2" fmla="*/ 3998228 w 3998228"/>
              <a:gd name="connsiteY2" fmla="*/ 5563065 h 5563065"/>
              <a:gd name="connsiteX3" fmla="*/ 11532 w 3998228"/>
              <a:gd name="connsiteY3" fmla="*/ 5563065 h 5563065"/>
              <a:gd name="connsiteX4" fmla="*/ 489 w 3998228"/>
              <a:gd name="connsiteY4" fmla="*/ 40799 h 556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228" h="5563065">
                <a:moveTo>
                  <a:pt x="489" y="40799"/>
                </a:moveTo>
                <a:lnTo>
                  <a:pt x="2385881" y="0"/>
                </a:lnTo>
                <a:lnTo>
                  <a:pt x="3998228" y="5563065"/>
                </a:lnTo>
                <a:lnTo>
                  <a:pt x="11532" y="5563065"/>
                </a:lnTo>
                <a:cubicBezTo>
                  <a:pt x="15213" y="3838972"/>
                  <a:pt x="-3192" y="1764892"/>
                  <a:pt x="489" y="4079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5890224-26B1-4CAB-8C4F-492EC57E10D7}"/>
              </a:ext>
            </a:extLst>
          </p:cNvPr>
          <p:cNvSpPr/>
          <p:nvPr/>
        </p:nvSpPr>
        <p:spPr>
          <a:xfrm rot="16200000">
            <a:off x="1334823" y="1987372"/>
            <a:ext cx="6192737" cy="2872415"/>
          </a:xfrm>
          <a:custGeom>
            <a:avLst/>
            <a:gdLst>
              <a:gd name="connsiteX0" fmla="*/ 0 w 4800600"/>
              <a:gd name="connsiteY0" fmla="*/ 0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0 w 4800600"/>
              <a:gd name="connsiteY4" fmla="*/ 0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305878 w 4800600"/>
              <a:gd name="connsiteY0" fmla="*/ 2292625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305878 w 4800600"/>
              <a:gd name="connsiteY4" fmla="*/ 2292625 h 4343400"/>
              <a:gd name="connsiteX0" fmla="*/ 3856382 w 6351104"/>
              <a:gd name="connsiteY0" fmla="*/ 2292625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3856382 w 6351104"/>
              <a:gd name="connsiteY4" fmla="*/ 2292625 h 4224131"/>
              <a:gd name="connsiteX0" fmla="*/ 6281530 w 6351104"/>
              <a:gd name="connsiteY0" fmla="*/ 66259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6281530 w 6351104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308035 w 6377609"/>
              <a:gd name="connsiteY4" fmla="*/ 66259 h 3627783"/>
              <a:gd name="connsiteX0" fmla="*/ 6175513 w 6377609"/>
              <a:gd name="connsiteY0" fmla="*/ 145772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175513 w 6377609"/>
              <a:gd name="connsiteY4" fmla="*/ 145772 h 3627783"/>
              <a:gd name="connsiteX0" fmla="*/ 6175513 w 6404113"/>
              <a:gd name="connsiteY0" fmla="*/ 0 h 3482011"/>
              <a:gd name="connsiteX1" fmla="*/ 6404113 w 6404113"/>
              <a:gd name="connsiteY1" fmla="*/ 503585 h 3482011"/>
              <a:gd name="connsiteX2" fmla="*/ 109330 w 6404113"/>
              <a:gd name="connsiteY2" fmla="*/ 3482011 h 3482011"/>
              <a:gd name="connsiteX3" fmla="*/ 0 w 6404113"/>
              <a:gd name="connsiteY3" fmla="*/ 2037530 h 3482011"/>
              <a:gd name="connsiteX4" fmla="*/ 6175513 w 6404113"/>
              <a:gd name="connsiteY4" fmla="*/ 0 h 3482011"/>
              <a:gd name="connsiteX0" fmla="*/ 6334539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34539 w 6404113"/>
              <a:gd name="connsiteY4" fmla="*/ 0 h 3548272"/>
              <a:gd name="connsiteX0" fmla="*/ 6374295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74295 w 6404113"/>
              <a:gd name="connsiteY4" fmla="*/ 0 h 3548272"/>
              <a:gd name="connsiteX0" fmla="*/ 6374295 w 6404113"/>
              <a:gd name="connsiteY0" fmla="*/ 0 h 2753143"/>
              <a:gd name="connsiteX1" fmla="*/ 6404113 w 6404113"/>
              <a:gd name="connsiteY1" fmla="*/ 569846 h 2753143"/>
              <a:gd name="connsiteX2" fmla="*/ 69576 w 6404113"/>
              <a:gd name="connsiteY2" fmla="*/ 2753143 h 2753143"/>
              <a:gd name="connsiteX3" fmla="*/ 0 w 6404113"/>
              <a:gd name="connsiteY3" fmla="*/ 2103791 h 2753143"/>
              <a:gd name="connsiteX4" fmla="*/ 6374295 w 6404113"/>
              <a:gd name="connsiteY4" fmla="*/ 0 h 2753143"/>
              <a:gd name="connsiteX0" fmla="*/ 6334538 w 6364356"/>
              <a:gd name="connsiteY0" fmla="*/ 0 h 2753143"/>
              <a:gd name="connsiteX1" fmla="*/ 6364356 w 6364356"/>
              <a:gd name="connsiteY1" fmla="*/ 569846 h 2753143"/>
              <a:gd name="connsiteX2" fmla="*/ 29819 w 6364356"/>
              <a:gd name="connsiteY2" fmla="*/ 2753143 h 2753143"/>
              <a:gd name="connsiteX3" fmla="*/ 0 w 6364356"/>
              <a:gd name="connsiteY3" fmla="*/ 2130295 h 2753143"/>
              <a:gd name="connsiteX4" fmla="*/ 6334538 w 6364356"/>
              <a:gd name="connsiteY4" fmla="*/ 0 h 2753143"/>
              <a:gd name="connsiteX0" fmla="*/ 6344474 w 6374292"/>
              <a:gd name="connsiteY0" fmla="*/ 0 h 2845910"/>
              <a:gd name="connsiteX1" fmla="*/ 6374292 w 6374292"/>
              <a:gd name="connsiteY1" fmla="*/ 569846 h 2845910"/>
              <a:gd name="connsiteX2" fmla="*/ 0 w 6374292"/>
              <a:gd name="connsiteY2" fmla="*/ 2845910 h 2845910"/>
              <a:gd name="connsiteX3" fmla="*/ 9936 w 6374292"/>
              <a:gd name="connsiteY3" fmla="*/ 2130295 h 2845910"/>
              <a:gd name="connsiteX4" fmla="*/ 6344474 w 6374292"/>
              <a:gd name="connsiteY4" fmla="*/ 0 h 2845910"/>
              <a:gd name="connsiteX0" fmla="*/ 6385468 w 6385468"/>
              <a:gd name="connsiteY0" fmla="*/ 0 h 2872415"/>
              <a:gd name="connsiteX1" fmla="*/ 6374292 w 6385468"/>
              <a:gd name="connsiteY1" fmla="*/ 596351 h 2872415"/>
              <a:gd name="connsiteX2" fmla="*/ 0 w 6385468"/>
              <a:gd name="connsiteY2" fmla="*/ 2872415 h 2872415"/>
              <a:gd name="connsiteX3" fmla="*/ 9936 w 6385468"/>
              <a:gd name="connsiteY3" fmla="*/ 2156800 h 2872415"/>
              <a:gd name="connsiteX4" fmla="*/ 6385468 w 6385468"/>
              <a:gd name="connsiteY4" fmla="*/ 0 h 28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468" h="2872415">
                <a:moveTo>
                  <a:pt x="6385468" y="0"/>
                </a:moveTo>
                <a:lnTo>
                  <a:pt x="6374292" y="596351"/>
                </a:lnTo>
                <a:lnTo>
                  <a:pt x="0" y="2872415"/>
                </a:lnTo>
                <a:lnTo>
                  <a:pt x="9936" y="2156800"/>
                </a:lnTo>
                <a:lnTo>
                  <a:pt x="63854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2894AC-5A14-482A-8D1B-FCB89EC42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4062067" cy="3006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AC7491-30F2-4ACC-BE1F-04737B48BB75}"/>
              </a:ext>
            </a:extLst>
          </p:cNvPr>
          <p:cNvSpPr txBox="1"/>
          <p:nvPr/>
        </p:nvSpPr>
        <p:spPr>
          <a:xfrm>
            <a:off x="87792" y="42265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748A2-DD67-4FC5-82E4-2C73C281C3E7}"/>
              </a:ext>
            </a:extLst>
          </p:cNvPr>
          <p:cNvSpPr txBox="1"/>
          <p:nvPr/>
        </p:nvSpPr>
        <p:spPr>
          <a:xfrm>
            <a:off x="5019693" y="2223250"/>
            <a:ext cx="661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ভূগর্ভ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সম্পদ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আহরণ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অন্তর্গত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1921F24-ADB2-4DE8-834A-71904B5E57AE}"/>
              </a:ext>
            </a:extLst>
          </p:cNvPr>
          <p:cNvSpPr/>
          <p:nvPr/>
        </p:nvSpPr>
        <p:spPr>
          <a:xfrm>
            <a:off x="381000" y="1189381"/>
            <a:ext cx="4785308" cy="5330568"/>
          </a:xfrm>
          <a:custGeom>
            <a:avLst/>
            <a:gdLst>
              <a:gd name="connsiteX0" fmla="*/ 0 w 3810000"/>
              <a:gd name="connsiteY0" fmla="*/ 0 h 6303005"/>
              <a:gd name="connsiteX1" fmla="*/ 3810000 w 3810000"/>
              <a:gd name="connsiteY1" fmla="*/ 0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263913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986696"/>
              <a:gd name="connsiteY0" fmla="*/ 0 h 6303005"/>
              <a:gd name="connsiteX1" fmla="*/ 2418522 w 3986696"/>
              <a:gd name="connsiteY1" fmla="*/ 26505 h 6303005"/>
              <a:gd name="connsiteX2" fmla="*/ 3986696 w 3986696"/>
              <a:gd name="connsiteY2" fmla="*/ 6303005 h 6303005"/>
              <a:gd name="connsiteX3" fmla="*/ 0 w 3986696"/>
              <a:gd name="connsiteY3" fmla="*/ 6303005 h 6303005"/>
              <a:gd name="connsiteX4" fmla="*/ 0 w 3986696"/>
              <a:gd name="connsiteY4" fmla="*/ 0 h 6303005"/>
              <a:gd name="connsiteX0" fmla="*/ 0 w 3997739"/>
              <a:gd name="connsiteY0" fmla="*/ 2369558 h 6276500"/>
              <a:gd name="connsiteX1" fmla="*/ 2429565 w 3997739"/>
              <a:gd name="connsiteY1" fmla="*/ 0 h 6276500"/>
              <a:gd name="connsiteX2" fmla="*/ 3997739 w 3997739"/>
              <a:gd name="connsiteY2" fmla="*/ 6276500 h 6276500"/>
              <a:gd name="connsiteX3" fmla="*/ 11043 w 3997739"/>
              <a:gd name="connsiteY3" fmla="*/ 6276500 h 6276500"/>
              <a:gd name="connsiteX4" fmla="*/ 0 w 3997739"/>
              <a:gd name="connsiteY4" fmla="*/ 2369558 h 6276500"/>
              <a:gd name="connsiteX0" fmla="*/ 0 w 3997739"/>
              <a:gd name="connsiteY0" fmla="*/ 54261 h 3961203"/>
              <a:gd name="connsiteX1" fmla="*/ 3025913 w 3997739"/>
              <a:gd name="connsiteY1" fmla="*/ 0 h 3961203"/>
              <a:gd name="connsiteX2" fmla="*/ 3997739 w 3997739"/>
              <a:gd name="connsiteY2" fmla="*/ 3961203 h 3961203"/>
              <a:gd name="connsiteX3" fmla="*/ 11043 w 3997739"/>
              <a:gd name="connsiteY3" fmla="*/ 3961203 h 3961203"/>
              <a:gd name="connsiteX4" fmla="*/ 0 w 3997739"/>
              <a:gd name="connsiteY4" fmla="*/ 54261 h 3961203"/>
              <a:gd name="connsiteX0" fmla="*/ 11044 w 3986696"/>
              <a:gd name="connsiteY0" fmla="*/ 0 h 5172278"/>
              <a:gd name="connsiteX1" fmla="*/ 3014870 w 3986696"/>
              <a:gd name="connsiteY1" fmla="*/ 1211075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1044 w 3986696"/>
              <a:gd name="connsiteY0" fmla="*/ 0 h 5172278"/>
              <a:gd name="connsiteX1" fmla="*/ 2639392 w 3986696"/>
              <a:gd name="connsiteY1" fmla="*/ 93811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062 w 3987757"/>
              <a:gd name="connsiteY0" fmla="*/ 81182 h 5078467"/>
              <a:gd name="connsiteX1" fmla="*/ 2640453 w 3987757"/>
              <a:gd name="connsiteY1" fmla="*/ 0 h 5078467"/>
              <a:gd name="connsiteX2" fmla="*/ 3987757 w 3987757"/>
              <a:gd name="connsiteY2" fmla="*/ 5078467 h 5078467"/>
              <a:gd name="connsiteX3" fmla="*/ 1061 w 3987757"/>
              <a:gd name="connsiteY3" fmla="*/ 5078467 h 5078467"/>
              <a:gd name="connsiteX4" fmla="*/ 1062 w 3987757"/>
              <a:gd name="connsiteY4" fmla="*/ 81182 h 5078467"/>
              <a:gd name="connsiteX0" fmla="*/ 1062 w 3987757"/>
              <a:gd name="connsiteY0" fmla="*/ 0 h 5414577"/>
              <a:gd name="connsiteX1" fmla="*/ 2640453 w 3987757"/>
              <a:gd name="connsiteY1" fmla="*/ 336110 h 5414577"/>
              <a:gd name="connsiteX2" fmla="*/ 3987757 w 3987757"/>
              <a:gd name="connsiteY2" fmla="*/ 5414577 h 5414577"/>
              <a:gd name="connsiteX3" fmla="*/ 1061 w 3987757"/>
              <a:gd name="connsiteY3" fmla="*/ 5414577 h 5414577"/>
              <a:gd name="connsiteX4" fmla="*/ 1062 w 3987757"/>
              <a:gd name="connsiteY4" fmla="*/ 0 h 5414577"/>
              <a:gd name="connsiteX0" fmla="*/ 1062 w 3987757"/>
              <a:gd name="connsiteY0" fmla="*/ 0 h 5414577"/>
              <a:gd name="connsiteX1" fmla="*/ 2474800 w 3987757"/>
              <a:gd name="connsiteY1" fmla="*/ 26506 h 5414577"/>
              <a:gd name="connsiteX2" fmla="*/ 3987757 w 3987757"/>
              <a:gd name="connsiteY2" fmla="*/ 5414577 h 5414577"/>
              <a:gd name="connsiteX3" fmla="*/ 1061 w 3987757"/>
              <a:gd name="connsiteY3" fmla="*/ 5414577 h 5414577"/>
              <a:gd name="connsiteX4" fmla="*/ 1062 w 3987757"/>
              <a:gd name="connsiteY4" fmla="*/ 0 h 54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757" h="5414577">
                <a:moveTo>
                  <a:pt x="1062" y="0"/>
                </a:moveTo>
                <a:lnTo>
                  <a:pt x="2474800" y="26506"/>
                </a:lnTo>
                <a:lnTo>
                  <a:pt x="3987757" y="5414577"/>
                </a:lnTo>
                <a:lnTo>
                  <a:pt x="1061" y="5414577"/>
                </a:lnTo>
                <a:cubicBezTo>
                  <a:pt x="4742" y="3690484"/>
                  <a:pt x="-2619" y="1724093"/>
                  <a:pt x="106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4281629-907E-4C1D-8EF7-BE5510D732C7}"/>
              </a:ext>
            </a:extLst>
          </p:cNvPr>
          <p:cNvSpPr/>
          <p:nvPr/>
        </p:nvSpPr>
        <p:spPr>
          <a:xfrm rot="16200000">
            <a:off x="1334823" y="1987372"/>
            <a:ext cx="6192737" cy="2872415"/>
          </a:xfrm>
          <a:custGeom>
            <a:avLst/>
            <a:gdLst>
              <a:gd name="connsiteX0" fmla="*/ 0 w 4800600"/>
              <a:gd name="connsiteY0" fmla="*/ 0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0 w 4800600"/>
              <a:gd name="connsiteY4" fmla="*/ 0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305878 w 4800600"/>
              <a:gd name="connsiteY0" fmla="*/ 2292625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305878 w 4800600"/>
              <a:gd name="connsiteY4" fmla="*/ 2292625 h 4343400"/>
              <a:gd name="connsiteX0" fmla="*/ 3856382 w 6351104"/>
              <a:gd name="connsiteY0" fmla="*/ 2292625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3856382 w 6351104"/>
              <a:gd name="connsiteY4" fmla="*/ 2292625 h 4224131"/>
              <a:gd name="connsiteX0" fmla="*/ 6281530 w 6351104"/>
              <a:gd name="connsiteY0" fmla="*/ 66259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6281530 w 6351104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308035 w 6377609"/>
              <a:gd name="connsiteY4" fmla="*/ 66259 h 3627783"/>
              <a:gd name="connsiteX0" fmla="*/ 6175513 w 6377609"/>
              <a:gd name="connsiteY0" fmla="*/ 145772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175513 w 6377609"/>
              <a:gd name="connsiteY4" fmla="*/ 145772 h 3627783"/>
              <a:gd name="connsiteX0" fmla="*/ 6175513 w 6404113"/>
              <a:gd name="connsiteY0" fmla="*/ 0 h 3482011"/>
              <a:gd name="connsiteX1" fmla="*/ 6404113 w 6404113"/>
              <a:gd name="connsiteY1" fmla="*/ 503585 h 3482011"/>
              <a:gd name="connsiteX2" fmla="*/ 109330 w 6404113"/>
              <a:gd name="connsiteY2" fmla="*/ 3482011 h 3482011"/>
              <a:gd name="connsiteX3" fmla="*/ 0 w 6404113"/>
              <a:gd name="connsiteY3" fmla="*/ 2037530 h 3482011"/>
              <a:gd name="connsiteX4" fmla="*/ 6175513 w 6404113"/>
              <a:gd name="connsiteY4" fmla="*/ 0 h 3482011"/>
              <a:gd name="connsiteX0" fmla="*/ 6334539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34539 w 6404113"/>
              <a:gd name="connsiteY4" fmla="*/ 0 h 3548272"/>
              <a:gd name="connsiteX0" fmla="*/ 6374295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74295 w 6404113"/>
              <a:gd name="connsiteY4" fmla="*/ 0 h 3548272"/>
              <a:gd name="connsiteX0" fmla="*/ 6374295 w 6404113"/>
              <a:gd name="connsiteY0" fmla="*/ 0 h 2753143"/>
              <a:gd name="connsiteX1" fmla="*/ 6404113 w 6404113"/>
              <a:gd name="connsiteY1" fmla="*/ 569846 h 2753143"/>
              <a:gd name="connsiteX2" fmla="*/ 69576 w 6404113"/>
              <a:gd name="connsiteY2" fmla="*/ 2753143 h 2753143"/>
              <a:gd name="connsiteX3" fmla="*/ 0 w 6404113"/>
              <a:gd name="connsiteY3" fmla="*/ 2103791 h 2753143"/>
              <a:gd name="connsiteX4" fmla="*/ 6374295 w 6404113"/>
              <a:gd name="connsiteY4" fmla="*/ 0 h 2753143"/>
              <a:gd name="connsiteX0" fmla="*/ 6334538 w 6364356"/>
              <a:gd name="connsiteY0" fmla="*/ 0 h 2753143"/>
              <a:gd name="connsiteX1" fmla="*/ 6364356 w 6364356"/>
              <a:gd name="connsiteY1" fmla="*/ 569846 h 2753143"/>
              <a:gd name="connsiteX2" fmla="*/ 29819 w 6364356"/>
              <a:gd name="connsiteY2" fmla="*/ 2753143 h 2753143"/>
              <a:gd name="connsiteX3" fmla="*/ 0 w 6364356"/>
              <a:gd name="connsiteY3" fmla="*/ 2130295 h 2753143"/>
              <a:gd name="connsiteX4" fmla="*/ 6334538 w 6364356"/>
              <a:gd name="connsiteY4" fmla="*/ 0 h 2753143"/>
              <a:gd name="connsiteX0" fmla="*/ 6344474 w 6374292"/>
              <a:gd name="connsiteY0" fmla="*/ 0 h 2845910"/>
              <a:gd name="connsiteX1" fmla="*/ 6374292 w 6374292"/>
              <a:gd name="connsiteY1" fmla="*/ 569846 h 2845910"/>
              <a:gd name="connsiteX2" fmla="*/ 0 w 6374292"/>
              <a:gd name="connsiteY2" fmla="*/ 2845910 h 2845910"/>
              <a:gd name="connsiteX3" fmla="*/ 9936 w 6374292"/>
              <a:gd name="connsiteY3" fmla="*/ 2130295 h 2845910"/>
              <a:gd name="connsiteX4" fmla="*/ 6344474 w 6374292"/>
              <a:gd name="connsiteY4" fmla="*/ 0 h 2845910"/>
              <a:gd name="connsiteX0" fmla="*/ 6385468 w 6385468"/>
              <a:gd name="connsiteY0" fmla="*/ 0 h 2872415"/>
              <a:gd name="connsiteX1" fmla="*/ 6374292 w 6385468"/>
              <a:gd name="connsiteY1" fmla="*/ 596351 h 2872415"/>
              <a:gd name="connsiteX2" fmla="*/ 0 w 6385468"/>
              <a:gd name="connsiteY2" fmla="*/ 2872415 h 2872415"/>
              <a:gd name="connsiteX3" fmla="*/ 9936 w 6385468"/>
              <a:gd name="connsiteY3" fmla="*/ 2156800 h 2872415"/>
              <a:gd name="connsiteX4" fmla="*/ 6385468 w 6385468"/>
              <a:gd name="connsiteY4" fmla="*/ 0 h 28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468" h="2872415">
                <a:moveTo>
                  <a:pt x="6385468" y="0"/>
                </a:moveTo>
                <a:lnTo>
                  <a:pt x="6374292" y="596351"/>
                </a:lnTo>
                <a:lnTo>
                  <a:pt x="0" y="2872415"/>
                </a:lnTo>
                <a:lnTo>
                  <a:pt x="9936" y="2156800"/>
                </a:lnTo>
                <a:lnTo>
                  <a:pt x="63854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A63BF-26AB-4E58-9615-889110DBA6B8}"/>
              </a:ext>
            </a:extLst>
          </p:cNvPr>
          <p:cNvSpPr txBox="1"/>
          <p:nvPr/>
        </p:nvSpPr>
        <p:spPr>
          <a:xfrm>
            <a:off x="381000" y="358384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5B462-279E-4E52-91CA-06716F69E27A}"/>
              </a:ext>
            </a:extLst>
          </p:cNvPr>
          <p:cNvSpPr txBox="1"/>
          <p:nvPr/>
        </p:nvSpPr>
        <p:spPr>
          <a:xfrm>
            <a:off x="5546254" y="2146306"/>
            <a:ext cx="5867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ক্রমবিকাশের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এটিএম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যুগে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আওতা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অন্তর্গত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CB92E-756D-4714-B52A-8F37F415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9" y="2590799"/>
            <a:ext cx="3579971" cy="263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37D3F3-828D-4B10-9358-CB03AB942DED}"/>
              </a:ext>
            </a:extLst>
          </p:cNvPr>
          <p:cNvSpPr/>
          <p:nvPr/>
        </p:nvSpPr>
        <p:spPr>
          <a:xfrm>
            <a:off x="304800" y="304800"/>
            <a:ext cx="4572000" cy="624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D9D29-8C3C-4F64-AF35-704E09C9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16641"/>
          <a:stretch/>
        </p:blipFill>
        <p:spPr>
          <a:xfrm>
            <a:off x="737203" y="1371600"/>
            <a:ext cx="3707193" cy="3525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AB9BA-5739-4C45-89D5-5BEA4BEE2B88}"/>
              </a:ext>
            </a:extLst>
          </p:cNvPr>
          <p:cNvSpPr txBox="1"/>
          <p:nvPr/>
        </p:nvSpPr>
        <p:spPr>
          <a:xfrm>
            <a:off x="5834270" y="835269"/>
            <a:ext cx="551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DA97D-4176-45B9-BD14-F4C34D42702F}"/>
              </a:ext>
            </a:extLst>
          </p:cNvPr>
          <p:cNvSpPr txBox="1"/>
          <p:nvPr/>
        </p:nvSpPr>
        <p:spPr>
          <a:xfrm>
            <a:off x="4876798" y="2286000"/>
            <a:ext cx="6858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আধুনিক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যুগে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বানিজ্য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প্রত্যক্ষ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পাঁচ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বানিজ্যের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2C2DAB1-7A25-4255-8F1A-A5FF6606C925}"/>
              </a:ext>
            </a:extLst>
          </p:cNvPr>
          <p:cNvSpPr/>
          <p:nvPr/>
        </p:nvSpPr>
        <p:spPr>
          <a:xfrm>
            <a:off x="381000" y="1189381"/>
            <a:ext cx="4785308" cy="5330568"/>
          </a:xfrm>
          <a:custGeom>
            <a:avLst/>
            <a:gdLst>
              <a:gd name="connsiteX0" fmla="*/ 0 w 3810000"/>
              <a:gd name="connsiteY0" fmla="*/ 0 h 6303005"/>
              <a:gd name="connsiteX1" fmla="*/ 3810000 w 3810000"/>
              <a:gd name="connsiteY1" fmla="*/ 0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263913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810000"/>
              <a:gd name="connsiteY0" fmla="*/ 0 h 6303005"/>
              <a:gd name="connsiteX1" fmla="*/ 2418522 w 3810000"/>
              <a:gd name="connsiteY1" fmla="*/ 26505 h 6303005"/>
              <a:gd name="connsiteX2" fmla="*/ 3810000 w 3810000"/>
              <a:gd name="connsiteY2" fmla="*/ 6303005 h 6303005"/>
              <a:gd name="connsiteX3" fmla="*/ 0 w 3810000"/>
              <a:gd name="connsiteY3" fmla="*/ 6303005 h 6303005"/>
              <a:gd name="connsiteX4" fmla="*/ 0 w 3810000"/>
              <a:gd name="connsiteY4" fmla="*/ 0 h 6303005"/>
              <a:gd name="connsiteX0" fmla="*/ 0 w 3986696"/>
              <a:gd name="connsiteY0" fmla="*/ 0 h 6303005"/>
              <a:gd name="connsiteX1" fmla="*/ 2418522 w 3986696"/>
              <a:gd name="connsiteY1" fmla="*/ 26505 h 6303005"/>
              <a:gd name="connsiteX2" fmla="*/ 3986696 w 3986696"/>
              <a:gd name="connsiteY2" fmla="*/ 6303005 h 6303005"/>
              <a:gd name="connsiteX3" fmla="*/ 0 w 3986696"/>
              <a:gd name="connsiteY3" fmla="*/ 6303005 h 6303005"/>
              <a:gd name="connsiteX4" fmla="*/ 0 w 3986696"/>
              <a:gd name="connsiteY4" fmla="*/ 0 h 6303005"/>
              <a:gd name="connsiteX0" fmla="*/ 0 w 3997739"/>
              <a:gd name="connsiteY0" fmla="*/ 2369558 h 6276500"/>
              <a:gd name="connsiteX1" fmla="*/ 2429565 w 3997739"/>
              <a:gd name="connsiteY1" fmla="*/ 0 h 6276500"/>
              <a:gd name="connsiteX2" fmla="*/ 3997739 w 3997739"/>
              <a:gd name="connsiteY2" fmla="*/ 6276500 h 6276500"/>
              <a:gd name="connsiteX3" fmla="*/ 11043 w 3997739"/>
              <a:gd name="connsiteY3" fmla="*/ 6276500 h 6276500"/>
              <a:gd name="connsiteX4" fmla="*/ 0 w 3997739"/>
              <a:gd name="connsiteY4" fmla="*/ 2369558 h 6276500"/>
              <a:gd name="connsiteX0" fmla="*/ 0 w 3997739"/>
              <a:gd name="connsiteY0" fmla="*/ 54261 h 3961203"/>
              <a:gd name="connsiteX1" fmla="*/ 3025913 w 3997739"/>
              <a:gd name="connsiteY1" fmla="*/ 0 h 3961203"/>
              <a:gd name="connsiteX2" fmla="*/ 3997739 w 3997739"/>
              <a:gd name="connsiteY2" fmla="*/ 3961203 h 3961203"/>
              <a:gd name="connsiteX3" fmla="*/ 11043 w 3997739"/>
              <a:gd name="connsiteY3" fmla="*/ 3961203 h 3961203"/>
              <a:gd name="connsiteX4" fmla="*/ 0 w 3997739"/>
              <a:gd name="connsiteY4" fmla="*/ 54261 h 3961203"/>
              <a:gd name="connsiteX0" fmla="*/ 11044 w 3986696"/>
              <a:gd name="connsiteY0" fmla="*/ 0 h 5172278"/>
              <a:gd name="connsiteX1" fmla="*/ 3014870 w 3986696"/>
              <a:gd name="connsiteY1" fmla="*/ 1211075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1044 w 3986696"/>
              <a:gd name="connsiteY0" fmla="*/ 0 h 5172278"/>
              <a:gd name="connsiteX1" fmla="*/ 2639392 w 3986696"/>
              <a:gd name="connsiteY1" fmla="*/ 93811 h 5172278"/>
              <a:gd name="connsiteX2" fmla="*/ 3986696 w 3986696"/>
              <a:gd name="connsiteY2" fmla="*/ 5172278 h 5172278"/>
              <a:gd name="connsiteX3" fmla="*/ 0 w 3986696"/>
              <a:gd name="connsiteY3" fmla="*/ 5172278 h 5172278"/>
              <a:gd name="connsiteX4" fmla="*/ 11044 w 3986696"/>
              <a:gd name="connsiteY4" fmla="*/ 0 h 5172278"/>
              <a:gd name="connsiteX0" fmla="*/ 1062 w 3987757"/>
              <a:gd name="connsiteY0" fmla="*/ 81182 h 5078467"/>
              <a:gd name="connsiteX1" fmla="*/ 2640453 w 3987757"/>
              <a:gd name="connsiteY1" fmla="*/ 0 h 5078467"/>
              <a:gd name="connsiteX2" fmla="*/ 3987757 w 3987757"/>
              <a:gd name="connsiteY2" fmla="*/ 5078467 h 5078467"/>
              <a:gd name="connsiteX3" fmla="*/ 1061 w 3987757"/>
              <a:gd name="connsiteY3" fmla="*/ 5078467 h 5078467"/>
              <a:gd name="connsiteX4" fmla="*/ 1062 w 3987757"/>
              <a:gd name="connsiteY4" fmla="*/ 81182 h 5078467"/>
              <a:gd name="connsiteX0" fmla="*/ 1062 w 3987757"/>
              <a:gd name="connsiteY0" fmla="*/ 0 h 5414577"/>
              <a:gd name="connsiteX1" fmla="*/ 2640453 w 3987757"/>
              <a:gd name="connsiteY1" fmla="*/ 336110 h 5414577"/>
              <a:gd name="connsiteX2" fmla="*/ 3987757 w 3987757"/>
              <a:gd name="connsiteY2" fmla="*/ 5414577 h 5414577"/>
              <a:gd name="connsiteX3" fmla="*/ 1061 w 3987757"/>
              <a:gd name="connsiteY3" fmla="*/ 5414577 h 5414577"/>
              <a:gd name="connsiteX4" fmla="*/ 1062 w 3987757"/>
              <a:gd name="connsiteY4" fmla="*/ 0 h 5414577"/>
              <a:gd name="connsiteX0" fmla="*/ 1062 w 3987757"/>
              <a:gd name="connsiteY0" fmla="*/ 0 h 5414577"/>
              <a:gd name="connsiteX1" fmla="*/ 2474800 w 3987757"/>
              <a:gd name="connsiteY1" fmla="*/ 26506 h 5414577"/>
              <a:gd name="connsiteX2" fmla="*/ 3987757 w 3987757"/>
              <a:gd name="connsiteY2" fmla="*/ 5414577 h 5414577"/>
              <a:gd name="connsiteX3" fmla="*/ 1061 w 3987757"/>
              <a:gd name="connsiteY3" fmla="*/ 5414577 h 5414577"/>
              <a:gd name="connsiteX4" fmla="*/ 1062 w 3987757"/>
              <a:gd name="connsiteY4" fmla="*/ 0 h 541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7757" h="5414577">
                <a:moveTo>
                  <a:pt x="1062" y="0"/>
                </a:moveTo>
                <a:lnTo>
                  <a:pt x="2474800" y="26506"/>
                </a:lnTo>
                <a:lnTo>
                  <a:pt x="3987757" y="5414577"/>
                </a:lnTo>
                <a:lnTo>
                  <a:pt x="1061" y="5414577"/>
                </a:lnTo>
                <a:cubicBezTo>
                  <a:pt x="4742" y="3690484"/>
                  <a:pt x="-2619" y="1724093"/>
                  <a:pt x="106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61C9169-9B56-4B5E-9CD3-3B9DB540CBE7}"/>
              </a:ext>
            </a:extLst>
          </p:cNvPr>
          <p:cNvSpPr/>
          <p:nvPr/>
        </p:nvSpPr>
        <p:spPr>
          <a:xfrm rot="16200000">
            <a:off x="1334823" y="1987372"/>
            <a:ext cx="6192737" cy="2872415"/>
          </a:xfrm>
          <a:custGeom>
            <a:avLst/>
            <a:gdLst>
              <a:gd name="connsiteX0" fmla="*/ 0 w 4800600"/>
              <a:gd name="connsiteY0" fmla="*/ 0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0 w 4800600"/>
              <a:gd name="connsiteY4" fmla="*/ 0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800600 w 4800600"/>
              <a:gd name="connsiteY2" fmla="*/ 4343400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411896 w 4800600"/>
              <a:gd name="connsiteY0" fmla="*/ 2332382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411896 w 4800600"/>
              <a:gd name="connsiteY4" fmla="*/ 2332382 h 4343400"/>
              <a:gd name="connsiteX0" fmla="*/ 2305878 w 4800600"/>
              <a:gd name="connsiteY0" fmla="*/ 2292625 h 4343400"/>
              <a:gd name="connsiteX1" fmla="*/ 4800600 w 4800600"/>
              <a:gd name="connsiteY1" fmla="*/ 0 h 4343400"/>
              <a:gd name="connsiteX2" fmla="*/ 4774095 w 4800600"/>
              <a:gd name="connsiteY2" fmla="*/ 4224131 h 4343400"/>
              <a:gd name="connsiteX3" fmla="*/ 0 w 4800600"/>
              <a:gd name="connsiteY3" fmla="*/ 4343400 h 4343400"/>
              <a:gd name="connsiteX4" fmla="*/ 2305878 w 4800600"/>
              <a:gd name="connsiteY4" fmla="*/ 2292625 h 4343400"/>
              <a:gd name="connsiteX0" fmla="*/ 3856382 w 6351104"/>
              <a:gd name="connsiteY0" fmla="*/ 2292625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3856382 w 6351104"/>
              <a:gd name="connsiteY4" fmla="*/ 2292625 h 4224131"/>
              <a:gd name="connsiteX0" fmla="*/ 6281530 w 6351104"/>
              <a:gd name="connsiteY0" fmla="*/ 66259 h 4224131"/>
              <a:gd name="connsiteX1" fmla="*/ 6351104 w 6351104"/>
              <a:gd name="connsiteY1" fmla="*/ 0 h 4224131"/>
              <a:gd name="connsiteX2" fmla="*/ 6324599 w 6351104"/>
              <a:gd name="connsiteY2" fmla="*/ 4224131 h 4224131"/>
              <a:gd name="connsiteX3" fmla="*/ 0 w 6351104"/>
              <a:gd name="connsiteY3" fmla="*/ 2739887 h 4224131"/>
              <a:gd name="connsiteX4" fmla="*/ 6281530 w 6351104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74296 w 6443870"/>
              <a:gd name="connsiteY0" fmla="*/ 66259 h 4224131"/>
              <a:gd name="connsiteX1" fmla="*/ 6443870 w 6443870"/>
              <a:gd name="connsiteY1" fmla="*/ 0 h 4224131"/>
              <a:gd name="connsiteX2" fmla="*/ 6417365 w 6443870"/>
              <a:gd name="connsiteY2" fmla="*/ 4224131 h 4224131"/>
              <a:gd name="connsiteX3" fmla="*/ 0 w 6443870"/>
              <a:gd name="connsiteY3" fmla="*/ 2196551 h 4224131"/>
              <a:gd name="connsiteX4" fmla="*/ 6374296 w 6443870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4224131"/>
              <a:gd name="connsiteX1" fmla="*/ 6377609 w 6377609"/>
              <a:gd name="connsiteY1" fmla="*/ 0 h 4224131"/>
              <a:gd name="connsiteX2" fmla="*/ 6351104 w 6377609"/>
              <a:gd name="connsiteY2" fmla="*/ 4224131 h 4224131"/>
              <a:gd name="connsiteX3" fmla="*/ 0 w 6377609"/>
              <a:gd name="connsiteY3" fmla="*/ 2183302 h 4224131"/>
              <a:gd name="connsiteX4" fmla="*/ 6308035 w 6377609"/>
              <a:gd name="connsiteY4" fmla="*/ 66259 h 4224131"/>
              <a:gd name="connsiteX0" fmla="*/ 6308035 w 6377609"/>
              <a:gd name="connsiteY0" fmla="*/ 66259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308035 w 6377609"/>
              <a:gd name="connsiteY4" fmla="*/ 66259 h 3627783"/>
              <a:gd name="connsiteX0" fmla="*/ 6175513 w 6377609"/>
              <a:gd name="connsiteY0" fmla="*/ 145772 h 3627783"/>
              <a:gd name="connsiteX1" fmla="*/ 6377609 w 6377609"/>
              <a:gd name="connsiteY1" fmla="*/ 0 h 3627783"/>
              <a:gd name="connsiteX2" fmla="*/ 109330 w 6377609"/>
              <a:gd name="connsiteY2" fmla="*/ 3627783 h 3627783"/>
              <a:gd name="connsiteX3" fmla="*/ 0 w 6377609"/>
              <a:gd name="connsiteY3" fmla="*/ 2183302 h 3627783"/>
              <a:gd name="connsiteX4" fmla="*/ 6175513 w 6377609"/>
              <a:gd name="connsiteY4" fmla="*/ 145772 h 3627783"/>
              <a:gd name="connsiteX0" fmla="*/ 6175513 w 6404113"/>
              <a:gd name="connsiteY0" fmla="*/ 0 h 3482011"/>
              <a:gd name="connsiteX1" fmla="*/ 6404113 w 6404113"/>
              <a:gd name="connsiteY1" fmla="*/ 503585 h 3482011"/>
              <a:gd name="connsiteX2" fmla="*/ 109330 w 6404113"/>
              <a:gd name="connsiteY2" fmla="*/ 3482011 h 3482011"/>
              <a:gd name="connsiteX3" fmla="*/ 0 w 6404113"/>
              <a:gd name="connsiteY3" fmla="*/ 2037530 h 3482011"/>
              <a:gd name="connsiteX4" fmla="*/ 6175513 w 6404113"/>
              <a:gd name="connsiteY4" fmla="*/ 0 h 3482011"/>
              <a:gd name="connsiteX0" fmla="*/ 6334539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34539 w 6404113"/>
              <a:gd name="connsiteY4" fmla="*/ 0 h 3548272"/>
              <a:gd name="connsiteX0" fmla="*/ 6374295 w 6404113"/>
              <a:gd name="connsiteY0" fmla="*/ 0 h 3548272"/>
              <a:gd name="connsiteX1" fmla="*/ 6404113 w 6404113"/>
              <a:gd name="connsiteY1" fmla="*/ 569846 h 3548272"/>
              <a:gd name="connsiteX2" fmla="*/ 109330 w 6404113"/>
              <a:gd name="connsiteY2" fmla="*/ 3548272 h 3548272"/>
              <a:gd name="connsiteX3" fmla="*/ 0 w 6404113"/>
              <a:gd name="connsiteY3" fmla="*/ 2103791 h 3548272"/>
              <a:gd name="connsiteX4" fmla="*/ 6374295 w 6404113"/>
              <a:gd name="connsiteY4" fmla="*/ 0 h 3548272"/>
              <a:gd name="connsiteX0" fmla="*/ 6374295 w 6404113"/>
              <a:gd name="connsiteY0" fmla="*/ 0 h 2753143"/>
              <a:gd name="connsiteX1" fmla="*/ 6404113 w 6404113"/>
              <a:gd name="connsiteY1" fmla="*/ 569846 h 2753143"/>
              <a:gd name="connsiteX2" fmla="*/ 69576 w 6404113"/>
              <a:gd name="connsiteY2" fmla="*/ 2753143 h 2753143"/>
              <a:gd name="connsiteX3" fmla="*/ 0 w 6404113"/>
              <a:gd name="connsiteY3" fmla="*/ 2103791 h 2753143"/>
              <a:gd name="connsiteX4" fmla="*/ 6374295 w 6404113"/>
              <a:gd name="connsiteY4" fmla="*/ 0 h 2753143"/>
              <a:gd name="connsiteX0" fmla="*/ 6334538 w 6364356"/>
              <a:gd name="connsiteY0" fmla="*/ 0 h 2753143"/>
              <a:gd name="connsiteX1" fmla="*/ 6364356 w 6364356"/>
              <a:gd name="connsiteY1" fmla="*/ 569846 h 2753143"/>
              <a:gd name="connsiteX2" fmla="*/ 29819 w 6364356"/>
              <a:gd name="connsiteY2" fmla="*/ 2753143 h 2753143"/>
              <a:gd name="connsiteX3" fmla="*/ 0 w 6364356"/>
              <a:gd name="connsiteY3" fmla="*/ 2130295 h 2753143"/>
              <a:gd name="connsiteX4" fmla="*/ 6334538 w 6364356"/>
              <a:gd name="connsiteY4" fmla="*/ 0 h 2753143"/>
              <a:gd name="connsiteX0" fmla="*/ 6344474 w 6374292"/>
              <a:gd name="connsiteY0" fmla="*/ 0 h 2845910"/>
              <a:gd name="connsiteX1" fmla="*/ 6374292 w 6374292"/>
              <a:gd name="connsiteY1" fmla="*/ 569846 h 2845910"/>
              <a:gd name="connsiteX2" fmla="*/ 0 w 6374292"/>
              <a:gd name="connsiteY2" fmla="*/ 2845910 h 2845910"/>
              <a:gd name="connsiteX3" fmla="*/ 9936 w 6374292"/>
              <a:gd name="connsiteY3" fmla="*/ 2130295 h 2845910"/>
              <a:gd name="connsiteX4" fmla="*/ 6344474 w 6374292"/>
              <a:gd name="connsiteY4" fmla="*/ 0 h 2845910"/>
              <a:gd name="connsiteX0" fmla="*/ 6385468 w 6385468"/>
              <a:gd name="connsiteY0" fmla="*/ 0 h 2872415"/>
              <a:gd name="connsiteX1" fmla="*/ 6374292 w 6385468"/>
              <a:gd name="connsiteY1" fmla="*/ 596351 h 2872415"/>
              <a:gd name="connsiteX2" fmla="*/ 0 w 6385468"/>
              <a:gd name="connsiteY2" fmla="*/ 2872415 h 2872415"/>
              <a:gd name="connsiteX3" fmla="*/ 9936 w 6385468"/>
              <a:gd name="connsiteY3" fmla="*/ 2156800 h 2872415"/>
              <a:gd name="connsiteX4" fmla="*/ 6385468 w 6385468"/>
              <a:gd name="connsiteY4" fmla="*/ 0 h 287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468" h="2872415">
                <a:moveTo>
                  <a:pt x="6385468" y="0"/>
                </a:moveTo>
                <a:lnTo>
                  <a:pt x="6374292" y="596351"/>
                </a:lnTo>
                <a:lnTo>
                  <a:pt x="0" y="2872415"/>
                </a:lnTo>
                <a:lnTo>
                  <a:pt x="9936" y="2156800"/>
                </a:lnTo>
                <a:lnTo>
                  <a:pt x="638546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70442-6891-4268-B960-25A5981607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9045" r="16728" b="9045"/>
          <a:stretch/>
        </p:blipFill>
        <p:spPr>
          <a:xfrm>
            <a:off x="463826" y="2612029"/>
            <a:ext cx="3657600" cy="3115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27A78-6F28-4D7E-8C58-37B7752C56BE}"/>
              </a:ext>
            </a:extLst>
          </p:cNvPr>
          <p:cNvSpPr txBox="1"/>
          <p:nvPr/>
        </p:nvSpPr>
        <p:spPr>
          <a:xfrm>
            <a:off x="228600" y="457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38F012-18D1-4510-BD25-8C9EEB3318DD}"/>
              </a:ext>
            </a:extLst>
          </p:cNvPr>
          <p:cNvSpPr txBox="1"/>
          <p:nvPr/>
        </p:nvSpPr>
        <p:spPr>
          <a:xfrm>
            <a:off x="4975408" y="2454083"/>
            <a:ext cx="6697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পরিবহন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গুদামজাতকরণ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বানিজ্যের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বাধা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9100" y="533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পরিচিতি 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তাপস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সূত্রধর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হিসাববিজ্ঞান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আজমিরীগঞ্জ,হবিগঞ্জ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০১৭২২৬৬০৬৯০।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tapasom86@gmail.com</a:t>
            </a:r>
            <a:endParaRPr lang="b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 descr="20210112_104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2169920" cy="2648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বববব.png">
            <a:extLst>
              <a:ext uri="{FF2B5EF4-FFF2-40B4-BE49-F238E27FC236}">
                <a16:creationId xmlns:a16="http://schemas.microsoft.com/office/drawing/2014/main" id="{84C2B5F5-10FB-466D-AE9B-41B9563B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364397"/>
            <a:ext cx="2362200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EC5AA8-8BED-4B23-871E-98D92C7286D2}"/>
              </a:ext>
            </a:extLst>
          </p:cNvPr>
          <p:cNvSpPr txBox="1"/>
          <p:nvPr/>
        </p:nvSpPr>
        <p:spPr>
          <a:xfrm>
            <a:off x="7962900" y="5247382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E6038-5A0A-4823-9A07-28119FA3F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5297" y="402903"/>
            <a:ext cx="2169920" cy="60939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50C616-08CF-498E-ACA0-D4B491685B67}"/>
              </a:ext>
            </a:extLst>
          </p:cNvPr>
          <p:cNvSpPr/>
          <p:nvPr/>
        </p:nvSpPr>
        <p:spPr>
          <a:xfrm>
            <a:off x="414130" y="342900"/>
            <a:ext cx="5638800" cy="6172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019FE3D-9ED3-4319-A22D-E5B7CA295E88}"/>
              </a:ext>
            </a:extLst>
          </p:cNvPr>
          <p:cNvSpPr/>
          <p:nvPr/>
        </p:nvSpPr>
        <p:spPr>
          <a:xfrm rot="16200000">
            <a:off x="1096203" y="-352426"/>
            <a:ext cx="4248149" cy="5638800"/>
          </a:xfrm>
          <a:prstGeom prst="triangle">
            <a:avLst>
              <a:gd name="adj" fmla="val 100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BE6CBF6-9D49-48F4-939E-62D65BA759BA}"/>
              </a:ext>
            </a:extLst>
          </p:cNvPr>
          <p:cNvSpPr/>
          <p:nvPr/>
        </p:nvSpPr>
        <p:spPr>
          <a:xfrm rot="5400000">
            <a:off x="1206775" y="1783245"/>
            <a:ext cx="4076700" cy="5615609"/>
          </a:xfrm>
          <a:prstGeom prst="triangle">
            <a:avLst>
              <a:gd name="adj" fmla="val 97144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1E414-5801-4FA5-8498-6888A0FAE552}"/>
              </a:ext>
            </a:extLst>
          </p:cNvPr>
          <p:cNvSpPr txBox="1"/>
          <p:nvPr/>
        </p:nvSpPr>
        <p:spPr>
          <a:xfrm>
            <a:off x="5638800" y="3124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7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58B108-6442-411B-BDE8-42F24CFBB12D}"/>
              </a:ext>
            </a:extLst>
          </p:cNvPr>
          <p:cNvSpPr/>
          <p:nvPr/>
        </p:nvSpPr>
        <p:spPr>
          <a:xfrm>
            <a:off x="359055" y="341243"/>
            <a:ext cx="3547051" cy="3198088"/>
          </a:xfrm>
          <a:custGeom>
            <a:avLst/>
            <a:gdLst>
              <a:gd name="connsiteX0" fmla="*/ 0 w 3503160"/>
              <a:gd name="connsiteY0" fmla="*/ 0 h 6248400"/>
              <a:gd name="connsiteX1" fmla="*/ 3503160 w 3503160"/>
              <a:gd name="connsiteY1" fmla="*/ 0 h 6248400"/>
              <a:gd name="connsiteX2" fmla="*/ 3503160 w 3503160"/>
              <a:gd name="connsiteY2" fmla="*/ 6248400 h 6248400"/>
              <a:gd name="connsiteX3" fmla="*/ 0 w 3503160"/>
              <a:gd name="connsiteY3" fmla="*/ 6248400 h 6248400"/>
              <a:gd name="connsiteX4" fmla="*/ 0 w 3503160"/>
              <a:gd name="connsiteY4" fmla="*/ 0 h 6248400"/>
              <a:gd name="connsiteX0" fmla="*/ 0 w 3538330"/>
              <a:gd name="connsiteY0" fmla="*/ 0 h 6248400"/>
              <a:gd name="connsiteX1" fmla="*/ 3503160 w 3538330"/>
              <a:gd name="connsiteY1" fmla="*/ 0 h 6248400"/>
              <a:gd name="connsiteX2" fmla="*/ 3503160 w 3538330"/>
              <a:gd name="connsiteY2" fmla="*/ 6248400 h 6248400"/>
              <a:gd name="connsiteX3" fmla="*/ 3538330 w 3538330"/>
              <a:gd name="connsiteY3" fmla="*/ 3200400 h 6248400"/>
              <a:gd name="connsiteX4" fmla="*/ 0 w 3538330"/>
              <a:gd name="connsiteY4" fmla="*/ 0 h 6248400"/>
              <a:gd name="connsiteX0" fmla="*/ 0 w 3546575"/>
              <a:gd name="connsiteY0" fmla="*/ 0 h 6248400"/>
              <a:gd name="connsiteX1" fmla="*/ 3503160 w 3546575"/>
              <a:gd name="connsiteY1" fmla="*/ 0 h 6248400"/>
              <a:gd name="connsiteX2" fmla="*/ 3503160 w 3546575"/>
              <a:gd name="connsiteY2" fmla="*/ 6248400 h 6248400"/>
              <a:gd name="connsiteX3" fmla="*/ 3538330 w 3546575"/>
              <a:gd name="connsiteY3" fmla="*/ 3200400 h 6248400"/>
              <a:gd name="connsiteX4" fmla="*/ 0 w 3546575"/>
              <a:gd name="connsiteY4" fmla="*/ 0 h 6248400"/>
              <a:gd name="connsiteX0" fmla="*/ 0 w 3515892"/>
              <a:gd name="connsiteY0" fmla="*/ 0 h 6248400"/>
              <a:gd name="connsiteX1" fmla="*/ 3503160 w 3515892"/>
              <a:gd name="connsiteY1" fmla="*/ 0 h 6248400"/>
              <a:gd name="connsiteX2" fmla="*/ 3503160 w 3515892"/>
              <a:gd name="connsiteY2" fmla="*/ 6248400 h 6248400"/>
              <a:gd name="connsiteX3" fmla="*/ 3498574 w 3515892"/>
              <a:gd name="connsiteY3" fmla="*/ 3200400 h 6248400"/>
              <a:gd name="connsiteX4" fmla="*/ 0 w 3515892"/>
              <a:gd name="connsiteY4" fmla="*/ 0 h 6248400"/>
              <a:gd name="connsiteX0" fmla="*/ 0 w 3523311"/>
              <a:gd name="connsiteY0" fmla="*/ 0 h 3213652"/>
              <a:gd name="connsiteX1" fmla="*/ 3503160 w 3523311"/>
              <a:gd name="connsiteY1" fmla="*/ 0 h 3213652"/>
              <a:gd name="connsiteX2" fmla="*/ 3516412 w 3523311"/>
              <a:gd name="connsiteY2" fmla="*/ 3213652 h 3213652"/>
              <a:gd name="connsiteX3" fmla="*/ 3498574 w 3523311"/>
              <a:gd name="connsiteY3" fmla="*/ 3200400 h 3213652"/>
              <a:gd name="connsiteX4" fmla="*/ 0 w 3523311"/>
              <a:gd name="connsiteY4" fmla="*/ 0 h 3213652"/>
              <a:gd name="connsiteX0" fmla="*/ 0 w 3576320"/>
              <a:gd name="connsiteY0" fmla="*/ 13252 h 3213652"/>
              <a:gd name="connsiteX1" fmla="*/ 3556169 w 3576320"/>
              <a:gd name="connsiteY1" fmla="*/ 0 h 3213652"/>
              <a:gd name="connsiteX2" fmla="*/ 3569421 w 3576320"/>
              <a:gd name="connsiteY2" fmla="*/ 3213652 h 3213652"/>
              <a:gd name="connsiteX3" fmla="*/ 3551583 w 3576320"/>
              <a:gd name="connsiteY3" fmla="*/ 3200400 h 3213652"/>
              <a:gd name="connsiteX4" fmla="*/ 0 w 3576320"/>
              <a:gd name="connsiteY4" fmla="*/ 13252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320" h="3213652">
                <a:moveTo>
                  <a:pt x="0" y="13252"/>
                </a:moveTo>
                <a:lnTo>
                  <a:pt x="3556169" y="0"/>
                </a:lnTo>
                <a:cubicBezTo>
                  <a:pt x="3560586" y="1071217"/>
                  <a:pt x="3565004" y="2142435"/>
                  <a:pt x="3569421" y="3213652"/>
                </a:cubicBezTo>
                <a:cubicBezTo>
                  <a:pt x="3581144" y="2197652"/>
                  <a:pt x="3579616" y="3209235"/>
                  <a:pt x="3551583" y="3200400"/>
                </a:cubicBezTo>
                <a:lnTo>
                  <a:pt x="0" y="1325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1B2C097-6772-45FC-AAFB-789FF141C769}"/>
              </a:ext>
            </a:extLst>
          </p:cNvPr>
          <p:cNvSpPr/>
          <p:nvPr/>
        </p:nvSpPr>
        <p:spPr>
          <a:xfrm rot="5400000">
            <a:off x="-953520" y="1715520"/>
            <a:ext cx="6172200" cy="3503159"/>
          </a:xfrm>
          <a:prstGeom prst="triangle">
            <a:avLst/>
          </a:prstGeom>
          <a:solidFill>
            <a:schemeClr val="accent1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06E3-D988-4F81-845B-69D58B4271A0}"/>
              </a:ext>
            </a:extLst>
          </p:cNvPr>
          <p:cNvSpPr txBox="1"/>
          <p:nvPr/>
        </p:nvSpPr>
        <p:spPr>
          <a:xfrm>
            <a:off x="457200" y="2847057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0B5BD-5D9B-47A9-A420-599388FF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59" y="3646831"/>
            <a:ext cx="3661682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1A277D-1569-4601-ADBC-BAB8E6C7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59" y="789657"/>
            <a:ext cx="3661682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020486-240F-452D-A928-63B60D5178FE}"/>
              </a:ext>
            </a:extLst>
          </p:cNvPr>
          <p:cNvSpPr txBox="1"/>
          <p:nvPr/>
        </p:nvSpPr>
        <p:spPr>
          <a:xfrm>
            <a:off x="8494643" y="301064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40D405-48DB-4023-ADF6-3F1B12F97151}"/>
              </a:ext>
            </a:extLst>
          </p:cNvPr>
          <p:cNvSpPr txBox="1"/>
          <p:nvPr/>
        </p:nvSpPr>
        <p:spPr>
          <a:xfrm>
            <a:off x="8095037" y="5842285"/>
            <a:ext cx="350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75EF94-0690-4023-9625-E5B21CED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89657"/>
            <a:ext cx="3661682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DEBCD2-65AC-4818-83C2-D2719E7211DF}"/>
              </a:ext>
            </a:extLst>
          </p:cNvPr>
          <p:cNvSpPr txBox="1"/>
          <p:nvPr/>
        </p:nvSpPr>
        <p:spPr>
          <a:xfrm>
            <a:off x="4572000" y="2954556"/>
            <a:ext cx="304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অনলাইন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কর্নার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7A2F2C-0767-4211-A21F-9ED503917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8459" r="3314" b="18420"/>
          <a:stretch/>
        </p:blipFill>
        <p:spPr>
          <a:xfrm>
            <a:off x="4265159" y="3646831"/>
            <a:ext cx="3661682" cy="2052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C690026-B35A-438D-84B1-DAF38E2BA034}"/>
              </a:ext>
            </a:extLst>
          </p:cNvPr>
          <p:cNvSpPr txBox="1"/>
          <p:nvPr/>
        </p:nvSpPr>
        <p:spPr>
          <a:xfrm>
            <a:off x="4343400" y="5859427"/>
            <a:ext cx="350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ফাস্ট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10A39-5DDB-427B-9DAF-22FFE11FF323}"/>
              </a:ext>
            </a:extLst>
          </p:cNvPr>
          <p:cNvSpPr/>
          <p:nvPr/>
        </p:nvSpPr>
        <p:spPr>
          <a:xfrm>
            <a:off x="359055" y="3429000"/>
            <a:ext cx="3547051" cy="3179520"/>
          </a:xfrm>
          <a:custGeom>
            <a:avLst/>
            <a:gdLst>
              <a:gd name="connsiteX0" fmla="*/ 0 w 3547050"/>
              <a:gd name="connsiteY0" fmla="*/ 0 h 3597879"/>
              <a:gd name="connsiteX1" fmla="*/ 3547050 w 3547050"/>
              <a:gd name="connsiteY1" fmla="*/ 0 h 3597879"/>
              <a:gd name="connsiteX2" fmla="*/ 3547050 w 3547050"/>
              <a:gd name="connsiteY2" fmla="*/ 3597879 h 3597879"/>
              <a:gd name="connsiteX3" fmla="*/ 0 w 3547050"/>
              <a:gd name="connsiteY3" fmla="*/ 3597879 h 3597879"/>
              <a:gd name="connsiteX4" fmla="*/ 0 w 3547050"/>
              <a:gd name="connsiteY4" fmla="*/ 0 h 3597879"/>
              <a:gd name="connsiteX0" fmla="*/ 1643270 w 3547050"/>
              <a:gd name="connsiteY0" fmla="*/ 1868556 h 3597879"/>
              <a:gd name="connsiteX1" fmla="*/ 3547050 w 3547050"/>
              <a:gd name="connsiteY1" fmla="*/ 0 h 3597879"/>
              <a:gd name="connsiteX2" fmla="*/ 3547050 w 3547050"/>
              <a:gd name="connsiteY2" fmla="*/ 3597879 h 3597879"/>
              <a:gd name="connsiteX3" fmla="*/ 0 w 3547050"/>
              <a:gd name="connsiteY3" fmla="*/ 3597879 h 3597879"/>
              <a:gd name="connsiteX4" fmla="*/ 1643270 w 3547050"/>
              <a:gd name="connsiteY4" fmla="*/ 1868556 h 35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050" h="3597879">
                <a:moveTo>
                  <a:pt x="1643270" y="1868556"/>
                </a:moveTo>
                <a:lnTo>
                  <a:pt x="3547050" y="0"/>
                </a:lnTo>
                <a:lnTo>
                  <a:pt x="3547050" y="3597879"/>
                </a:lnTo>
                <a:lnTo>
                  <a:pt x="0" y="3597879"/>
                </a:lnTo>
                <a:lnTo>
                  <a:pt x="1643270" y="186855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949A55-B499-4DCC-BB09-817DE4BCA21A}"/>
              </a:ext>
            </a:extLst>
          </p:cNvPr>
          <p:cNvSpPr/>
          <p:nvPr/>
        </p:nvSpPr>
        <p:spPr>
          <a:xfrm>
            <a:off x="368264" y="304800"/>
            <a:ext cx="5709655" cy="6248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E7A83FD7-8880-48AB-8047-4619CDBC783C}"/>
              </a:ext>
            </a:extLst>
          </p:cNvPr>
          <p:cNvSpPr/>
          <p:nvPr/>
        </p:nvSpPr>
        <p:spPr>
          <a:xfrm rot="10800000">
            <a:off x="1046020" y="304799"/>
            <a:ext cx="5011119" cy="6248398"/>
          </a:xfrm>
          <a:prstGeom prst="diagStripe">
            <a:avLst>
              <a:gd name="adj" fmla="val 83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5392" y="1676400"/>
            <a:ext cx="498825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ছবিগুলোর মাধ্যমে আমরা কী বুঝতে পারি? 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B8037-5BCB-47A9-98E9-9BD7246B3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 b="8696"/>
          <a:stretch/>
        </p:blipFill>
        <p:spPr>
          <a:xfrm>
            <a:off x="464641" y="1219200"/>
            <a:ext cx="3374079" cy="4167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BD20C-A05D-48E6-87BF-F25FE3523203}"/>
              </a:ext>
            </a:extLst>
          </p:cNvPr>
          <p:cNvSpPr txBox="1"/>
          <p:nvPr/>
        </p:nvSpPr>
        <p:spPr>
          <a:xfrm>
            <a:off x="6057140" y="4709108"/>
            <a:ext cx="5766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F3A32-F050-4FF0-9429-BA9334F0F429}"/>
              </a:ext>
            </a:extLst>
          </p:cNvPr>
          <p:cNvSpPr/>
          <p:nvPr/>
        </p:nvSpPr>
        <p:spPr>
          <a:xfrm>
            <a:off x="1828800" y="1295400"/>
            <a:ext cx="4228339" cy="5257798"/>
          </a:xfrm>
          <a:custGeom>
            <a:avLst/>
            <a:gdLst>
              <a:gd name="connsiteX0" fmla="*/ 0 w 4228339"/>
              <a:gd name="connsiteY0" fmla="*/ 0 h 5257798"/>
              <a:gd name="connsiteX1" fmla="*/ 4228339 w 4228339"/>
              <a:gd name="connsiteY1" fmla="*/ 0 h 5257798"/>
              <a:gd name="connsiteX2" fmla="*/ 4228339 w 4228339"/>
              <a:gd name="connsiteY2" fmla="*/ 5257798 h 5257798"/>
              <a:gd name="connsiteX3" fmla="*/ 0 w 4228339"/>
              <a:gd name="connsiteY3" fmla="*/ 5257798 h 5257798"/>
              <a:gd name="connsiteX4" fmla="*/ 0 w 4228339"/>
              <a:gd name="connsiteY4" fmla="*/ 0 h 5257798"/>
              <a:gd name="connsiteX0" fmla="*/ 2252869 w 4228339"/>
              <a:gd name="connsiteY0" fmla="*/ 2597426 h 5257798"/>
              <a:gd name="connsiteX1" fmla="*/ 4228339 w 4228339"/>
              <a:gd name="connsiteY1" fmla="*/ 0 h 5257798"/>
              <a:gd name="connsiteX2" fmla="*/ 4228339 w 4228339"/>
              <a:gd name="connsiteY2" fmla="*/ 5257798 h 5257798"/>
              <a:gd name="connsiteX3" fmla="*/ 0 w 4228339"/>
              <a:gd name="connsiteY3" fmla="*/ 5257798 h 5257798"/>
              <a:gd name="connsiteX4" fmla="*/ 2252869 w 4228339"/>
              <a:gd name="connsiteY4" fmla="*/ 2597426 h 5257798"/>
              <a:gd name="connsiteX0" fmla="*/ 2213112 w 4228339"/>
              <a:gd name="connsiteY0" fmla="*/ 2531166 h 5257798"/>
              <a:gd name="connsiteX1" fmla="*/ 4228339 w 4228339"/>
              <a:gd name="connsiteY1" fmla="*/ 0 h 5257798"/>
              <a:gd name="connsiteX2" fmla="*/ 4228339 w 4228339"/>
              <a:gd name="connsiteY2" fmla="*/ 5257798 h 5257798"/>
              <a:gd name="connsiteX3" fmla="*/ 0 w 4228339"/>
              <a:gd name="connsiteY3" fmla="*/ 5257798 h 5257798"/>
              <a:gd name="connsiteX4" fmla="*/ 2213112 w 4228339"/>
              <a:gd name="connsiteY4" fmla="*/ 2531166 h 525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339" h="5257798">
                <a:moveTo>
                  <a:pt x="2213112" y="2531166"/>
                </a:moveTo>
                <a:lnTo>
                  <a:pt x="4228339" y="0"/>
                </a:lnTo>
                <a:lnTo>
                  <a:pt x="4228339" y="5257798"/>
                </a:lnTo>
                <a:lnTo>
                  <a:pt x="0" y="5257798"/>
                </a:lnTo>
                <a:lnTo>
                  <a:pt x="2213112" y="253116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FEFFB5-ADC1-4CC8-A6D1-2E343C253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5016" r="14943" b="30245"/>
          <a:stretch/>
        </p:blipFill>
        <p:spPr>
          <a:xfrm>
            <a:off x="732772" y="2209800"/>
            <a:ext cx="5844798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B32A76-FF90-4C83-8A5F-6D5142F16227}"/>
              </a:ext>
            </a:extLst>
          </p:cNvPr>
          <p:cNvSpPr txBox="1"/>
          <p:nvPr/>
        </p:nvSpPr>
        <p:spPr>
          <a:xfrm>
            <a:off x="1316457" y="5105400"/>
            <a:ext cx="467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48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A88A3-4BF5-4BC9-ADB0-09304FC60943}"/>
              </a:ext>
            </a:extLst>
          </p:cNvPr>
          <p:cNvSpPr txBox="1"/>
          <p:nvPr/>
        </p:nvSpPr>
        <p:spPr>
          <a:xfrm>
            <a:off x="6787837" y="2413337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০২। </a:t>
            </a: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ECC78-92DD-421C-A2B3-C852830507FE}"/>
              </a:ext>
            </a:extLst>
          </p:cNvPr>
          <p:cNvSpPr txBox="1"/>
          <p:nvPr/>
        </p:nvSpPr>
        <p:spPr>
          <a:xfrm>
            <a:off x="6172200" y="1295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88CB1-4CC7-4265-A1C1-92D8EAEDE5D5}"/>
              </a:ext>
            </a:extLst>
          </p:cNvPr>
          <p:cNvSpPr/>
          <p:nvPr/>
        </p:nvSpPr>
        <p:spPr>
          <a:xfrm>
            <a:off x="424070" y="312110"/>
            <a:ext cx="4224130" cy="62337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39DD53-454D-42B4-B152-C3ABA58C295A}"/>
              </a:ext>
            </a:extLst>
          </p:cNvPr>
          <p:cNvSpPr/>
          <p:nvPr/>
        </p:nvSpPr>
        <p:spPr>
          <a:xfrm>
            <a:off x="430696" y="3988904"/>
            <a:ext cx="4200938" cy="25146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D34D-9554-4589-8F9C-A7A1F8146D92}"/>
              </a:ext>
            </a:extLst>
          </p:cNvPr>
          <p:cNvSpPr txBox="1"/>
          <p:nvPr/>
        </p:nvSpPr>
        <p:spPr>
          <a:xfrm>
            <a:off x="5029200" y="244282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---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53FC4-D489-4E0C-8992-C4FB24E76054}"/>
              </a:ext>
            </a:extLst>
          </p:cNvPr>
          <p:cNvSpPr txBox="1"/>
          <p:nvPr/>
        </p:nvSpPr>
        <p:spPr>
          <a:xfrm>
            <a:off x="4810537" y="3377396"/>
            <a:ext cx="6950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উৎপত্তি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ব্যবসায়ের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67198-667A-4EB0-8AD5-4E644E969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762000"/>
            <a:ext cx="3397511" cy="3730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বববব.jpg">
            <a:extLst>
              <a:ext uri="{FF2B5EF4-FFF2-40B4-BE49-F238E27FC236}">
                <a16:creationId xmlns:a16="http://schemas.microsoft.com/office/drawing/2014/main" id="{0BC2A8B4-1CDB-43D0-8188-0AA2DEC5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83" y="3704822"/>
            <a:ext cx="3392582" cy="214436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B2266-86DA-4D36-A429-497D75B465E1}"/>
              </a:ext>
            </a:extLst>
          </p:cNvPr>
          <p:cNvSpPr/>
          <p:nvPr/>
        </p:nvSpPr>
        <p:spPr>
          <a:xfrm>
            <a:off x="457200" y="304800"/>
            <a:ext cx="3886200" cy="62484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2.jpg">
            <a:extLst>
              <a:ext uri="{FF2B5EF4-FFF2-40B4-BE49-F238E27FC236}">
                <a16:creationId xmlns:a16="http://schemas.microsoft.com/office/drawing/2014/main" id="{0D0A38ED-DF2C-45F8-8189-7801A397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782" y="838200"/>
            <a:ext cx="3392583" cy="214436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2" name="Picture 11" descr="ববববব.jpg">
            <a:extLst>
              <a:ext uri="{FF2B5EF4-FFF2-40B4-BE49-F238E27FC236}">
                <a16:creationId xmlns:a16="http://schemas.microsoft.com/office/drawing/2014/main" id="{9290093C-4D17-4B85-8FCF-96E74C9D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047" y="3704822"/>
            <a:ext cx="3392583" cy="2144368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2EABF-70D6-44CA-B175-0DF5589897BE}"/>
              </a:ext>
            </a:extLst>
          </p:cNvPr>
          <p:cNvSpPr txBox="1"/>
          <p:nvPr/>
        </p:nvSpPr>
        <p:spPr>
          <a:xfrm>
            <a:off x="4886738" y="30695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0A1D7-1612-4BDD-BB8C-C7953BF766C8}"/>
              </a:ext>
            </a:extLst>
          </p:cNvPr>
          <p:cNvSpPr txBox="1"/>
          <p:nvPr/>
        </p:nvSpPr>
        <p:spPr>
          <a:xfrm>
            <a:off x="8524473" y="30695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1EA3ED-9912-4D98-9796-A25EEF2289C7}"/>
              </a:ext>
            </a:extLst>
          </p:cNvPr>
          <p:cNvSpPr txBox="1"/>
          <p:nvPr/>
        </p:nvSpPr>
        <p:spPr>
          <a:xfrm>
            <a:off x="4886738" y="5892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3BA62-7815-4F04-A3B4-DAFF5355EB8D}"/>
              </a:ext>
            </a:extLst>
          </p:cNvPr>
          <p:cNvSpPr txBox="1"/>
          <p:nvPr/>
        </p:nvSpPr>
        <p:spPr>
          <a:xfrm>
            <a:off x="8524473" y="592372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9D7AC-CF87-46DB-BFF9-52C46CDB7511}"/>
              </a:ext>
            </a:extLst>
          </p:cNvPr>
          <p:cNvSpPr txBox="1"/>
          <p:nvPr/>
        </p:nvSpPr>
        <p:spPr>
          <a:xfrm>
            <a:off x="599635" y="586945"/>
            <a:ext cx="351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83431-8009-41AD-832A-592B8D0B57C7}"/>
              </a:ext>
            </a:extLst>
          </p:cNvPr>
          <p:cNvSpPr txBox="1"/>
          <p:nvPr/>
        </p:nvSpPr>
        <p:spPr>
          <a:xfrm>
            <a:off x="619512" y="3193291"/>
            <a:ext cx="3697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E7D56E-CD60-4579-B81B-CE4EDA89C27F}"/>
              </a:ext>
            </a:extLst>
          </p:cNvPr>
          <p:cNvSpPr txBox="1"/>
          <p:nvPr/>
        </p:nvSpPr>
        <p:spPr>
          <a:xfrm>
            <a:off x="780215" y="5565742"/>
            <a:ext cx="315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3851D-FDCB-4681-A0D6-44613784A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91851" y="835697"/>
            <a:ext cx="3392583" cy="2146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B8559D-A115-44D8-814B-7EE1CB9A359C}"/>
              </a:ext>
            </a:extLst>
          </p:cNvPr>
          <p:cNvSpPr/>
          <p:nvPr/>
        </p:nvSpPr>
        <p:spPr>
          <a:xfrm>
            <a:off x="381000" y="301487"/>
            <a:ext cx="6172200" cy="6512579"/>
          </a:xfrm>
          <a:custGeom>
            <a:avLst/>
            <a:gdLst>
              <a:gd name="connsiteX0" fmla="*/ 0 w 4953000"/>
              <a:gd name="connsiteY0" fmla="*/ 0 h 6172200"/>
              <a:gd name="connsiteX1" fmla="*/ 4953000 w 4953000"/>
              <a:gd name="connsiteY1" fmla="*/ 0 h 6172200"/>
              <a:gd name="connsiteX2" fmla="*/ 4953000 w 4953000"/>
              <a:gd name="connsiteY2" fmla="*/ 6172200 h 6172200"/>
              <a:gd name="connsiteX3" fmla="*/ 0 w 4953000"/>
              <a:gd name="connsiteY3" fmla="*/ 6172200 h 6172200"/>
              <a:gd name="connsiteX4" fmla="*/ 0 w 4953000"/>
              <a:gd name="connsiteY4" fmla="*/ 0 h 6172200"/>
              <a:gd name="connsiteX0" fmla="*/ 0 w 4953000"/>
              <a:gd name="connsiteY0" fmla="*/ 0 h 6172200"/>
              <a:gd name="connsiteX1" fmla="*/ 3468757 w 4953000"/>
              <a:gd name="connsiteY1" fmla="*/ 53008 h 6172200"/>
              <a:gd name="connsiteX2" fmla="*/ 4953000 w 4953000"/>
              <a:gd name="connsiteY2" fmla="*/ 6172200 h 6172200"/>
              <a:gd name="connsiteX3" fmla="*/ 0 w 4953000"/>
              <a:gd name="connsiteY3" fmla="*/ 6172200 h 6172200"/>
              <a:gd name="connsiteX4" fmla="*/ 0 w 4953000"/>
              <a:gd name="connsiteY4" fmla="*/ 0 h 6172200"/>
              <a:gd name="connsiteX0" fmla="*/ 0 w 6344478"/>
              <a:gd name="connsiteY0" fmla="*/ 0 h 6198705"/>
              <a:gd name="connsiteX1" fmla="*/ 3468757 w 6344478"/>
              <a:gd name="connsiteY1" fmla="*/ 53008 h 6198705"/>
              <a:gd name="connsiteX2" fmla="*/ 6344478 w 6344478"/>
              <a:gd name="connsiteY2" fmla="*/ 6198705 h 6198705"/>
              <a:gd name="connsiteX3" fmla="*/ 0 w 6344478"/>
              <a:gd name="connsiteY3" fmla="*/ 6172200 h 6198705"/>
              <a:gd name="connsiteX4" fmla="*/ 0 w 6344478"/>
              <a:gd name="connsiteY4" fmla="*/ 0 h 6198705"/>
              <a:gd name="connsiteX0" fmla="*/ 0 w 5536096"/>
              <a:gd name="connsiteY0" fmla="*/ 0 h 6291470"/>
              <a:gd name="connsiteX1" fmla="*/ 3468757 w 5536096"/>
              <a:gd name="connsiteY1" fmla="*/ 53008 h 6291470"/>
              <a:gd name="connsiteX2" fmla="*/ 5536096 w 5536096"/>
              <a:gd name="connsiteY2" fmla="*/ 6291470 h 6291470"/>
              <a:gd name="connsiteX3" fmla="*/ 0 w 5536096"/>
              <a:gd name="connsiteY3" fmla="*/ 6172200 h 6291470"/>
              <a:gd name="connsiteX4" fmla="*/ 0 w 5536096"/>
              <a:gd name="connsiteY4" fmla="*/ 0 h 6291470"/>
              <a:gd name="connsiteX0" fmla="*/ 0 w 5536096"/>
              <a:gd name="connsiteY0" fmla="*/ 53009 h 6344479"/>
              <a:gd name="connsiteX1" fmla="*/ 3415749 w 5536096"/>
              <a:gd name="connsiteY1" fmla="*/ 0 h 6344479"/>
              <a:gd name="connsiteX2" fmla="*/ 5536096 w 5536096"/>
              <a:gd name="connsiteY2" fmla="*/ 6344479 h 6344479"/>
              <a:gd name="connsiteX3" fmla="*/ 0 w 5536096"/>
              <a:gd name="connsiteY3" fmla="*/ 6225209 h 6344479"/>
              <a:gd name="connsiteX4" fmla="*/ 0 w 5536096"/>
              <a:gd name="connsiteY4" fmla="*/ 53009 h 6344479"/>
              <a:gd name="connsiteX0" fmla="*/ 0 w 5536096"/>
              <a:gd name="connsiteY0" fmla="*/ 0 h 6370983"/>
              <a:gd name="connsiteX1" fmla="*/ 3415749 w 5536096"/>
              <a:gd name="connsiteY1" fmla="*/ 26504 h 6370983"/>
              <a:gd name="connsiteX2" fmla="*/ 5536096 w 5536096"/>
              <a:gd name="connsiteY2" fmla="*/ 6370983 h 6370983"/>
              <a:gd name="connsiteX3" fmla="*/ 0 w 5536096"/>
              <a:gd name="connsiteY3" fmla="*/ 6251713 h 6370983"/>
              <a:gd name="connsiteX4" fmla="*/ 0 w 5536096"/>
              <a:gd name="connsiteY4" fmla="*/ 0 h 6370983"/>
              <a:gd name="connsiteX0" fmla="*/ 0 w 5536096"/>
              <a:gd name="connsiteY0" fmla="*/ 0 h 6370983"/>
              <a:gd name="connsiteX1" fmla="*/ 3415749 w 5536096"/>
              <a:gd name="connsiteY1" fmla="*/ 26504 h 6370983"/>
              <a:gd name="connsiteX2" fmla="*/ 5536096 w 5536096"/>
              <a:gd name="connsiteY2" fmla="*/ 6370983 h 6370983"/>
              <a:gd name="connsiteX3" fmla="*/ 0 w 5536096"/>
              <a:gd name="connsiteY3" fmla="*/ 6304721 h 6370983"/>
              <a:gd name="connsiteX4" fmla="*/ 0 w 5536096"/>
              <a:gd name="connsiteY4" fmla="*/ 0 h 637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6096" h="6370983">
                <a:moveTo>
                  <a:pt x="0" y="0"/>
                </a:moveTo>
                <a:lnTo>
                  <a:pt x="3415749" y="26504"/>
                </a:lnTo>
                <a:lnTo>
                  <a:pt x="5536096" y="6370983"/>
                </a:lnTo>
                <a:lnTo>
                  <a:pt x="0" y="630472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DCC62-8F7D-441A-9812-72EAA33C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2" y="2276705"/>
            <a:ext cx="3581400" cy="38243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18EC71-640E-45DC-A8DC-2D52E98904AD}"/>
              </a:ext>
            </a:extLst>
          </p:cNvPr>
          <p:cNvSpPr/>
          <p:nvPr/>
        </p:nvSpPr>
        <p:spPr>
          <a:xfrm>
            <a:off x="381000" y="304800"/>
            <a:ext cx="3581400" cy="133991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719EE-B3FA-4395-9A56-633C735AF8F3}"/>
              </a:ext>
            </a:extLst>
          </p:cNvPr>
          <p:cNvSpPr txBox="1"/>
          <p:nvPr/>
        </p:nvSpPr>
        <p:spPr>
          <a:xfrm>
            <a:off x="381000" y="55925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C7ED5-B292-4050-8146-996171F30576}"/>
              </a:ext>
            </a:extLst>
          </p:cNvPr>
          <p:cNvSpPr txBox="1"/>
          <p:nvPr/>
        </p:nvSpPr>
        <p:spPr>
          <a:xfrm>
            <a:off x="7198733" y="1922762"/>
            <a:ext cx="406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635CC-836E-467D-A8F0-C788B965DC5C}"/>
              </a:ext>
            </a:extLst>
          </p:cNvPr>
          <p:cNvSpPr txBox="1"/>
          <p:nvPr/>
        </p:nvSpPr>
        <p:spPr>
          <a:xfrm>
            <a:off x="5681150" y="3111667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বৈধভাবে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কর্মকান্ডের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মাধমে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উপার্জনকে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ব্যবসায়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B1711A1B-6E5F-4CE3-83C5-FAFCDD8966B3}"/>
              </a:ext>
            </a:extLst>
          </p:cNvPr>
          <p:cNvSpPr/>
          <p:nvPr/>
        </p:nvSpPr>
        <p:spPr>
          <a:xfrm>
            <a:off x="3570013" y="307012"/>
            <a:ext cx="3335956" cy="633824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31 w 10731"/>
              <a:gd name="connsiteY0" fmla="*/ 10168 h 10168"/>
              <a:gd name="connsiteX1" fmla="*/ 0 w 10731"/>
              <a:gd name="connsiteY1" fmla="*/ 0 h 10168"/>
              <a:gd name="connsiteX2" fmla="*/ 10731 w 10731"/>
              <a:gd name="connsiteY2" fmla="*/ 168 h 10168"/>
              <a:gd name="connsiteX3" fmla="*/ 8731 w 10731"/>
              <a:gd name="connsiteY3" fmla="*/ 10168 h 10168"/>
              <a:gd name="connsiteX4" fmla="*/ 731 w 10731"/>
              <a:gd name="connsiteY4" fmla="*/ 10168 h 10168"/>
              <a:gd name="connsiteX0" fmla="*/ 731 w 8731"/>
              <a:gd name="connsiteY0" fmla="*/ 10168 h 10168"/>
              <a:gd name="connsiteX1" fmla="*/ 0 w 8731"/>
              <a:gd name="connsiteY1" fmla="*/ 0 h 10168"/>
              <a:gd name="connsiteX2" fmla="*/ 2412 w 8731"/>
              <a:gd name="connsiteY2" fmla="*/ 0 h 10168"/>
              <a:gd name="connsiteX3" fmla="*/ 8731 w 8731"/>
              <a:gd name="connsiteY3" fmla="*/ 10168 h 10168"/>
              <a:gd name="connsiteX4" fmla="*/ 731 w 8731"/>
              <a:gd name="connsiteY4" fmla="*/ 10168 h 10168"/>
              <a:gd name="connsiteX0" fmla="*/ 837 w 15333"/>
              <a:gd name="connsiteY0" fmla="*/ 10000 h 10000"/>
              <a:gd name="connsiteX1" fmla="*/ 0 w 15333"/>
              <a:gd name="connsiteY1" fmla="*/ 0 h 10000"/>
              <a:gd name="connsiteX2" fmla="*/ 2763 w 15333"/>
              <a:gd name="connsiteY2" fmla="*/ 0 h 10000"/>
              <a:gd name="connsiteX3" fmla="*/ 15333 w 15333"/>
              <a:gd name="connsiteY3" fmla="*/ 9856 h 10000"/>
              <a:gd name="connsiteX4" fmla="*/ 837 w 15333"/>
              <a:gd name="connsiteY4" fmla="*/ 10000 h 10000"/>
              <a:gd name="connsiteX0" fmla="*/ 837 w 15333"/>
              <a:gd name="connsiteY0" fmla="*/ 10000 h 10000"/>
              <a:gd name="connsiteX1" fmla="*/ 0 w 15333"/>
              <a:gd name="connsiteY1" fmla="*/ 0 h 10000"/>
              <a:gd name="connsiteX2" fmla="*/ 2763 w 15333"/>
              <a:gd name="connsiteY2" fmla="*/ 0 h 10000"/>
              <a:gd name="connsiteX3" fmla="*/ 15333 w 15333"/>
              <a:gd name="connsiteY3" fmla="*/ 9856 h 10000"/>
              <a:gd name="connsiteX4" fmla="*/ 837 w 15333"/>
              <a:gd name="connsiteY4" fmla="*/ 10000 h 10000"/>
              <a:gd name="connsiteX0" fmla="*/ 908 w 15333"/>
              <a:gd name="connsiteY0" fmla="*/ 9794 h 9856"/>
              <a:gd name="connsiteX1" fmla="*/ 0 w 15333"/>
              <a:gd name="connsiteY1" fmla="*/ 0 h 9856"/>
              <a:gd name="connsiteX2" fmla="*/ 2763 w 15333"/>
              <a:gd name="connsiteY2" fmla="*/ 0 h 9856"/>
              <a:gd name="connsiteX3" fmla="*/ 15333 w 15333"/>
              <a:gd name="connsiteY3" fmla="*/ 9856 h 9856"/>
              <a:gd name="connsiteX4" fmla="*/ 908 w 15333"/>
              <a:gd name="connsiteY4" fmla="*/ 9794 h 9856"/>
              <a:gd name="connsiteX0" fmla="*/ 592 w 10000"/>
              <a:gd name="connsiteY0" fmla="*/ 9937 h 10000"/>
              <a:gd name="connsiteX1" fmla="*/ 0 w 10000"/>
              <a:gd name="connsiteY1" fmla="*/ 0 h 10000"/>
              <a:gd name="connsiteX2" fmla="*/ 1802 w 10000"/>
              <a:gd name="connsiteY2" fmla="*/ 0 h 10000"/>
              <a:gd name="connsiteX3" fmla="*/ 10000 w 10000"/>
              <a:gd name="connsiteY3" fmla="*/ 10000 h 10000"/>
              <a:gd name="connsiteX4" fmla="*/ 592 w 10000"/>
              <a:gd name="connsiteY4" fmla="*/ 9937 h 10000"/>
              <a:gd name="connsiteX0" fmla="*/ 8243 w 10235"/>
              <a:gd name="connsiteY0" fmla="*/ 9937 h 10000"/>
              <a:gd name="connsiteX1" fmla="*/ 0 w 10235"/>
              <a:gd name="connsiteY1" fmla="*/ 0 h 10000"/>
              <a:gd name="connsiteX2" fmla="*/ 1802 w 10235"/>
              <a:gd name="connsiteY2" fmla="*/ 0 h 10000"/>
              <a:gd name="connsiteX3" fmla="*/ 10000 w 10235"/>
              <a:gd name="connsiteY3" fmla="*/ 10000 h 10000"/>
              <a:gd name="connsiteX4" fmla="*/ 8243 w 10235"/>
              <a:gd name="connsiteY4" fmla="*/ 9937 h 10000"/>
              <a:gd name="connsiteX0" fmla="*/ 9681 w 11673"/>
              <a:gd name="connsiteY0" fmla="*/ 9937 h 10000"/>
              <a:gd name="connsiteX1" fmla="*/ 0 w 11673"/>
              <a:gd name="connsiteY1" fmla="*/ 0 h 10000"/>
              <a:gd name="connsiteX2" fmla="*/ 3240 w 11673"/>
              <a:gd name="connsiteY2" fmla="*/ 0 h 10000"/>
              <a:gd name="connsiteX3" fmla="*/ 11438 w 11673"/>
              <a:gd name="connsiteY3" fmla="*/ 10000 h 10000"/>
              <a:gd name="connsiteX4" fmla="*/ 9681 w 11673"/>
              <a:gd name="connsiteY4" fmla="*/ 99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3" h="10000">
                <a:moveTo>
                  <a:pt x="9681" y="9937"/>
                </a:moveTo>
                <a:cubicBezTo>
                  <a:pt x="9762" y="9718"/>
                  <a:pt x="198" y="3313"/>
                  <a:pt x="0" y="0"/>
                </a:cubicBezTo>
                <a:lnTo>
                  <a:pt x="3240" y="0"/>
                </a:lnTo>
                <a:lnTo>
                  <a:pt x="11438" y="10000"/>
                </a:lnTo>
                <a:cubicBezTo>
                  <a:pt x="11254" y="9798"/>
                  <a:pt x="12833" y="9888"/>
                  <a:pt x="9681" y="9937"/>
                </a:cubicBezTo>
                <a:close/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2AC34C-B929-4FAB-BACF-14BA155CC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12353"/>
            <a:ext cx="33528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A2FFF-4F48-4203-9020-C0E51D11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712353"/>
            <a:ext cx="33528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7C1AAE-2365-40F4-9425-5BEE86711F00}"/>
              </a:ext>
            </a:extLst>
          </p:cNvPr>
          <p:cNvSpPr/>
          <p:nvPr/>
        </p:nvSpPr>
        <p:spPr>
          <a:xfrm>
            <a:off x="419098" y="304800"/>
            <a:ext cx="3581401" cy="6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B03FF-C8D5-4A24-931C-EBBCDC06CCD7}"/>
              </a:ext>
            </a:extLst>
          </p:cNvPr>
          <p:cNvSpPr txBox="1"/>
          <p:nvPr/>
        </p:nvSpPr>
        <p:spPr>
          <a:xfrm>
            <a:off x="825122" y="998093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‌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ECCC43-5789-4792-A634-3F6FD3D3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581400"/>
            <a:ext cx="33528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03341-CA71-4238-937E-6ED121EE9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81400"/>
            <a:ext cx="33528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8F0A3-D88B-42D7-981C-195CF49B4A6D}"/>
              </a:ext>
            </a:extLst>
          </p:cNvPr>
          <p:cNvSpPr txBox="1"/>
          <p:nvPr/>
        </p:nvSpPr>
        <p:spPr>
          <a:xfrm>
            <a:off x="4876800" y="2866601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পশু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C6457-59F1-4D58-87FE-77393D601A5E}"/>
              </a:ext>
            </a:extLst>
          </p:cNvPr>
          <p:cNvSpPr txBox="1"/>
          <p:nvPr/>
        </p:nvSpPr>
        <p:spPr>
          <a:xfrm>
            <a:off x="8667750" y="2866601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কড়ি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পাথর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14069-9293-4999-92E9-32CE80BBEF42}"/>
              </a:ext>
            </a:extLst>
          </p:cNvPr>
          <p:cNvSpPr txBox="1"/>
          <p:nvPr/>
        </p:nvSpPr>
        <p:spPr>
          <a:xfrm>
            <a:off x="4743450" y="5706644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বিপ্লব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E084D-A746-42FE-9A40-0DE4F8D7DEBC}"/>
              </a:ext>
            </a:extLst>
          </p:cNvPr>
          <p:cNvSpPr txBox="1"/>
          <p:nvPr/>
        </p:nvSpPr>
        <p:spPr>
          <a:xfrm>
            <a:off x="7991060" y="5706644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AF8963-A311-40BC-A4A1-C12507F6E6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/>
          <a:stretch/>
        </p:blipFill>
        <p:spPr>
          <a:xfrm>
            <a:off x="533750" y="3276600"/>
            <a:ext cx="3402145" cy="211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364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Wingdings</vt:lpstr>
      <vt:lpstr>Office Theme</vt:lpstr>
      <vt:lpstr>মাল্টিমিডিয়া ক্লাসে সবাইকে   স্বাগত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ও স্বাগতম</dc:title>
  <dc:creator>user</dc:creator>
  <cp:lastModifiedBy>hp</cp:lastModifiedBy>
  <cp:revision>146</cp:revision>
  <dcterms:created xsi:type="dcterms:W3CDTF">2006-08-16T00:00:00Z</dcterms:created>
  <dcterms:modified xsi:type="dcterms:W3CDTF">2022-03-28T15:12:32Z</dcterms:modified>
</cp:coreProperties>
</file>