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0" r:id="rId1"/>
  </p:sldMasterIdLst>
  <p:notesMasterIdLst>
    <p:notesMasterId r:id="rId22"/>
  </p:notesMasterIdLst>
  <p:sldIdLst>
    <p:sldId id="277" r:id="rId2"/>
    <p:sldId id="279" r:id="rId3"/>
    <p:sldId id="278" r:id="rId4"/>
    <p:sldId id="283" r:id="rId5"/>
    <p:sldId id="284" r:id="rId6"/>
    <p:sldId id="285" r:id="rId7"/>
    <p:sldId id="280" r:id="rId8"/>
    <p:sldId id="258" r:id="rId9"/>
    <p:sldId id="257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75" r:id="rId18"/>
    <p:sldId id="268" r:id="rId19"/>
    <p:sldId id="282" r:id="rId20"/>
    <p:sldId id="281" r:id="rId21"/>
  </p:sldIdLst>
  <p:sldSz cx="12192000" cy="6858000"/>
  <p:notesSz cx="6858000" cy="9144000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Vrinda" panose="020B0502040204020203" pitchFamily="34" charset="0"/>
      <p:regular r:id="rId28"/>
      <p:bold r:id="rId29"/>
    </p:embeddedFont>
    <p:embeddedFont>
      <p:font typeface="NikoshBAN" panose="020000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utonnyMJ" panose="020B0604020202020204"/>
      <p:regular r:id="rId35"/>
    </p:embeddedFont>
    <p:embeddedFont>
      <p:font typeface="Open Sans" panose="020B0604020202020204" charset="0"/>
      <p:regular r:id="rId36"/>
    </p:embeddedFont>
    <p:embeddedFont>
      <p:font typeface="Aharoni" panose="02010803020104030203" pitchFamily="2" charset="-79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758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28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65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74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453E11C-1612-4F46-95A5-2A80F37DC1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13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14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1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65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29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71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21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2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3042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08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9082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09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63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4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ushtiacitycolle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7625" y="88900"/>
            <a:ext cx="1210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latin typeface="Aharoni" panose="02010803020104030203" pitchFamily="2" charset="-79"/>
                <a:cs typeface="Aharoni" panose="02010803020104030203" pitchFamily="2" charset="-79"/>
              </a:rPr>
              <a:t>SUNDARBAN  MOHILA  COLLEGE </a:t>
            </a:r>
          </a:p>
        </p:txBody>
      </p:sp>
      <p:pic>
        <p:nvPicPr>
          <p:cNvPr id="5124" name="Video_counter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4918" r="12529"/>
          <a:stretch>
            <a:fillRect/>
          </a:stretch>
        </p:blipFill>
        <p:spPr bwMode="auto">
          <a:xfrm>
            <a:off x="47625" y="796925"/>
            <a:ext cx="121094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8943975" y="6526213"/>
            <a:ext cx="324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70C0"/>
                </a:solidFill>
                <a:latin typeface="NikosBan"/>
              </a:rPr>
              <a:t>ইমেইল-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309497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2933700" y="216730"/>
            <a:ext cx="6978926" cy="1752600"/>
          </a:xfrm>
          <a:prstGeom prst="horizontalScroll">
            <a:avLst>
              <a:gd name="adj" fmla="val 22330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i="0" u="none" strike="noStrike" cap="none" dirty="0" smtClean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5400" b="1" i="0" u="none" strike="noStrike" cap="none" dirty="0">
              <a:solidFill>
                <a:schemeClr val="lt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l="5725" t="10244" r="4435" b="65972"/>
          <a:stretch/>
        </p:blipFill>
        <p:spPr>
          <a:xfrm>
            <a:off x="2504661" y="5255040"/>
            <a:ext cx="6780696" cy="869950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052926" y="2343150"/>
            <a:ext cx="10357195" cy="2800350"/>
            <a:chOff x="1052926" y="2343150"/>
            <a:chExt cx="10357195" cy="2800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26" y="2343150"/>
              <a:ext cx="3704604" cy="28003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602" y="2343151"/>
              <a:ext cx="3135519" cy="27280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49" y="2343150"/>
              <a:ext cx="3318841" cy="27280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2093843" y="2149785"/>
            <a:ext cx="954156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	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ওয়েব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পাবলিশিং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কি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	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ডোমেইন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কি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	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ওয়েব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হোস্টিংএর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গুরুত্ব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	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ওয়েব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সার্ভার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কিভাবে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কাজ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তা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বর্ণনা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                      </a:t>
            </a:r>
            <a:endParaRPr sz="3600" b="0" i="0" u="none" strike="noStrike" cap="none" dirty="0">
              <a:solidFill>
                <a:schemeClr val="tx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344" y="415991"/>
            <a:ext cx="6438253" cy="1246909"/>
            <a:chOff x="2" y="0"/>
            <a:chExt cx="3228434" cy="1246909"/>
          </a:xfrm>
          <a:solidFill>
            <a:schemeClr val="accent2"/>
          </a:solidFill>
          <a:scene3d>
            <a:camera prst="perspectiveRight"/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2" y="0"/>
              <a:ext cx="3228434" cy="124690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72795" y="182606"/>
              <a:ext cx="2282848" cy="881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3" name="Google Shape;133;p17"/>
          <p:cNvSpPr txBox="1"/>
          <p:nvPr/>
        </p:nvSpPr>
        <p:spPr>
          <a:xfrm>
            <a:off x="3491344" y="716279"/>
            <a:ext cx="7160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</a:t>
            </a:r>
            <a:r>
              <a:rPr lang="en-US" sz="3600" b="0" i="0" u="none" strike="noStrike" cap="none" dirty="0" err="1" smtClean="0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পাঠ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শেষে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শিক্ষার্থীরা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NikosBan"/>
                <a:cs typeface="NikoshBAN" panose="02000000000000000000" pitchFamily="2" charset="0"/>
                <a:sym typeface="Arial"/>
              </a:rPr>
              <a:t> </a:t>
            </a:r>
            <a:r>
              <a:rPr lang="en-US" sz="3600" b="0" i="0" u="none" strike="noStrike" cap="none" dirty="0" smtClean="0">
                <a:solidFill>
                  <a:schemeClr val="tx1"/>
                </a:solidFill>
                <a:latin typeface="NikosBan"/>
                <a:sym typeface="Arial"/>
              </a:rPr>
              <a:t>-------</a:t>
            </a:r>
            <a:endParaRPr sz="3600" dirty="0">
              <a:solidFill>
                <a:schemeClr val="tx1"/>
              </a:solidFill>
              <a:latin typeface="NikosBan"/>
              <a:ea typeface="Calibri"/>
              <a:cs typeface="Calibri"/>
              <a:sym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85394" y="2345635"/>
            <a:ext cx="371061" cy="3445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5518" y="2922103"/>
            <a:ext cx="371061" cy="3445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5398" y="3458818"/>
            <a:ext cx="371061" cy="3445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5278" y="3942525"/>
            <a:ext cx="371061" cy="3445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19"/>
          <p:cNvSpPr/>
          <p:nvPr/>
        </p:nvSpPr>
        <p:spPr>
          <a:xfrm>
            <a:off x="371061" y="1906485"/>
            <a:ext cx="11529391" cy="449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একটি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ওয়েবসাইট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তৈরির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মূল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উদ্দেশ্য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হল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সেটি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যেন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বিশ্বের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যেকোন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স্থান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থেকে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যেকোন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সময়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ওয়ার্ল্ড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ওয়েবের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মাধ্যমে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ব্যবহারকারী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দেখতে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পারে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।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Open Sans"/>
              <a:cs typeface="NikoshBAN" panose="02000000000000000000" pitchFamily="2" charset="0"/>
              <a:sym typeface="Calibri"/>
            </a:endParaRPr>
          </a:p>
          <a:p>
            <a:pPr marL="0" lvl="0" indent="0">
              <a:buFont typeface="Arial"/>
              <a:buNone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Open Sans"/>
              <a:cs typeface="NikoshBAN" panose="02000000000000000000" pitchFamily="2" charset="0"/>
              <a:sym typeface="Calibri"/>
            </a:endParaRPr>
          </a:p>
          <a:p>
            <a:pPr marL="0" lvl="0" indent="0">
              <a:buFont typeface="Arial"/>
              <a:buNone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ওয়েবসাইটকে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ওয়ার্ল্ড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ওয়াইড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ওয়েব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ইন্টারনেটে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প্রকাশের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প্রক্রিয়াকেই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ওয়েবসাইট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পাবলিশিং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বলা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Open Sans"/>
              <a:cs typeface="NikoshBAN" panose="02000000000000000000" pitchFamily="2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ওয়েবসাইট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সেটিকে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সার্ভারে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সংরক্ষন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যেটিকে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হোস্টিং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বলা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পাশাপাশি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সনাক্ত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অদ্বিতীয়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নামকরণের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প্রয়োজন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যেটি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ডোমেইন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নেইম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হিসাবে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অভিহিত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)।</a:t>
            </a:r>
            <a:endParaRPr sz="4800" b="0" i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344384"/>
            <a:ext cx="8415130" cy="94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34" y="414213"/>
            <a:ext cx="4714504" cy="9039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49772" y="4164062"/>
            <a:ext cx="4834988" cy="1287237"/>
            <a:chOff x="4809507" y="4365315"/>
            <a:chExt cx="4834988" cy="1287237"/>
          </a:xfrm>
        </p:grpSpPr>
        <p:sp>
          <p:nvSpPr>
            <p:cNvPr id="9" name="Down Arrow 8"/>
            <p:cNvSpPr/>
            <p:nvPr/>
          </p:nvSpPr>
          <p:spPr>
            <a:xfrm flipH="1" flipV="1">
              <a:off x="7700283" y="5070537"/>
              <a:ext cx="156110" cy="261257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09507" y="4365315"/>
              <a:ext cx="4834988" cy="1287237"/>
              <a:chOff x="5118265" y="3866654"/>
              <a:chExt cx="4834988" cy="12872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225142" y="4209554"/>
                <a:ext cx="4728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</a:rPr>
                  <a:t>https</a:t>
                </a:r>
                <a:r>
                  <a:rPr lang="en-US" sz="1800" smtClean="0">
                    <a:solidFill>
                      <a:srgbClr val="0070C0"/>
                    </a:solidFill>
                  </a:rPr>
                  <a:t>://  </a:t>
                </a:r>
                <a:r>
                  <a:rPr lang="en-US" sz="1800" smtClean="0">
                    <a:solidFill>
                      <a:srgbClr val="7030A0"/>
                    </a:solidFill>
                  </a:rPr>
                  <a:t>www</a:t>
                </a:r>
                <a:r>
                  <a:rPr lang="en-US" sz="1800" smtClean="0"/>
                  <a:t>.    </a:t>
                </a:r>
                <a:r>
                  <a:rPr lang="en-US" sz="1800" smtClean="0">
                    <a:solidFill>
                      <a:srgbClr val="00B050"/>
                    </a:solidFill>
                  </a:rPr>
                  <a:t>jessoreboard.gov.bd</a:t>
                </a:r>
                <a:endParaRPr lang="en-US"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118265" y="4801848"/>
                <a:ext cx="938151" cy="3429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protocol</a:t>
                </a:r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056416" y="3866654"/>
                <a:ext cx="1092530" cy="3429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subdomain</a:t>
                </a:r>
                <a:endParaRPr lang="en-US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589197" y="4810991"/>
                <a:ext cx="938151" cy="34290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domain</a:t>
                </a:r>
                <a:endParaRPr lang="en-US"/>
              </a:p>
            </p:txBody>
          </p:sp>
          <p:sp>
            <p:nvSpPr>
              <p:cNvPr id="16" name="Down Arrow 15"/>
              <p:cNvSpPr/>
              <p:nvPr/>
            </p:nvSpPr>
            <p:spPr>
              <a:xfrm rot="10800000" flipV="1">
                <a:off x="6531431" y="4126551"/>
                <a:ext cx="156110" cy="261257"/>
              </a:xfrm>
              <a:prstGeom prst="down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0800000">
                <a:off x="5509285" y="4605905"/>
                <a:ext cx="156110" cy="261257"/>
              </a:xfrm>
              <a:prstGeom prst="down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81" y="2024083"/>
            <a:ext cx="4345501" cy="2481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523" y="1743285"/>
            <a:ext cx="57531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3335" y="4607626"/>
            <a:ext cx="4108862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n>
                  <a:solidFill>
                    <a:schemeClr val="bg2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বিভন্ন ধরনের ডোমেইন</a:t>
            </a:r>
            <a:endParaRPr lang="en-US" sz="2000">
              <a:ln>
                <a:solidFill>
                  <a:schemeClr val="bg2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4523" y="1762125"/>
            <a:ext cx="6014358" cy="22467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l="39484" t="20844" r="-2126" b="-20844"/>
          <a:stretch/>
        </p:blipFill>
        <p:spPr>
          <a:xfrm>
            <a:off x="3746469" y="4213121"/>
            <a:ext cx="1463040" cy="11887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1959429" y="1768118"/>
            <a:ext cx="9345880" cy="224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ওয়েবসাইটের জন্য তৈরিকৃত ওয়েবপেইজগুলোকে একটি রেজিস্ট্রেশনকৃত ডোমেইন এর আন্ডারে কোন ওয়েব সার্ভারে হোস্ট করাকে ওয়েবপেইজ হোস্টিং বলা 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হয়। </a:t>
            </a:r>
            <a:endParaRPr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Open Sans"/>
              <a:cs typeface="NikoshBAN" panose="02000000000000000000" pitchFamily="2" charset="0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t="14278" r="63227" b="49055"/>
          <a:stretch/>
        </p:blipFill>
        <p:spPr>
          <a:xfrm>
            <a:off x="4918406" y="3373181"/>
            <a:ext cx="1463040" cy="11887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840" y="308758"/>
            <a:ext cx="4572000" cy="9653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9509" y="5145698"/>
            <a:ext cx="146304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1;p21"/>
          <p:cNvPicPr preferRelativeResize="0"/>
          <p:nvPr/>
        </p:nvPicPr>
        <p:blipFill rotWithShape="1">
          <a:blip r:embed="rId4">
            <a:alphaModFix/>
          </a:blip>
          <a:srcRect l="37317" t="10357" r="-1652" b="26131"/>
          <a:stretch/>
        </p:blipFill>
        <p:spPr>
          <a:xfrm>
            <a:off x="6381446" y="3618761"/>
            <a:ext cx="1463040" cy="11887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830127" y="1447265"/>
            <a:ext cx="9273301" cy="18158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l="856" t="15391" r="65039"/>
          <a:stretch/>
        </p:blipFill>
        <p:spPr>
          <a:xfrm>
            <a:off x="1282121" y="1967344"/>
            <a:ext cx="2377440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6;p22"/>
          <p:cNvPicPr preferRelativeResize="0"/>
          <p:nvPr/>
        </p:nvPicPr>
        <p:blipFill rotWithShape="1">
          <a:blip r:embed="rId3">
            <a:alphaModFix/>
          </a:blip>
          <a:srcRect l="64689" t="15391" r="-1"/>
          <a:stretch/>
        </p:blipFill>
        <p:spPr>
          <a:xfrm>
            <a:off x="7778753" y="1967344"/>
            <a:ext cx="2377440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22"/>
          <p:cNvPicPr preferRelativeResize="0"/>
          <p:nvPr/>
        </p:nvPicPr>
        <p:blipFill rotWithShape="1">
          <a:blip r:embed="rId3">
            <a:alphaModFix/>
          </a:blip>
          <a:srcRect l="35344" t="15391" r="35311"/>
          <a:stretch/>
        </p:blipFill>
        <p:spPr>
          <a:xfrm>
            <a:off x="4530437" y="2109354"/>
            <a:ext cx="2377440" cy="284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5" y="383164"/>
            <a:ext cx="4516581" cy="83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2121" y="1967344"/>
            <a:ext cx="2399147" cy="2951020"/>
          </a:xfrm>
          <a:prstGeom prst="rect">
            <a:avLst/>
          </a:prstGeom>
          <a:noFill/>
          <a:ln w="107950" cmpd="thickThin">
            <a:solidFill>
              <a:srgbClr val="FF0000">
                <a:alpha val="45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5000" y="1967344"/>
            <a:ext cx="2399147" cy="2951020"/>
          </a:xfrm>
          <a:prstGeom prst="rect">
            <a:avLst/>
          </a:prstGeom>
          <a:noFill/>
          <a:ln w="107950" cmpd="thickThin">
            <a:solidFill>
              <a:srgbClr val="FF0000">
                <a:alpha val="45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2483" y="1998515"/>
            <a:ext cx="2399147" cy="2951020"/>
          </a:xfrm>
          <a:prstGeom prst="rect">
            <a:avLst/>
          </a:prstGeom>
          <a:noFill/>
          <a:ln w="107950" cmpd="thickThin">
            <a:solidFill>
              <a:srgbClr val="FF0000">
                <a:alpha val="45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95331" y="1219200"/>
            <a:ext cx="918924" cy="748144"/>
          </a:xfrm>
          <a:prstGeom prst="straightConnector1">
            <a:avLst/>
          </a:prstGeom>
          <a:ln w="79375" cmpd="thinThick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44574" y="1254597"/>
            <a:ext cx="16279" cy="694086"/>
          </a:xfrm>
          <a:prstGeom prst="straightConnector1">
            <a:avLst/>
          </a:prstGeom>
          <a:ln w="79375" cmpd="thinThick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3316" y="1185308"/>
            <a:ext cx="1212647" cy="890152"/>
          </a:xfrm>
          <a:prstGeom prst="straightConnector1">
            <a:avLst/>
          </a:prstGeom>
          <a:ln w="79375" cmpd="thinThick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843148" y="1538193"/>
            <a:ext cx="10818421" cy="260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44444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  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হোস্টিংকৃত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ওয়েবসাইটটি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আরো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প্রচারমুখী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ওয়েবসাইটটিকে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সার্চ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সংযুক্ত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ওয়েবসাইটকে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সার্চ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প্রক্রিয়াকে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SEO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ea typeface="Open Sans"/>
              <a:cs typeface="NikoshBAN" panose="02000000000000000000" pitchFamily="2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অপশনাল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ধাপ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অর্থা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ৎ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প্রথম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দুটি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ধাপ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সম্পন্ন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SEO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করলেও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ওয়েবসাইট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লাইভ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থাকে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Open Sans"/>
              </a:rPr>
              <a:t>।</a:t>
            </a:r>
            <a:endParaRPr sz="2400" dirty="0">
              <a:solidFill>
                <a:schemeClr val="tx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423" t="504" r="1423" b="-504"/>
          <a:stretch/>
        </p:blipFill>
        <p:spPr>
          <a:xfrm>
            <a:off x="8982492" y="4144488"/>
            <a:ext cx="2503915" cy="2357517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423" t="504" r="1423" b="-504"/>
          <a:stretch/>
        </p:blipFill>
        <p:spPr>
          <a:xfrm>
            <a:off x="843148" y="4489901"/>
            <a:ext cx="2246579" cy="1843289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666" y="342025"/>
            <a:ext cx="4402136" cy="68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3" t="15942" r="4666" b="11942"/>
          <a:stretch/>
        </p:blipFill>
        <p:spPr>
          <a:xfrm>
            <a:off x="3321792" y="421739"/>
            <a:ext cx="5187208" cy="92495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Google Shape;191;p26"/>
          <p:cNvSpPr txBox="1">
            <a:spLocks/>
          </p:cNvSpPr>
          <p:nvPr/>
        </p:nvSpPr>
        <p:spPr>
          <a:xfrm>
            <a:off x="2312505" y="2200470"/>
            <a:ext cx="8064500" cy="208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2800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১.ওয়েব সাইট পাবলিশং কি?</a:t>
            </a:r>
          </a:p>
          <a:p>
            <a:pPr marL="0" indent="0" algn="l">
              <a:buSzPts val="2800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ধরনের ডোমেইন নেম লিখ।</a:t>
            </a:r>
          </a:p>
          <a:p>
            <a:pPr marL="0" indent="0" algn="l">
              <a:buSzPts val="2800"/>
            </a:pP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একটি লাইভ ওয়েবসাইটের ভিজিটর কারা বিশ্লেষণ কর। </a:t>
            </a:r>
          </a:p>
          <a:p>
            <a:pPr marL="228600" indent="-50800" algn="l">
              <a:buSzPts val="2800"/>
            </a:pP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25" r="8491" b="12325"/>
          <a:stretch/>
        </p:blipFill>
        <p:spPr>
          <a:xfrm>
            <a:off x="2744539" y="357125"/>
            <a:ext cx="4950672" cy="1008538"/>
          </a:xfrm>
          <a:prstGeom prst="ellipse">
            <a:avLst/>
          </a:prstGeom>
        </p:spPr>
      </p:pic>
      <p:sp>
        <p:nvSpPr>
          <p:cNvPr id="184" name="Google Shape;184;p25"/>
          <p:cNvSpPr/>
          <p:nvPr/>
        </p:nvSpPr>
        <p:spPr>
          <a:xfrm>
            <a:off x="762001" y="2286338"/>
            <a:ext cx="10305802" cy="271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0১.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ডোমেইন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0২.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  <a:hlinkClick r:id="rId4"/>
              </a:rPr>
              <a:t>www.sundarbanmc.edu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 URL-এ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ডোমেইন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?</a:t>
            </a:r>
            <a:endParaRPr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0৩.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ওয়েব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হোস্টিং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ওয়েব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সার্ভারের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সম্পর্ক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0৪.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ই ও –র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? </a:t>
            </a:r>
            <a:endParaRPr sz="3600" b="1" dirty="0">
              <a:solidFill>
                <a:schemeClr val="tx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 err="1" smtClean="0"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</a:rPr>
              <a:t>evoxi</a:t>
            </a:r>
            <a:r>
              <a:rPr lang="en-US" sz="4800" b="1" u="sng" dirty="0" smtClean="0"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</a:rPr>
              <a:t>KvR</a:t>
            </a:r>
            <a:endParaRPr lang="en-US" sz="4800" b="1" u="sng" dirty="0" smtClean="0">
              <a:solidFill>
                <a:schemeClr val="tx1"/>
              </a:solidFill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046" y="1322932"/>
            <a:ext cx="2458291" cy="123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186" y="3194137"/>
            <a:ext cx="10045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সৃজণশীল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প্রশ্ন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: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	“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ওয়েবসাইট হোস্টিং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,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ওয়েবসাইট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বহন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”,------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।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6" y="1288529"/>
            <a:ext cx="2458291" cy="12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3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" y="63500"/>
            <a:ext cx="12192001" cy="1538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5592803" cy="5207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5" y="3632198"/>
            <a:ext cx="3225183" cy="231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78" y="1602114"/>
            <a:ext cx="5576337" cy="520700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05" y="3632198"/>
            <a:ext cx="3225183" cy="2311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2803" y="1587500"/>
            <a:ext cx="989375" cy="51965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415" y="6414730"/>
            <a:ext cx="33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Ban"/>
              </a:rPr>
              <a:t>ইমেইল</a:t>
            </a:r>
            <a:r>
              <a:rPr lang="en-US" dirty="0" smtClean="0">
                <a:solidFill>
                  <a:schemeClr val="bg1"/>
                </a:solidFill>
                <a:latin typeface="NikosBan"/>
              </a:rPr>
              <a:t>- tarikcec@gmail.com</a:t>
            </a:r>
            <a:endParaRPr lang="en-US" dirty="0">
              <a:solidFill>
                <a:schemeClr val="bg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8716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88"/>
            <a:ext cx="1241425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552450" y="1071563"/>
            <a:ext cx="3716338" cy="3716337"/>
            <a:chOff x="512717" y="1072272"/>
            <a:chExt cx="3716383" cy="3716383"/>
          </a:xfrm>
        </p:grpSpPr>
        <p:sp>
          <p:nvSpPr>
            <p:cNvPr id="218" name="Oval 217"/>
            <p:cNvSpPr/>
            <p:nvPr/>
          </p:nvSpPr>
          <p:spPr>
            <a:xfrm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 rot="4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 rot="84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rot="126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 rot="168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21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rot="25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rot="294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rot="33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 rot="37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 rot="420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 rot="462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 rot="504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rot="54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rot="58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rot="630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rot="672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rot="714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rot="75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rot="79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 rot="84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 rot="88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 rot="924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 rot="966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 rot="1008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rot="105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 rot="109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 rot="1134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rot="1176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rot="1218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rot="126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rot="130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 rot="1344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rot="138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 rot="142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 rot="1470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rot="1512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 rot="1554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rot="159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rot="163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 rot="1680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rot="1722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rot="1764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rot="1806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rot="18480000">
              <a:off x="2260575" y="1072273"/>
              <a:ext cx="220666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189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rot="193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rot="1974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rot="2016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2058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rot="2100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rot="21420000">
              <a:off x="2260576" y="1072272"/>
              <a:ext cx="220665" cy="3716383"/>
            </a:xfrm>
            <a:prstGeom prst="flowChartMagneticDisk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0484" name="TextBox 273"/>
          <p:cNvSpPr txBox="1">
            <a:spLocks noChangeArrowheads="1"/>
          </p:cNvSpPr>
          <p:nvPr/>
        </p:nvSpPr>
        <p:spPr bwMode="auto">
          <a:xfrm>
            <a:off x="760413" y="2560638"/>
            <a:ext cx="3260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</a:rPr>
              <a:t>সবাইকে ধন্যবাদ</a:t>
            </a:r>
          </a:p>
        </p:txBody>
      </p:sp>
      <p:sp>
        <p:nvSpPr>
          <p:cNvPr id="275" name="Oval 274"/>
          <p:cNvSpPr/>
          <p:nvPr/>
        </p:nvSpPr>
        <p:spPr>
          <a:xfrm>
            <a:off x="6623050" y="939800"/>
            <a:ext cx="4754563" cy="4873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931988"/>
            <a:ext cx="2320925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7" name="TextBox 58"/>
          <p:cNvSpPr txBox="1">
            <a:spLocks noChangeArrowheads="1"/>
          </p:cNvSpPr>
          <p:nvPr/>
        </p:nvSpPr>
        <p:spPr bwMode="auto">
          <a:xfrm>
            <a:off x="200025" y="6415088"/>
            <a:ext cx="339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70C0"/>
                </a:solidFill>
                <a:latin typeface="NikosBan"/>
              </a:rPr>
              <a:t>ইমেইল-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630752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61925" y="165100"/>
            <a:ext cx="5984875" cy="95250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212725" y="3441700"/>
            <a:ext cx="5984875" cy="32258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মোঃ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তরিকুল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ইসলাম</a:t>
            </a:r>
            <a:endParaRPr lang="en-US" sz="2400" b="1" dirty="0" smtClean="0">
              <a:latin typeface="NikosB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সহকারী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অধ্যাপক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আইসিটি</a:t>
            </a:r>
            <a:endParaRPr lang="en-US" sz="2400" b="1" dirty="0" smtClean="0">
              <a:latin typeface="NikosB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সুন্দরবন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মহিলা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কলেজ,রামপাল,বাগেরহাট</a:t>
            </a:r>
            <a:r>
              <a:rPr lang="en-US" sz="2400" b="1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।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2400" dirty="0">
                <a:latin typeface="NikosBan"/>
                <a:ea typeface="Arial" panose="020B0604020202020204" pitchFamily="34" charset="0"/>
                <a:cs typeface="Arial" panose="020B0604020202020204" pitchFamily="34" charset="0"/>
              </a:rPr>
              <a:t>: tarikcec@gmail.com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n-BD" sz="2400" dirty="0">
                <a:latin typeface="NikosBan"/>
                <a:ea typeface="Vrinda" panose="020B0604020202020204" charset="0"/>
              </a:rPr>
              <a:t>Mobile No :017</a:t>
            </a:r>
            <a:r>
              <a:rPr lang="en-US" sz="2400" dirty="0">
                <a:latin typeface="NikosBan"/>
                <a:ea typeface="Vrinda" panose="020B0604020202020204" charset="0"/>
                <a:cs typeface="Vrinda" panose="020B0604020202020204" charset="0"/>
              </a:rPr>
              <a:t>11-959154</a:t>
            </a:r>
            <a:endParaRPr lang="en-US" sz="2400" dirty="0">
              <a:latin typeface="NikosBa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6207125" y="215900"/>
            <a:ext cx="5819775" cy="952500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b="1" dirty="0" err="1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6261100" y="3441700"/>
            <a:ext cx="5753100" cy="32385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2881" indent="-192881" algn="just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শ্রে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ণি: </a:t>
            </a:r>
            <a:r>
              <a:rPr lang="en-US" sz="2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একাদশ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/ </a:t>
            </a:r>
            <a:r>
              <a:rPr lang="en-US" sz="2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দ্বাদশ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</a:p>
          <a:p>
            <a:pPr marL="192881" indent="-192881" algn="just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তথ্য ও যোগাযোগ প্রযুক্তি</a:t>
            </a:r>
          </a:p>
          <a:p>
            <a:pPr marL="192881" indent="-19288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অধ্যায়: </a:t>
            </a:r>
            <a:r>
              <a:rPr lang="en-US" sz="2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চতুর্থ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, </a:t>
            </a:r>
            <a:r>
              <a:rPr lang="en-US" sz="24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ওয়েব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সাইট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পাবলিশিং</a:t>
            </a:r>
            <a:endParaRPr lang="en-US" sz="2400" b="1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BAN" pitchFamily="2" charset="0"/>
            </a:endParaRPr>
          </a:p>
          <a:p>
            <a:pPr marL="192881" indent="-19288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তারিখ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: </a:t>
            </a:r>
            <a:r>
              <a:rPr lang="bn-BD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১৭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-০৪-২০২২</a:t>
            </a:r>
            <a:endParaRPr lang="en-US" sz="32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BAN" pitchFamily="2" charset="0"/>
            </a:endParaRPr>
          </a:p>
          <a:p>
            <a:pPr marL="192881" indent="-192881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সময়ঃ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4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৫ </a:t>
            </a:r>
            <a:r>
              <a:rPr lang="en-US" sz="24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BAN" pitchFamily="2" charset="0"/>
              </a:rPr>
              <a:t>মিনিট</a:t>
            </a:r>
            <a:endParaRPr lang="en-US" sz="24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BAN" pitchFamily="2" charset="0"/>
            </a:endParaRP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222375"/>
            <a:ext cx="2082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222375"/>
            <a:ext cx="2082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8249" r="8432" b="3716"/>
          <a:stretch/>
        </p:blipFill>
        <p:spPr>
          <a:xfrm>
            <a:off x="1974574" y="1749287"/>
            <a:ext cx="8428383" cy="4412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765" y="291548"/>
            <a:ext cx="971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গুলো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ভাল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পর্যবেক্ষন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কর</a:t>
            </a:r>
            <a:endParaRPr lang="en-US" sz="7200" dirty="0">
              <a:solidFill>
                <a:schemeClr val="tx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229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21998" r="2899" b="4184"/>
          <a:stretch/>
        </p:blipFill>
        <p:spPr>
          <a:xfrm>
            <a:off x="1696277" y="1749286"/>
            <a:ext cx="9037983" cy="4174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6766" y="291548"/>
            <a:ext cx="955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গুলো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ভাল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পর্যবেক্ষন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কর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2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17312" r="923" b="4887"/>
          <a:stretch/>
        </p:blipFill>
        <p:spPr>
          <a:xfrm>
            <a:off x="1033670" y="1656522"/>
            <a:ext cx="9793356" cy="4399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208" y="304800"/>
            <a:ext cx="955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গুলো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ভাল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পর্যবেক্ষন</a:t>
            </a:r>
            <a:r>
              <a:rPr lang="en-US" sz="7200" dirty="0" smtClean="0">
                <a:solidFill>
                  <a:schemeClr val="tx1"/>
                </a:solidFill>
                <a:latin typeface="Nikos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Ban"/>
              </a:rPr>
              <a:t>কর</a:t>
            </a:r>
            <a:endParaRPr lang="en-US" sz="7200" dirty="0">
              <a:solidFill>
                <a:schemeClr val="tx1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50219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2155" b="4653"/>
          <a:stretch/>
        </p:blipFill>
        <p:spPr>
          <a:xfrm>
            <a:off x="1590259" y="1669774"/>
            <a:ext cx="9276523" cy="4704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766" y="291548"/>
            <a:ext cx="955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গুলো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ভাল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করে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পর্যবেক্ষন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কর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576136"/>
            <a:ext cx="12039600" cy="5326699"/>
            <a:chOff x="152400" y="576136"/>
            <a:chExt cx="12039600" cy="5326699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2575150"/>
              <a:ext cx="4667250" cy="2473100"/>
              <a:chOff x="152400" y="2575150"/>
              <a:chExt cx="4667250" cy="2473100"/>
            </a:xfrm>
          </p:grpSpPr>
          <p:pic>
            <p:nvPicPr>
              <p:cNvPr id="114" name="Google Shape;114;p15"/>
              <p:cNvPicPr preferRelativeResize="0"/>
              <p:nvPr/>
            </p:nvPicPr>
            <p:blipFill rotWithShape="1">
              <a:blip r:embed="rId3">
                <a:alphaModFix/>
              </a:blip>
              <a:srcRect t="4330" r="5628"/>
              <a:stretch/>
            </p:blipFill>
            <p:spPr>
              <a:xfrm>
                <a:off x="152400" y="2575150"/>
                <a:ext cx="4667250" cy="247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15"/>
              <p:cNvSpPr txBox="1"/>
              <p:nvPr/>
            </p:nvSpPr>
            <p:spPr>
              <a:xfrm rot="-222834">
                <a:off x="695744" y="2623187"/>
                <a:ext cx="3265354" cy="147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site can’t be reached</a:t>
                </a:r>
                <a:endParaRPr sz="2400" b="0" i="0" u="none" strike="noStrike" cap="none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762750" y="2189444"/>
              <a:ext cx="5429250" cy="2783675"/>
              <a:chOff x="6762750" y="2189444"/>
              <a:chExt cx="5429250" cy="2783675"/>
            </a:xfrm>
          </p:grpSpPr>
          <p:pic>
            <p:nvPicPr>
              <p:cNvPr id="115" name="Google Shape;115;p15"/>
              <p:cNvPicPr preferRelativeResize="0"/>
              <p:nvPr/>
            </p:nvPicPr>
            <p:blipFill rotWithShape="1">
              <a:blip r:embed="rId4">
                <a:alphaModFix/>
              </a:blip>
              <a:srcRect l="6957" t="14291"/>
              <a:stretch/>
            </p:blipFill>
            <p:spPr>
              <a:xfrm>
                <a:off x="6762750" y="2189444"/>
                <a:ext cx="5429250" cy="2783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p15"/>
              <p:cNvSpPr txBox="1"/>
              <p:nvPr/>
            </p:nvSpPr>
            <p:spPr>
              <a:xfrm rot="568279">
                <a:off x="8962950" y="2385739"/>
                <a:ext cx="2272215" cy="147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site can’t be reached</a:t>
                </a:r>
                <a:endParaRPr sz="2400" b="0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16" name="Google Shape;116;p15"/>
            <p:cNvPicPr preferRelativeResize="0"/>
            <p:nvPr/>
          </p:nvPicPr>
          <p:blipFill rotWithShape="1">
            <a:blip r:embed="rId5">
              <a:alphaModFix/>
            </a:blip>
            <a:srcRect l="2601" t="5562" r="6451" b="4950"/>
            <a:stretch/>
          </p:blipFill>
          <p:spPr>
            <a:xfrm>
              <a:off x="3102009" y="2965867"/>
              <a:ext cx="5543750" cy="2936968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008" y="576136"/>
              <a:ext cx="5419139" cy="23897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l="2601" t="5562" r="6451" b="4950"/>
          <a:stretch/>
        </p:blipFill>
        <p:spPr>
          <a:xfrm>
            <a:off x="2542247" y="834887"/>
            <a:ext cx="7714936" cy="5105095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261</Words>
  <Application>Microsoft Office PowerPoint</Application>
  <PresentationFormat>Widescreen</PresentationFormat>
  <Paragraphs>73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Trebuchet MS</vt:lpstr>
      <vt:lpstr>Arial</vt:lpstr>
      <vt:lpstr>NikosBan</vt:lpstr>
      <vt:lpstr>Wingdings 3</vt:lpstr>
      <vt:lpstr>Vrinda</vt:lpstr>
      <vt:lpstr>NikoshBAN</vt:lpstr>
      <vt:lpstr>Calibri</vt:lpstr>
      <vt:lpstr>SutonnyMJ</vt:lpstr>
      <vt:lpstr>Open Sans</vt:lpstr>
      <vt:lpstr>Times New Roman</vt:lpstr>
      <vt:lpstr>Aharoni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shahol</dc:creator>
  <cp:lastModifiedBy>TARIK</cp:lastModifiedBy>
  <cp:revision>155</cp:revision>
  <dcterms:modified xsi:type="dcterms:W3CDTF">2022-04-17T09:52:44Z</dcterms:modified>
</cp:coreProperties>
</file>