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6" r:id="rId3"/>
    <p:sldId id="278" r:id="rId4"/>
    <p:sldId id="260" r:id="rId5"/>
    <p:sldId id="261" r:id="rId6"/>
    <p:sldId id="271" r:id="rId7"/>
    <p:sldId id="268" r:id="rId8"/>
    <p:sldId id="269" r:id="rId9"/>
    <p:sldId id="263" r:id="rId10"/>
    <p:sldId id="264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36D97-4F93-408F-8A8B-457217384208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643E6-0067-4E0F-A5E6-2BCB0028B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2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24A09-C400-430F-837D-C7CCD4D8EC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3314-195C-4857-8613-FCDDC761E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629D4-6EDE-45A4-94C2-F861C4AD1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55E2A-79F4-4CCA-83D1-4B388C00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FC851-10AB-44F9-8BFE-9670AD00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E5E2F-6F91-400C-9611-C3C101EE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1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6F42E-795F-427B-87B0-491BB91A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97200D-677A-4BD2-9EA3-B4EE76A33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320CC-FA19-481F-B588-28F2B8D3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F217B-FA08-4369-BA14-435C5589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20D7D-7140-488C-B07A-E368F72F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2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88216F-7F19-4E78-9122-8555F21BA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2D23F-C20A-4EFA-8344-BD9D0DE1A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01AD5-9D8D-4FC3-BFB0-E373E76A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29989-B47F-4BCA-A357-47ACEE25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7BF29-9618-4F09-A083-7899AB90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5FDF-5E0A-4D54-A26F-89DEC75FE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B90A8-6612-4040-8B9A-63C6DA152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7E326-5023-4B02-ACB5-3BFD3E0B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814C9-542F-49C0-978A-486529CEC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9E169-FF9A-4B4F-A552-671416ED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8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3241-02E2-4E76-9FDA-694C9098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9092A-938C-4EF9-BE28-E68B7E5BE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D5A7B-D8C3-4CD6-BBF5-57DFF9AF1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48243-924F-40BE-A1CE-0E1AEE3D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DAC88-A936-4B0C-B5E5-AE42828E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9967C-356E-4698-8094-562DE6D9A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663B0-3A1F-4179-B03E-5EB910927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F0D5F-1978-4F4D-B428-BD8B045F5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A7403-3BAC-47A1-825B-FD925935D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8CFE9-6E7A-4F41-895A-1C191D3E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3EA38-6A40-4D80-93D2-D07B7E63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7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0610-39B3-4223-B522-32B34A6E4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D6976-8B8C-4324-9079-96059601F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175DE-898F-44C1-A196-1BE3B3920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E6A6B-0AF2-450E-A5A8-F45794CF2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FE5AA-3FDE-459E-B356-3A71716AD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9E4172-47BD-4DEA-92A9-416EC201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B541F1-C996-417A-8119-3A18BA34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EFF46D-D02E-430C-A554-5DDE3795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653E9-1F53-485C-8E38-1C3FBCEFC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984C9-A9F7-4837-B699-9F920437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88D2D-7F03-4566-A809-5AAA2ED69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11E2E-60EB-4304-BCC3-947F7865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6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146DDF-690C-4E10-88DC-830CE690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FC1E7E-CAE1-4487-A44F-45490438A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3E0EB-7DF4-4D4D-B727-40F73CBC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9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C117-E685-427A-A86B-1BA8D784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B5720-D057-4958-8105-077871A04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F72FF-0D23-48E5-BF93-AE3F6F00C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A72BD-49F2-4046-902B-ADBDF4C97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C04A8-3AE5-45E3-B11C-54BFA2B0C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EA53D-ADC8-49AB-80FA-187B376F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6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F51C-FD7C-4AD9-A3E4-A57FC32B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FBDB60-EAD7-4509-AA2A-7B4E42B48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3E538-CD29-4FFC-AE4E-3936D69C3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94429-2DFA-4CFB-8F33-17A62C7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686C4-E741-40D2-9A5C-675E8669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CB9E7-3CC7-42B6-9A9F-1581835B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FBEBE6-F420-47C7-88BC-F5AF44330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249ED-CF83-4A65-BA64-77A3DEF9C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EDAEE-415B-4295-9177-DC9AE14D1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ED901-F7DC-447B-941A-0AEBD478B40F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2BC43-5CB1-4D41-83CD-103EB82FA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77DA2-DF62-48F0-9A81-9DCFCA287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C479A-D949-468B-9EFD-B7009175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7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hanajparvin785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5758" y="304800"/>
            <a:ext cx="5959642" cy="1325563"/>
          </a:xfrm>
          <a:solidFill>
            <a:schemeClr val="bg2">
              <a:lumMod val="90000"/>
            </a:schemeClr>
          </a:solidFill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MSH 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752600"/>
            <a:ext cx="8153400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642" y="711101"/>
            <a:ext cx="1715814" cy="740193"/>
          </a:xfr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/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দলীয়-১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620" y="1576552"/>
            <a:ext cx="4819685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দিয়ে তিনটি বাক্য তৈরি করো।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06642" y="2286585"/>
            <a:ext cx="1715814" cy="817766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দলীয়-২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262" y="4372024"/>
            <a:ext cx="4209393" cy="1569660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তাল গাছ এক পায়ে দাঁড়িয়ে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................................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উঁকি মারে আকাশে।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429000"/>
            <a:ext cx="4272455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</a:rPr>
              <a:t>নিম্নে মাঝের লাইনটি লিখ।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8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8534" y="810293"/>
            <a:ext cx="4648201" cy="1325563"/>
          </a:xfr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4426" y="2859854"/>
            <a:ext cx="5641428" cy="1138292"/>
          </a:xfr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কবিতাংশ টুকু আবৃ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কর।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749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2060" y="614026"/>
            <a:ext cx="6207880" cy="1198179"/>
          </a:xfr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  <a:prstDash val="solid"/>
          </a:ln>
        </p:spPr>
        <p:txBody>
          <a:bodyPr>
            <a:norm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বাদ।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626" y="2173536"/>
            <a:ext cx="5630364" cy="3877933"/>
          </a:xfr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7279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2B7DD2-867D-4642-BD43-388AFD450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558" y="2012793"/>
            <a:ext cx="3715026" cy="2820228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4EA13D2-DACF-470E-985B-1F9D33B083EE}"/>
              </a:ext>
            </a:extLst>
          </p:cNvPr>
          <p:cNvSpPr txBox="1">
            <a:spLocks/>
          </p:cNvSpPr>
          <p:nvPr/>
        </p:nvSpPr>
        <p:spPr>
          <a:xfrm>
            <a:off x="5814178" y="2024978"/>
            <a:ext cx="5458117" cy="2808043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C00000"/>
            </a:solidFill>
          </a:ln>
        </p:spPr>
        <p:txBody>
          <a:bodyPr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মেহেনাজ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পারভীন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নাজপুর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cs typeface="NikoshBAN" panose="02000000000000000000" pitchFamily="2" charset="0"/>
                <a:hlinkClick r:id="rId3"/>
              </a:rPr>
              <a:t>mahanajparvin785@gmail.com</a:t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42C2FE8-0719-420E-A58F-6F597FCC8599}"/>
              </a:ext>
            </a:extLst>
          </p:cNvPr>
          <p:cNvSpPr txBox="1">
            <a:spLocks/>
          </p:cNvSpPr>
          <p:nvPr/>
        </p:nvSpPr>
        <p:spPr>
          <a:xfrm>
            <a:off x="4560277" y="604911"/>
            <a:ext cx="3276600" cy="968327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শুভে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চ্ছায়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07C99D-C229-403A-BEE8-8375800E86F4}"/>
              </a:ext>
            </a:extLst>
          </p:cNvPr>
          <p:cNvSpPr/>
          <p:nvPr/>
        </p:nvSpPr>
        <p:spPr>
          <a:xfrm>
            <a:off x="6415971" y="962527"/>
            <a:ext cx="3551581" cy="421768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4B957F-743A-4AD6-AC39-A772D5296E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6" b="3217"/>
          <a:stretch/>
        </p:blipFill>
        <p:spPr>
          <a:xfrm rot="16200000">
            <a:off x="2051386" y="1135591"/>
            <a:ext cx="4217677" cy="3871551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66932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9126" y="453573"/>
            <a:ext cx="3700747" cy="995997"/>
          </a:xfr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48889" y="1762004"/>
            <a:ext cx="10607041" cy="3628144"/>
          </a:xfr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১.১.১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যুক্তবর্ণসহযোগে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algn="l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১.৩.২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algn="l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১.৪.১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শ্রবণযোগ্য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algn="l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১.৪.১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 algn="l">
              <a:buAutoNum type="arabicParenR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944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089" y="365125"/>
            <a:ext cx="4792719" cy="1069537"/>
          </a:xfr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তাল গাছ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089" y="1483219"/>
            <a:ext cx="4792718" cy="5009656"/>
          </a:xfr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20748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2511" y="1087819"/>
            <a:ext cx="1135117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সাধ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869" y="445167"/>
            <a:ext cx="1562100" cy="2489459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4935920" y="1447351"/>
            <a:ext cx="67791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44110" y="1308537"/>
            <a:ext cx="67791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18788" y="1087819"/>
            <a:ext cx="1150883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9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0854" y="4213128"/>
            <a:ext cx="5897026" cy="1754326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তাল গাছ এক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পায়ে দাড়িয়ে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সবগাছ ছাড়িয়ে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উঁকি মারে আকাশে।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854" y="419589"/>
            <a:ext cx="5897026" cy="3647914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70585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7009" y="4088328"/>
            <a:ext cx="5947334" cy="230832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মনে সাধ, কালো মেঘ ফুড়ে  যায়,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একেবারে উড়ে যায়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কোথা পাবে পাখা সে।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/>
              <a:t>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726" y="360947"/>
            <a:ext cx="6055617" cy="3621090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6424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412" y="316999"/>
            <a:ext cx="5035175" cy="927647"/>
          </a:xfrm>
          <a:solidFill>
            <a:schemeClr val="bg2">
              <a:lumMod val="75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82" y="1499613"/>
            <a:ext cx="5182905" cy="3858774"/>
          </a:xfr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77346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167</Words>
  <Application>Microsoft Office PowerPoint</Application>
  <PresentationFormat>Widescreen</PresentationFormat>
  <Paragraphs>34</Paragraphs>
  <Slides>12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স্বাগতম </vt:lpstr>
      <vt:lpstr>PowerPoint Presentation</vt:lpstr>
      <vt:lpstr>PowerPoint Presentation</vt:lpstr>
      <vt:lpstr>শিখনফলঃ</vt:lpstr>
      <vt:lpstr>তাল গাছ</vt:lpstr>
      <vt:lpstr>PowerPoint Presentation</vt:lpstr>
      <vt:lpstr>PowerPoint Presentation</vt:lpstr>
      <vt:lpstr>PowerPoint Presentation</vt:lpstr>
      <vt:lpstr>শিক্ষকের পাঠ</vt:lpstr>
      <vt:lpstr>দলীয়-১</vt:lpstr>
      <vt:lpstr>মূল্যায়ন</vt:lpstr>
      <vt:lpstr>ধন্যবাদ।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DPE</dc:creator>
  <cp:lastModifiedBy>DPE</cp:lastModifiedBy>
  <cp:revision>32</cp:revision>
  <dcterms:created xsi:type="dcterms:W3CDTF">2021-11-24T07:53:29Z</dcterms:created>
  <dcterms:modified xsi:type="dcterms:W3CDTF">2021-11-25T05:25:55Z</dcterms:modified>
</cp:coreProperties>
</file>