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1" r:id="rId3"/>
    <p:sldId id="262" r:id="rId4"/>
    <p:sldId id="263" r:id="rId5"/>
    <p:sldId id="272" r:id="rId6"/>
    <p:sldId id="268" r:id="rId7"/>
    <p:sldId id="273" r:id="rId8"/>
    <p:sldId id="274" r:id="rId9"/>
    <p:sldId id="257" r:id="rId10"/>
    <p:sldId id="270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58" r:id="rId19"/>
  </p:sldIdLst>
  <p:sldSz cx="8686800" cy="5303838"/>
  <p:notesSz cx="6858000" cy="9144000"/>
  <p:defaultTextStyle>
    <a:defPPr>
      <a:defRPr lang="en-US"/>
    </a:defPPr>
    <a:lvl1pPr marL="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973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946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9919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9892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9865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9838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9811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97840" algn="l" defTabSz="799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72" y="-96"/>
      </p:cViewPr>
      <p:guideLst>
        <p:guide orient="horz" pos="1671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6CA02-C4E7-4B57-83C2-A11B60756011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2300" y="685800"/>
            <a:ext cx="5613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2ED0-10BF-4C1A-A2D1-989EDDAB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2ED0-10BF-4C1A-A2D1-989EDDABC8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2ED0-10BF-4C1A-A2D1-989EDDABC8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3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2ED0-10BF-4C1A-A2D1-989EDDABC8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3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2ED0-10BF-4C1A-A2D1-989EDDABC8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647628"/>
            <a:ext cx="7383780" cy="1136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3005508"/>
            <a:ext cx="6080760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8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98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12400"/>
            <a:ext cx="1954530" cy="4525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12400"/>
            <a:ext cx="5718810" cy="4525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408207"/>
            <a:ext cx="7383780" cy="105340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247993"/>
            <a:ext cx="7383780" cy="1160214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97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9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91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98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98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981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97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37563"/>
            <a:ext cx="3836670" cy="3500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37563"/>
            <a:ext cx="3836670" cy="3500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87225"/>
            <a:ext cx="3838179" cy="49477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730" indent="0">
              <a:buNone/>
              <a:defRPr sz="1700" b="1"/>
            </a:lvl2pPr>
            <a:lvl3pPr marL="799460" indent="0">
              <a:buNone/>
              <a:defRPr sz="1600" b="1"/>
            </a:lvl3pPr>
            <a:lvl4pPr marL="1199190" indent="0">
              <a:buNone/>
              <a:defRPr sz="1400" b="1"/>
            </a:lvl4pPr>
            <a:lvl5pPr marL="1598920" indent="0">
              <a:buNone/>
              <a:defRPr sz="1400" b="1"/>
            </a:lvl5pPr>
            <a:lvl6pPr marL="1998650" indent="0">
              <a:buNone/>
              <a:defRPr sz="1400" b="1"/>
            </a:lvl6pPr>
            <a:lvl7pPr marL="2398380" indent="0">
              <a:buNone/>
              <a:defRPr sz="1400" b="1"/>
            </a:lvl7pPr>
            <a:lvl8pPr marL="2798110" indent="0">
              <a:buNone/>
              <a:defRPr sz="1400" b="1"/>
            </a:lvl8pPr>
            <a:lvl9pPr marL="3197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82004"/>
            <a:ext cx="3838179" cy="305584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87225"/>
            <a:ext cx="3839686" cy="49477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730" indent="0">
              <a:buNone/>
              <a:defRPr sz="1700" b="1"/>
            </a:lvl2pPr>
            <a:lvl3pPr marL="799460" indent="0">
              <a:buNone/>
              <a:defRPr sz="1600" b="1"/>
            </a:lvl3pPr>
            <a:lvl4pPr marL="1199190" indent="0">
              <a:buNone/>
              <a:defRPr sz="1400" b="1"/>
            </a:lvl4pPr>
            <a:lvl5pPr marL="1598920" indent="0">
              <a:buNone/>
              <a:defRPr sz="1400" b="1"/>
            </a:lvl5pPr>
            <a:lvl6pPr marL="1998650" indent="0">
              <a:buNone/>
              <a:defRPr sz="1400" b="1"/>
            </a:lvl6pPr>
            <a:lvl7pPr marL="2398380" indent="0">
              <a:buNone/>
              <a:defRPr sz="1400" b="1"/>
            </a:lvl7pPr>
            <a:lvl8pPr marL="2798110" indent="0">
              <a:buNone/>
              <a:defRPr sz="1400" b="1"/>
            </a:lvl8pPr>
            <a:lvl9pPr marL="3197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82004"/>
            <a:ext cx="3839686" cy="305584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11171"/>
            <a:ext cx="2857897" cy="89870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11172"/>
            <a:ext cx="4856163" cy="452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109878"/>
            <a:ext cx="2857897" cy="3627973"/>
          </a:xfrm>
        </p:spPr>
        <p:txBody>
          <a:bodyPr/>
          <a:lstStyle>
            <a:lvl1pPr marL="0" indent="0">
              <a:buNone/>
              <a:defRPr sz="1200"/>
            </a:lvl1pPr>
            <a:lvl2pPr marL="399730" indent="0">
              <a:buNone/>
              <a:defRPr sz="1000"/>
            </a:lvl2pPr>
            <a:lvl3pPr marL="799460" indent="0">
              <a:buNone/>
              <a:defRPr sz="900"/>
            </a:lvl3pPr>
            <a:lvl4pPr marL="1199190" indent="0">
              <a:buNone/>
              <a:defRPr sz="800"/>
            </a:lvl4pPr>
            <a:lvl5pPr marL="1598920" indent="0">
              <a:buNone/>
              <a:defRPr sz="800"/>
            </a:lvl5pPr>
            <a:lvl6pPr marL="1998650" indent="0">
              <a:buNone/>
              <a:defRPr sz="800"/>
            </a:lvl6pPr>
            <a:lvl7pPr marL="2398380" indent="0">
              <a:buNone/>
              <a:defRPr sz="800"/>
            </a:lvl7pPr>
            <a:lvl8pPr marL="2798110" indent="0">
              <a:buNone/>
              <a:defRPr sz="800"/>
            </a:lvl8pPr>
            <a:lvl9pPr marL="3197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712686"/>
            <a:ext cx="5212080" cy="43830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73908"/>
            <a:ext cx="5212080" cy="3182303"/>
          </a:xfrm>
        </p:spPr>
        <p:txBody>
          <a:bodyPr/>
          <a:lstStyle>
            <a:lvl1pPr marL="0" indent="0">
              <a:buNone/>
              <a:defRPr sz="2800"/>
            </a:lvl1pPr>
            <a:lvl2pPr marL="399730" indent="0">
              <a:buNone/>
              <a:defRPr sz="2400"/>
            </a:lvl2pPr>
            <a:lvl3pPr marL="799460" indent="0">
              <a:buNone/>
              <a:defRPr sz="2100"/>
            </a:lvl3pPr>
            <a:lvl4pPr marL="1199190" indent="0">
              <a:buNone/>
              <a:defRPr sz="1700"/>
            </a:lvl4pPr>
            <a:lvl5pPr marL="1598920" indent="0">
              <a:buNone/>
              <a:defRPr sz="1700"/>
            </a:lvl5pPr>
            <a:lvl6pPr marL="1998650" indent="0">
              <a:buNone/>
              <a:defRPr sz="1700"/>
            </a:lvl6pPr>
            <a:lvl7pPr marL="2398380" indent="0">
              <a:buNone/>
              <a:defRPr sz="1700"/>
            </a:lvl7pPr>
            <a:lvl8pPr marL="2798110" indent="0">
              <a:buNone/>
              <a:defRPr sz="1700"/>
            </a:lvl8pPr>
            <a:lvl9pPr marL="3197840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150990"/>
            <a:ext cx="5212080" cy="622464"/>
          </a:xfrm>
        </p:spPr>
        <p:txBody>
          <a:bodyPr/>
          <a:lstStyle>
            <a:lvl1pPr marL="0" indent="0">
              <a:buNone/>
              <a:defRPr sz="1200"/>
            </a:lvl1pPr>
            <a:lvl2pPr marL="399730" indent="0">
              <a:buNone/>
              <a:defRPr sz="1000"/>
            </a:lvl2pPr>
            <a:lvl3pPr marL="799460" indent="0">
              <a:buNone/>
              <a:defRPr sz="900"/>
            </a:lvl3pPr>
            <a:lvl4pPr marL="1199190" indent="0">
              <a:buNone/>
              <a:defRPr sz="800"/>
            </a:lvl4pPr>
            <a:lvl5pPr marL="1598920" indent="0">
              <a:buNone/>
              <a:defRPr sz="800"/>
            </a:lvl5pPr>
            <a:lvl6pPr marL="1998650" indent="0">
              <a:buNone/>
              <a:defRPr sz="800"/>
            </a:lvl6pPr>
            <a:lvl7pPr marL="2398380" indent="0">
              <a:buNone/>
              <a:defRPr sz="800"/>
            </a:lvl7pPr>
            <a:lvl8pPr marL="2798110" indent="0">
              <a:buNone/>
              <a:defRPr sz="800"/>
            </a:lvl8pPr>
            <a:lvl9pPr marL="3197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12399"/>
            <a:ext cx="7818120" cy="883973"/>
          </a:xfrm>
          <a:prstGeom prst="rect">
            <a:avLst/>
          </a:prstGeom>
        </p:spPr>
        <p:txBody>
          <a:bodyPr vert="horz" lIns="79946" tIns="39973" rIns="79946" bIns="399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37563"/>
            <a:ext cx="7818120" cy="3500288"/>
          </a:xfrm>
          <a:prstGeom prst="rect">
            <a:avLst/>
          </a:prstGeom>
        </p:spPr>
        <p:txBody>
          <a:bodyPr vert="horz" lIns="79946" tIns="39973" rIns="79946" bIns="399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915873"/>
            <a:ext cx="2026920" cy="282380"/>
          </a:xfrm>
          <a:prstGeom prst="rect">
            <a:avLst/>
          </a:prstGeom>
        </p:spPr>
        <p:txBody>
          <a:bodyPr vert="horz" lIns="79946" tIns="39973" rIns="79946" bIns="3997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915873"/>
            <a:ext cx="2750820" cy="282380"/>
          </a:xfrm>
          <a:prstGeom prst="rect">
            <a:avLst/>
          </a:prstGeom>
        </p:spPr>
        <p:txBody>
          <a:bodyPr vert="horz" lIns="79946" tIns="39973" rIns="79946" bIns="3997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915873"/>
            <a:ext cx="2026920" cy="282380"/>
          </a:xfrm>
          <a:prstGeom prst="rect">
            <a:avLst/>
          </a:prstGeom>
        </p:spPr>
        <p:txBody>
          <a:bodyPr vert="horz" lIns="79946" tIns="39973" rIns="79946" bIns="3997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946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797" indent="-299797" algn="l" defTabSz="799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61" indent="-249831" algn="l" defTabSz="799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9325" indent="-199865" algn="l" defTabSz="7994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55" indent="-199865" algn="l" defTabSz="79946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785" indent="-199865" algn="l" defTabSz="799460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8515" indent="-199865" algn="l" defTabSz="799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8245" indent="-199865" algn="l" defTabSz="799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7975" indent="-199865" algn="l" defTabSz="799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7705" indent="-199865" algn="l" defTabSz="799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73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46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9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2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865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838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11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7840" algn="l" defTabSz="799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1356"/>
            <a:ext cx="8653441" cy="53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098" y="223896"/>
            <a:ext cx="2895600" cy="511614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171" y="1070367"/>
            <a:ext cx="1520190" cy="511614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7301" y="1084427"/>
            <a:ext cx="3474719" cy="942501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outer covering for the foot.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" y="3427629"/>
            <a:ext cx="1737361" cy="511614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7557" y="3535892"/>
            <a:ext cx="3329940" cy="511614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weigh anything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883973"/>
            <a:ext cx="3040380" cy="176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2769782"/>
            <a:ext cx="3040380" cy="21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854" y="720493"/>
            <a:ext cx="2853116" cy="467437"/>
          </a:xfrm>
          <a:prstGeom prst="rect">
            <a:avLst/>
          </a:prstGeom>
          <a:noFill/>
        </p:spPr>
        <p:txBody>
          <a:bodyPr wrap="square" lIns="97155" tIns="48578" rIns="97155" bIns="48578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Look, listen and say.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854" y="160723"/>
            <a:ext cx="2380990" cy="559770"/>
          </a:xfrm>
          <a:prstGeom prst="rect">
            <a:avLst/>
          </a:prstGeom>
          <a:noFill/>
        </p:spPr>
        <p:txBody>
          <a:bodyPr wrap="square" lIns="97155" tIns="48578" rIns="97155" bIns="48578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Group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70" y="99219"/>
            <a:ext cx="3661730" cy="2721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1460" y="2844242"/>
            <a:ext cx="6892340" cy="2178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s, s is for Sue.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z, z, z, z is for zoo.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for shoe.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Sue is at the zoo, but she is got only one shoe!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Silly Sue has lost her shoe! What is she going to do? </a:t>
            </a:r>
          </a:p>
        </p:txBody>
      </p:sp>
    </p:spTree>
    <p:extLst>
      <p:ext uri="{BB962C8B-B14F-4D97-AF65-F5344CB8AC3E}">
        <p14:creationId xmlns:p14="http://schemas.microsoft.com/office/powerpoint/2010/main" val="39292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700" y="733987"/>
            <a:ext cx="2711900" cy="467437"/>
          </a:xfrm>
          <a:prstGeom prst="rect">
            <a:avLst/>
          </a:prstGeom>
          <a:noFill/>
        </p:spPr>
        <p:txBody>
          <a:bodyPr wrap="square" lIns="97155" tIns="48578" rIns="97155" bIns="48578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Look, listen and say.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854" y="160723"/>
            <a:ext cx="2380990" cy="559770"/>
          </a:xfrm>
          <a:prstGeom prst="rect">
            <a:avLst/>
          </a:prstGeom>
          <a:noFill/>
        </p:spPr>
        <p:txBody>
          <a:bodyPr wrap="square" lIns="97155" tIns="48578" rIns="97155" bIns="48578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Group work.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713" r="3939" b="3311"/>
          <a:stretch/>
        </p:blipFill>
        <p:spPr>
          <a:xfrm>
            <a:off x="4191000" y="160723"/>
            <a:ext cx="4243119" cy="26835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374" y="2844242"/>
            <a:ext cx="4834940" cy="2178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in treasure.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in measure.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in leisure.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Measure, measure, measure.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Treasure, treasure, treasure.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 your treasure in your leisure. </a:t>
            </a:r>
          </a:p>
        </p:txBody>
      </p:sp>
    </p:spTree>
    <p:extLst>
      <p:ext uri="{BB962C8B-B14F-4D97-AF65-F5344CB8AC3E}">
        <p14:creationId xmlns:p14="http://schemas.microsoft.com/office/powerpoint/2010/main" val="17670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885" y="1205418"/>
            <a:ext cx="3335080" cy="467437"/>
          </a:xfrm>
          <a:prstGeom prst="rect">
            <a:avLst/>
          </a:prstGeom>
          <a:noFill/>
        </p:spPr>
        <p:txBody>
          <a:bodyPr wrap="square" lIns="97155" tIns="48578" rIns="97155" bIns="48578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Look, listen and say.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854" y="160723"/>
            <a:ext cx="2380990" cy="559770"/>
          </a:xfrm>
          <a:prstGeom prst="rect">
            <a:avLst/>
          </a:prstGeom>
          <a:noFill/>
        </p:spPr>
        <p:txBody>
          <a:bodyPr wrap="square" lIns="97155" tIns="48578" rIns="97155" bIns="48578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Group work.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418"/>
            <a:ext cx="8686800" cy="374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00" y="733987"/>
            <a:ext cx="2711900" cy="467437"/>
          </a:xfrm>
          <a:prstGeom prst="rect">
            <a:avLst/>
          </a:prstGeom>
          <a:noFill/>
        </p:spPr>
        <p:txBody>
          <a:bodyPr wrap="square" lIns="97155" tIns="48578" rIns="97155" bIns="48578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Look, listen and say.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114" y="2794529"/>
            <a:ext cx="1172584" cy="293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sharpener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784227"/>
            <a:ext cx="1172584" cy="293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zebra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4197" y="2794529"/>
            <a:ext cx="1172584" cy="293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ship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2794529"/>
            <a:ext cx="1172584" cy="293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841" y="4656415"/>
            <a:ext cx="1172584" cy="293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shirt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661608"/>
            <a:ext cx="1172584" cy="293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zoo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5637" y="4657606"/>
            <a:ext cx="1172584" cy="293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soapcase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28012" y="4656415"/>
            <a:ext cx="1172584" cy="2933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sandwich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5442" r="74860" b="56633"/>
          <a:stretch/>
        </p:blipFill>
        <p:spPr>
          <a:xfrm>
            <a:off x="473336" y="1409252"/>
            <a:ext cx="1710466" cy="1420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4309" r="52454" b="55445"/>
          <a:stretch/>
        </p:blipFill>
        <p:spPr>
          <a:xfrm>
            <a:off x="2635624" y="1570616"/>
            <a:ext cx="1667435" cy="1506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" y="1237867"/>
            <a:ext cx="8686800" cy="374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61" y="-896"/>
            <a:ext cx="171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84904"/>
            <a:ext cx="58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 that have sound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9932" y="181371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79491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3410198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5442" r="74860" b="56633"/>
          <a:stretch/>
        </p:blipFill>
        <p:spPr>
          <a:xfrm>
            <a:off x="473336" y="1409252"/>
            <a:ext cx="1710466" cy="1420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4309" r="52454" b="55445"/>
          <a:stretch/>
        </p:blipFill>
        <p:spPr>
          <a:xfrm>
            <a:off x="2635624" y="1570616"/>
            <a:ext cx="1667435" cy="1506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418"/>
            <a:ext cx="8686800" cy="374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61" y="-896"/>
            <a:ext cx="171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84904"/>
            <a:ext cx="58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 that have sound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596" y="213039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917796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3089" y="371871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5442" r="74860" b="56633"/>
          <a:stretch/>
        </p:blipFill>
        <p:spPr>
          <a:xfrm>
            <a:off x="473336" y="1409252"/>
            <a:ext cx="1710466" cy="1420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4309" r="52454" b="55445"/>
          <a:stretch/>
        </p:blipFill>
        <p:spPr>
          <a:xfrm>
            <a:off x="2635624" y="1570616"/>
            <a:ext cx="1667435" cy="1506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418"/>
            <a:ext cx="8686800" cy="374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61" y="-896"/>
            <a:ext cx="171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84904"/>
            <a:ext cx="58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 that have sound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9201" y="193938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9201" y="341391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854" y="160723"/>
            <a:ext cx="2036946" cy="559770"/>
          </a:xfrm>
          <a:prstGeom prst="rect">
            <a:avLst/>
          </a:prstGeom>
          <a:noFill/>
        </p:spPr>
        <p:txBody>
          <a:bodyPr wrap="square" lIns="97155" tIns="48578" rIns="97155" bIns="48578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Evaluation.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45276"/>
            <a:ext cx="58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 that have sound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1661319"/>
            <a:ext cx="191452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61319"/>
            <a:ext cx="2205608" cy="1703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9321"/>
            <a:ext cx="1981372" cy="1836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7904" y="1554668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8637" y="1554668"/>
            <a:ext cx="8041767" cy="3150626"/>
            <a:chOff x="528637" y="1554668"/>
            <a:chExt cx="8041767" cy="3150626"/>
          </a:xfrm>
        </p:grpSpPr>
        <p:sp>
          <p:nvSpPr>
            <p:cNvPr id="8" name="Rectangle 7"/>
            <p:cNvSpPr/>
            <p:nvPr/>
          </p:nvSpPr>
          <p:spPr>
            <a:xfrm>
              <a:off x="528637" y="1554668"/>
              <a:ext cx="8041767" cy="31506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01" y="2042319"/>
              <a:ext cx="1865376" cy="18653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428" y="2206818"/>
              <a:ext cx="1903187" cy="19031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97"/>
            <a:stretch/>
          </p:blipFill>
          <p:spPr>
            <a:xfrm>
              <a:off x="6085242" y="1933272"/>
              <a:ext cx="2238375" cy="185749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547816" y="897676"/>
            <a:ext cx="58164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 that have sound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1100" y="204231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5899" y="904101"/>
            <a:ext cx="58164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Choose the picture that have sound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6594" y="1626867"/>
            <a:ext cx="8058845" cy="3212224"/>
            <a:chOff x="528635" y="1661319"/>
            <a:chExt cx="8158163" cy="3212224"/>
          </a:xfrm>
        </p:grpSpPr>
        <p:sp>
          <p:nvSpPr>
            <p:cNvPr id="15" name="Rectangle 14"/>
            <p:cNvSpPr/>
            <p:nvPr/>
          </p:nvSpPr>
          <p:spPr>
            <a:xfrm>
              <a:off x="528635" y="1661319"/>
              <a:ext cx="8158163" cy="32122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30" y="2206818"/>
              <a:ext cx="2162339" cy="216233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390" y="2103575"/>
              <a:ext cx="2886592" cy="18041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2058418"/>
              <a:ext cx="2143125" cy="2143125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458745" y="2717627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/>
      <p:bldP spid="16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6919"/>
            <a:ext cx="4524369" cy="3657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2795" y="4280582"/>
            <a:ext cx="3417570" cy="634725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4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7342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4" y="471452"/>
            <a:ext cx="3040380" cy="530384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66" y="1355425"/>
            <a:ext cx="922973" cy="124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5157788" y="2721566"/>
            <a:ext cx="3176111" cy="2003672"/>
          </a:xfrm>
          <a:prstGeom prst="rect">
            <a:avLst/>
          </a:prstGeom>
        </p:spPr>
        <p:txBody>
          <a:bodyPr vert="horz" lIns="68243" tIns="34122" rIns="68243" bIns="3412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Unit: 3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Sounds practice 2</a:t>
            </a:r>
            <a:endParaRPr lang="en-US" sz="2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  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45 minutes</a:t>
            </a:r>
          </a:p>
          <a:p>
            <a:pPr marL="0" indent="0">
              <a:buNone/>
            </a:pP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218" y="2797430"/>
            <a:ext cx="3545804" cy="1546238"/>
          </a:xfrm>
          <a:prstGeom prst="rect">
            <a:avLst/>
          </a:prstGeom>
          <a:noFill/>
        </p:spPr>
        <p:txBody>
          <a:bodyPr wrap="none" lIns="68243" tIns="34122" rIns="68243" bIns="34122">
            <a:spAutoFit/>
          </a:bodyPr>
          <a:lstStyle/>
          <a:p>
            <a:pPr algn="ctr"/>
            <a:r>
              <a:rPr lang="en-US" sz="24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Lucky Akhter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Parveen</a:t>
            </a:r>
            <a:endParaRPr lang="en-US" sz="2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Bihari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Pirgachha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Rangpur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6" y="1472640"/>
            <a:ext cx="1085851" cy="1248927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7145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58240" y="235726"/>
            <a:ext cx="6297930" cy="1119699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9946" tIns="39973" rIns="79946" bIns="39973" rtlCol="0" anchor="ctr"/>
          <a:lstStyle/>
          <a:p>
            <a:pPr algn="ctr"/>
            <a:r>
              <a:rPr lang="bn-BD" sz="3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3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" y="2062604"/>
            <a:ext cx="8324850" cy="30055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9946" tIns="39973" rIns="79946" bIns="39973" rtlCol="0" anchor="ctr"/>
          <a:lstStyle/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</a:p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Listening: 1.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recognize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sound differences in the context of words.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.1.1 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say words and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sentences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with proper sounds and stress.</a:t>
            </a:r>
            <a:endParaRPr lang="bn-BD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59805" y="159176"/>
            <a:ext cx="8395874" cy="1019455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46" tIns="39973" rIns="79946" bIns="39973" rtlCol="0" anchor="ctr"/>
          <a:lstStyle/>
          <a:p>
            <a:pPr algn="ctr"/>
            <a:r>
              <a:rPr lang="en-GB" sz="35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GB" sz="35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bn-BD" sz="35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ies: Singing a song </a:t>
            </a:r>
            <a:endParaRPr lang="en-GB" sz="35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ook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2" y="1974257"/>
            <a:ext cx="8125436" cy="29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1178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0"/>
            <a:ext cx="8825857" cy="5166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37319"/>
            <a:ext cx="8486237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713" r="3939" b="3311"/>
          <a:stretch/>
        </p:blipFill>
        <p:spPr>
          <a:xfrm>
            <a:off x="152398" y="137319"/>
            <a:ext cx="8486237" cy="4762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365919"/>
            <a:ext cx="4572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see the pictures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447800" y="589316"/>
            <a:ext cx="6080760" cy="1591151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9946" tIns="39973" rIns="79946" bIns="39973" rtlCol="0" anchor="ctr"/>
          <a:lstStyle/>
          <a:p>
            <a:pPr algn="ctr"/>
            <a:r>
              <a:rPr lang="en-US" sz="4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 days Lesson</a:t>
            </a:r>
          </a:p>
        </p:txBody>
      </p:sp>
      <p:sp>
        <p:nvSpPr>
          <p:cNvPr id="3" name="Oval 2"/>
          <p:cNvSpPr/>
          <p:nvPr/>
        </p:nvSpPr>
        <p:spPr>
          <a:xfrm>
            <a:off x="2638944" y="2710850"/>
            <a:ext cx="4271010" cy="2180467"/>
          </a:xfrm>
          <a:prstGeom prst="ellipse">
            <a:avLst/>
          </a:prstGeom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9946" tIns="39973" rIns="79946" bIns="39973" rtlCol="0" anchor="ctr"/>
          <a:lstStyle/>
          <a:p>
            <a:pPr algn="ctr"/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Sound practice 2 </a:t>
            </a:r>
          </a:p>
        </p:txBody>
      </p:sp>
    </p:spTree>
    <p:extLst>
      <p:ext uri="{BB962C8B-B14F-4D97-AF65-F5344CB8AC3E}">
        <p14:creationId xmlns:p14="http://schemas.microsoft.com/office/powerpoint/2010/main" val="11877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60" y="883973"/>
            <a:ext cx="3253737" cy="40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5036" y="139293"/>
            <a:ext cx="6670161" cy="5839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9939" tIns="39969" rIns="79939" bIns="39969" rtlCol="0" anchor="ctr"/>
          <a:lstStyle/>
          <a:p>
            <a:pPr algn="ctr"/>
            <a:r>
              <a:rPr lang="bn-BD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3627" r="35852" b="14179"/>
          <a:stretch/>
        </p:blipFill>
        <p:spPr>
          <a:xfrm>
            <a:off x="1066800" y="1204119"/>
            <a:ext cx="32003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1" y="58932"/>
            <a:ext cx="8542020" cy="825041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reading </a:t>
            </a:r>
            <a:endParaRPr lang="en-GB" sz="47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3973"/>
            <a:ext cx="8686800" cy="4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098" y="223896"/>
            <a:ext cx="2895600" cy="511614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171" y="1070367"/>
            <a:ext cx="1671548" cy="511614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Treasure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7301" y="1084427"/>
            <a:ext cx="3474719" cy="511614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accumulated wealth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92" y="3722286"/>
            <a:ext cx="1204309" cy="511614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Zoo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2079" y="2687836"/>
            <a:ext cx="3329941" cy="1373388"/>
          </a:xfrm>
          <a:prstGeom prst="rect">
            <a:avLst/>
          </a:prstGeom>
          <a:noFill/>
        </p:spPr>
        <p:txBody>
          <a:bodyPr wrap="square" lIns="79946" tIns="39973" rIns="79946" bIns="39973" rtlCol="0">
            <a:spAutoFit/>
          </a:bodyPr>
          <a:lstStyle/>
          <a:p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park in which living animals are kept for public exhibition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0" y="825042"/>
            <a:ext cx="2533650" cy="170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3031"/>
          <a:stretch/>
        </p:blipFill>
        <p:spPr>
          <a:xfrm>
            <a:off x="1375410" y="2651919"/>
            <a:ext cx="3402330" cy="20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351</Words>
  <Application>Microsoft Office PowerPoint</Application>
  <PresentationFormat>Custom</PresentationFormat>
  <Paragraphs>82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my</cp:lastModifiedBy>
  <cp:revision>38</cp:revision>
  <dcterms:created xsi:type="dcterms:W3CDTF">2006-08-16T00:00:00Z</dcterms:created>
  <dcterms:modified xsi:type="dcterms:W3CDTF">2022-04-20T07:01:26Z</dcterms:modified>
</cp:coreProperties>
</file>