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334" r:id="rId2"/>
    <p:sldId id="338" r:id="rId3"/>
    <p:sldId id="353" r:id="rId4"/>
    <p:sldId id="354" r:id="rId5"/>
    <p:sldId id="355" r:id="rId6"/>
    <p:sldId id="359" r:id="rId7"/>
    <p:sldId id="360" r:id="rId8"/>
    <p:sldId id="268" r:id="rId9"/>
    <p:sldId id="346" r:id="rId10"/>
    <p:sldId id="347" r:id="rId11"/>
    <p:sldId id="317" r:id="rId12"/>
    <p:sldId id="337" r:id="rId13"/>
    <p:sldId id="361" r:id="rId14"/>
    <p:sldId id="271" r:id="rId15"/>
    <p:sldId id="350" r:id="rId16"/>
    <p:sldId id="348" r:id="rId17"/>
    <p:sldId id="349" r:id="rId18"/>
    <p:sldId id="362" r:id="rId19"/>
    <p:sldId id="351" r:id="rId20"/>
    <p:sldId id="364" r:id="rId21"/>
    <p:sldId id="363" r:id="rId22"/>
    <p:sldId id="365" r:id="rId23"/>
    <p:sldId id="368" r:id="rId24"/>
    <p:sldId id="366" r:id="rId25"/>
    <p:sldId id="352" r:id="rId26"/>
    <p:sldId id="34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9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6372" autoAdjust="0"/>
  </p:normalViewPr>
  <p:slideViewPr>
    <p:cSldViewPr snapToGrid="0">
      <p:cViewPr varScale="1">
        <p:scale>
          <a:sx n="76" d="100"/>
          <a:sy n="76" d="100"/>
        </p:scale>
        <p:origin x="89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1AA9-1006-44F9-956A-1FC9EE142C7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71BB-8A49-406C-83A0-7D00BB19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9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1F0A-64F0-4791-B39C-084CA8ADF1B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1AF235-8749-4210-BA06-592186B827CF}"/>
              </a:ext>
            </a:extLst>
          </p:cNvPr>
          <p:cNvSpPr/>
          <p:nvPr/>
        </p:nvSpPr>
        <p:spPr>
          <a:xfrm>
            <a:off x="-433" y="736848"/>
            <a:ext cx="12192000" cy="2467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D96E82-7860-48B5-890A-1DEAB78ABF5B}"/>
              </a:ext>
            </a:extLst>
          </p:cNvPr>
          <p:cNvGrpSpPr/>
          <p:nvPr/>
        </p:nvGrpSpPr>
        <p:grpSpPr>
          <a:xfrm>
            <a:off x="2529486" y="1993602"/>
            <a:ext cx="8299035" cy="1026137"/>
            <a:chOff x="2529486" y="1993602"/>
            <a:chExt cx="8299035" cy="10261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75FCBB-453D-4B48-BE1B-5F9C0E6880FF}"/>
                </a:ext>
              </a:extLst>
            </p:cNvPr>
            <p:cNvSpPr/>
            <p:nvPr/>
          </p:nvSpPr>
          <p:spPr>
            <a:xfrm>
              <a:off x="2529486" y="1993602"/>
              <a:ext cx="1728704" cy="102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56AF357-8CAC-4459-86DF-A0306D4E62AC}"/>
                </a:ext>
              </a:extLst>
            </p:cNvPr>
            <p:cNvSpPr/>
            <p:nvPr/>
          </p:nvSpPr>
          <p:spPr>
            <a:xfrm>
              <a:off x="4814765" y="2175418"/>
              <a:ext cx="1863780" cy="69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C042C3D-531B-4758-8171-64C81D9DC9FF}"/>
                </a:ext>
              </a:extLst>
            </p:cNvPr>
            <p:cNvSpPr/>
            <p:nvPr/>
          </p:nvSpPr>
          <p:spPr>
            <a:xfrm>
              <a:off x="7168374" y="2142708"/>
              <a:ext cx="1604087" cy="83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EF92457-FFEA-4A30-80B6-35403B0786F2}"/>
                </a:ext>
              </a:extLst>
            </p:cNvPr>
            <p:cNvSpPr/>
            <p:nvPr/>
          </p:nvSpPr>
          <p:spPr>
            <a:xfrm>
              <a:off x="9224434" y="2130061"/>
              <a:ext cx="1604087" cy="820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A1DFF6-558B-495C-B4D1-4CD7E9FC1B71}"/>
              </a:ext>
            </a:extLst>
          </p:cNvPr>
          <p:cNvSpPr/>
          <p:nvPr/>
        </p:nvSpPr>
        <p:spPr>
          <a:xfrm>
            <a:off x="175242" y="1117030"/>
            <a:ext cx="1728704" cy="268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84B1DC-036F-443F-BC03-523F31158E55}"/>
              </a:ext>
            </a:extLst>
          </p:cNvPr>
          <p:cNvSpPr/>
          <p:nvPr/>
        </p:nvSpPr>
        <p:spPr>
          <a:xfrm>
            <a:off x="0" y="0"/>
            <a:ext cx="12137980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17787" y="354606"/>
            <a:ext cx="10862204" cy="5425038"/>
            <a:chOff x="1768883" y="938090"/>
            <a:chExt cx="10738924" cy="54250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4D02223-9674-4453-A71D-9A7A79E0971B}"/>
                </a:ext>
              </a:extLst>
            </p:cNvPr>
            <p:cNvGrpSpPr/>
            <p:nvPr/>
          </p:nvGrpSpPr>
          <p:grpSpPr>
            <a:xfrm>
              <a:off x="1828941" y="938090"/>
              <a:ext cx="10678866" cy="5370456"/>
              <a:chOff x="1220634" y="279310"/>
              <a:chExt cx="10678866" cy="53704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48511BB7-7CD5-4B06-AB12-7C3253BC0B93}"/>
                  </a:ext>
                </a:extLst>
              </p:cNvPr>
              <p:cNvGrpSpPr/>
              <p:nvPr/>
            </p:nvGrpSpPr>
            <p:grpSpPr>
              <a:xfrm>
                <a:off x="1220634" y="279310"/>
                <a:ext cx="10678866" cy="5370456"/>
                <a:chOff x="13603559" y="350844"/>
                <a:chExt cx="10678866" cy="537045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22AA8FB2-A6AB-454E-99F8-A8AC8E8D0DD5}"/>
                    </a:ext>
                  </a:extLst>
                </p:cNvPr>
                <p:cNvGrpSpPr/>
                <p:nvPr/>
              </p:nvGrpSpPr>
              <p:grpSpPr>
                <a:xfrm>
                  <a:off x="13603559" y="350844"/>
                  <a:ext cx="1727007" cy="3740656"/>
                  <a:chOff x="3866738" y="355599"/>
                  <a:chExt cx="1727007" cy="3669142"/>
                </a:xfrm>
                <a:solidFill>
                  <a:srgbClr val="00B0F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xmlns="" id="{6206425A-A896-451B-B19C-ECD730E4092D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xmlns="" id="{ECDA930C-E3F3-42B1-8CFC-E856E6095BF5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xmlns="" id="{F90FF276-7941-436A-B425-ACD3A94F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xmlns="" id="{DC6F35CE-0DEB-44FA-B020-DC876236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xmlns="" id="{A6427D99-5FAC-4FC1-ABEB-91AAE1F7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xmlns="" id="{37FEFB78-A8C5-4FBC-8691-4A82D951D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xmlns="" id="{019130BA-344A-433C-B151-EA72B7D74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xmlns="" id="{E12F09FA-8D23-4E2B-A281-82B727987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xmlns="" id="{4D894212-2A0A-4BB2-BF3D-DFBF1EA5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xmlns="" id="{E352976F-3311-4811-B8AC-5F1AE75F9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xmlns="" id="{423D1EDB-AEE0-4D2B-8492-AE960D929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xmlns="" id="{EF20C251-FA09-4390-BD73-90511864FE2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C38B9C02-9854-4568-AD53-00E0CC01F6C3}"/>
                    </a:ext>
                  </a:extLst>
                </p:cNvPr>
                <p:cNvGrpSpPr/>
                <p:nvPr/>
              </p:nvGrpSpPr>
              <p:grpSpPr>
                <a:xfrm>
                  <a:off x="22343324" y="372272"/>
                  <a:ext cx="1939101" cy="5349028"/>
                  <a:chOff x="10225684" y="377697"/>
                  <a:chExt cx="1939101" cy="5349028"/>
                </a:xfrm>
                <a:solidFill>
                  <a:srgbClr val="FF0000"/>
                </a:solidFill>
              </p:grpSpPr>
              <p:pic>
                <p:nvPicPr>
                  <p:cNvPr id="103" name="Picture 102">
                    <a:extLst>
                      <a:ext uri="{FF2B5EF4-FFF2-40B4-BE49-F238E27FC236}">
                        <a16:creationId xmlns:a16="http://schemas.microsoft.com/office/drawing/2014/main" xmlns="" id="{D64A8AD5-C2C6-4CF7-8C6D-0BDFE11606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xmlns="" id="{91C9B60F-BABB-4CBC-AC65-10BD8F880001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16369"/>
                    <a:chOff x="3866738" y="355599"/>
                    <a:chExt cx="1727007" cy="3716369"/>
                  </a:xfrm>
                  <a:grpFill/>
                </p:grpSpPr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xmlns="" id="{4014E9BA-5C98-400D-9CA3-97F743E66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xmlns="" id="{48B8A961-09AC-4D64-B215-52D074CE089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xmlns="" id="{7E3F7D0F-5EE9-480A-B169-D299A0EF3D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xmlns="" id="{FD954228-88DB-4EE8-9734-719B3172C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xmlns="" id="{2E955D9E-2ABF-4073-99A3-D0623B9CF7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xmlns="" id="{AF7C51F4-547C-4983-AF38-97F9261E3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2" name="Oval 111">
                        <a:extLst>
                          <a:ext uri="{FF2B5EF4-FFF2-40B4-BE49-F238E27FC236}">
                            <a16:creationId xmlns:a16="http://schemas.microsoft.com/office/drawing/2014/main" xmlns="" id="{9EA3938B-484C-4161-B472-4DC90566AF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xmlns="" id="{5D85DBB2-71FC-4303-982A-4BDD298CB6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xmlns="" id="{F44058E6-9911-441C-AB56-8F5DA1013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xmlns="" id="{C8F7C019-4B57-4796-8658-67BF32BBB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6" name="Oval 115">
                        <a:extLst>
                          <a:ext uri="{FF2B5EF4-FFF2-40B4-BE49-F238E27FC236}">
                            <a16:creationId xmlns:a16="http://schemas.microsoft.com/office/drawing/2014/main" xmlns="" id="{8D06A34A-1B3B-4495-85ED-2D3F99AEA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xmlns="" id="{04A15C52-61BE-4B9A-ABBB-6C2CE85C2405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1831" y="3871292"/>
                      <a:ext cx="226320" cy="17503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869D114D-A1B0-4700-BB3B-EB5B675CCBE7}"/>
                    </a:ext>
                  </a:extLst>
                </p:cNvPr>
                <p:cNvGrpSpPr/>
                <p:nvPr/>
              </p:nvGrpSpPr>
              <p:grpSpPr>
                <a:xfrm>
                  <a:off x="20300495" y="350844"/>
                  <a:ext cx="1939101" cy="5349028"/>
                  <a:chOff x="10225684" y="377697"/>
                  <a:chExt cx="1939101" cy="5349028"/>
                </a:xfrm>
                <a:solidFill>
                  <a:srgbClr val="00B050"/>
                </a:solidFill>
              </p:grpSpPr>
              <p:pic>
                <p:nvPicPr>
                  <p:cNvPr id="120" name="Picture 119">
                    <a:extLst>
                      <a:ext uri="{FF2B5EF4-FFF2-40B4-BE49-F238E27FC236}">
                        <a16:creationId xmlns:a16="http://schemas.microsoft.com/office/drawing/2014/main" xmlns="" id="{24C2F653-6517-4D7A-8883-72AFAF39B4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</p:pic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xmlns="" id="{06236C40-621B-458C-AFFA-64B9D8B77AF2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06517"/>
                    <a:chOff x="3866738" y="355599"/>
                    <a:chExt cx="1727007" cy="3706517"/>
                  </a:xfrm>
                  <a:grpFill/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xmlns="" id="{494F654C-F2BD-43E9-9DA8-F538155CB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xmlns="" id="{9581E8EB-43CC-463A-BC6F-2A6F058BB3B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26" name="Oval 125">
                        <a:extLst>
                          <a:ext uri="{FF2B5EF4-FFF2-40B4-BE49-F238E27FC236}">
                            <a16:creationId xmlns:a16="http://schemas.microsoft.com/office/drawing/2014/main" xmlns="" id="{3A41EBAD-6322-4713-9498-ECD683791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7" name="Oval 126">
                        <a:extLst>
                          <a:ext uri="{FF2B5EF4-FFF2-40B4-BE49-F238E27FC236}">
                            <a16:creationId xmlns:a16="http://schemas.microsoft.com/office/drawing/2014/main" xmlns="" id="{A0041F04-9231-4938-B902-E4BC896C90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xmlns="" id="{6FCDB050-326F-4DA1-94E6-554F1C3D3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xmlns="" id="{B0CFA801-9B99-4C59-A473-0EC732766C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xmlns="" id="{A6B24AD0-32C9-4065-99A2-CE255EEA7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1" name="Oval 130">
                        <a:extLst>
                          <a:ext uri="{FF2B5EF4-FFF2-40B4-BE49-F238E27FC236}">
                            <a16:creationId xmlns:a16="http://schemas.microsoft.com/office/drawing/2014/main" xmlns="" id="{49FE3143-313D-4479-AC9A-0C07956B0B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xmlns="" id="{B2248DCF-E310-4A70-BC96-28D1F47EAB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xmlns="" id="{7D0396E8-F7DD-4F77-A4A2-8A5E9888B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xmlns="" id="{C2C63016-18AF-4CEE-90CB-BE869900B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xmlns="" id="{8106D615-55F3-473E-9867-BE8B883CC0C1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5917" y="3861460"/>
                      <a:ext cx="218147" cy="18316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92BEFCFB-EC48-4943-B0D6-889C02E53CF1}"/>
                    </a:ext>
                  </a:extLst>
                </p:cNvPr>
                <p:cNvGrpSpPr/>
                <p:nvPr/>
              </p:nvGrpSpPr>
              <p:grpSpPr>
                <a:xfrm>
                  <a:off x="16144609" y="350844"/>
                  <a:ext cx="1939101" cy="5349028"/>
                  <a:chOff x="10225684" y="377697"/>
                  <a:chExt cx="1939101" cy="5349028"/>
                </a:xfrm>
              </p:grpSpPr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xmlns="" id="{C43F9BD6-74C3-4CC4-9F6A-B331ED3EB1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</p:spPr>
              </p:pic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xmlns="" id="{898B0FB4-91B7-403A-B542-827DBBEAEC40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07471"/>
                    <a:chOff x="3866738" y="355599"/>
                    <a:chExt cx="1727007" cy="3707471"/>
                  </a:xfrm>
                </p:grpSpPr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xmlns="" id="{3BDA31FB-E619-46BE-A230-FC9EB1040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xmlns="" id="{2D6EF78B-FCC1-4E19-8500-2D133B6CED31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xmlns="" id="{BABC5523-4E12-4D6A-A15B-25B74DCE9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3" name="Oval 142">
                        <a:extLst>
                          <a:ext uri="{FF2B5EF4-FFF2-40B4-BE49-F238E27FC236}">
                            <a16:creationId xmlns:a16="http://schemas.microsoft.com/office/drawing/2014/main" xmlns="" id="{3A95A05D-AF56-488B-924B-5765EF4259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4" name="Oval 143">
                        <a:extLst>
                          <a:ext uri="{FF2B5EF4-FFF2-40B4-BE49-F238E27FC236}">
                            <a16:creationId xmlns:a16="http://schemas.microsoft.com/office/drawing/2014/main" xmlns="" id="{8E7C24E8-5DF9-4940-8B0B-9A9DFF7848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5" name="Oval 144">
                        <a:extLst>
                          <a:ext uri="{FF2B5EF4-FFF2-40B4-BE49-F238E27FC236}">
                            <a16:creationId xmlns:a16="http://schemas.microsoft.com/office/drawing/2014/main" xmlns="" id="{F42E61BF-6570-40A9-A5EE-DE2B795DB7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xmlns="" id="{C68F7532-0ECE-4535-99A7-BA61AEFBA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xmlns="" id="{BFA1ED97-C1E6-4543-B25E-4EAB101AB6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xmlns="" id="{EC334B63-4B8B-4A42-B310-2BE76AB49F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xmlns="" id="{211A9637-7C34-4CFE-93A9-49048964DE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xmlns="" id="{949F7FE2-22A8-4DC3-9788-C5B8C00FFC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xmlns="" id="{96C91190-DC4D-49C0-9A6A-C604635E2667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3357" y="3867620"/>
                      <a:ext cx="215894" cy="175005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89239A93-A7B7-4FAE-931E-E01A85399831}"/>
                    </a:ext>
                  </a:extLst>
                </p:cNvPr>
                <p:cNvGrpSpPr/>
                <p:nvPr/>
              </p:nvGrpSpPr>
              <p:grpSpPr>
                <a:xfrm>
                  <a:off x="18228737" y="350844"/>
                  <a:ext cx="1939101" cy="5349028"/>
                  <a:chOff x="10225684" y="377697"/>
                  <a:chExt cx="1939101" cy="5349028"/>
                </a:xfrm>
                <a:solidFill>
                  <a:srgbClr val="C00000"/>
                </a:solidFill>
              </p:grpSpPr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xmlns="" id="{4632AD12-918C-43E7-9287-6758E5769E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xmlns="" id="{1ED7B3E5-139C-49FB-91BC-6CCE4FA624A7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680546"/>
                    <a:chOff x="3866738" y="355599"/>
                    <a:chExt cx="1727007" cy="3680546"/>
                  </a:xfrm>
                  <a:grpFill/>
                </p:grpSpPr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xmlns="" id="{B8001422-7D13-4C3A-97E7-62799D9D4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xmlns="" id="{960A8AEE-8D33-4AD3-8470-F82E4EA1FC2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xmlns="" id="{FC157491-1DCC-45FD-A300-821D51869D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xmlns="" id="{B83D461C-D351-497A-A45C-EDA99C1EEB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xmlns="" id="{536A4CFF-D420-496D-B98F-DBDB53DE94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xmlns="" id="{FFFAC338-88C0-46F3-A3D8-4A3E0C33F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xmlns="" id="{CA9195C6-E3E6-48C7-8429-799642F82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xmlns="" id="{2A7D5DC7-46B6-4E55-8E36-7A175A357D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xmlns="" id="{66F3CE88-01B4-474A-BB3F-27A15185D9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xmlns="" id="{43899AC9-34E9-4AF6-AAF5-3B402DD9D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xmlns="" id="{5C030EFE-777C-4F92-8084-7FE3F92217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xmlns="" id="{46ECD346-21D7-4750-BC7F-A0BBC66EA796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46523" y="3835941"/>
                      <a:ext cx="196367" cy="20404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9F837EA-D9E1-4118-83A9-3E63A49986C6}"/>
                  </a:ext>
                </a:extLst>
              </p:cNvPr>
              <p:cNvSpPr/>
              <p:nvPr/>
            </p:nvSpPr>
            <p:spPr>
              <a:xfrm>
                <a:off x="4166165" y="4235181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xmlns="" id="{30217BCC-A67A-4A0C-BB6A-709E3305DD4B}"/>
                  </a:ext>
                </a:extLst>
              </p:cNvPr>
              <p:cNvSpPr/>
              <p:nvPr/>
            </p:nvSpPr>
            <p:spPr>
              <a:xfrm>
                <a:off x="6245385" y="4227751"/>
                <a:ext cx="1146533" cy="953884"/>
              </a:xfrm>
              <a:prstGeom prst="roundRect">
                <a:avLst>
                  <a:gd name="adj" fmla="val 16667"/>
                </a:avLst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xmlns="" id="{10A29025-83A3-46AF-AC65-4B5A5AA8285B}"/>
                  </a:ext>
                </a:extLst>
              </p:cNvPr>
              <p:cNvSpPr/>
              <p:nvPr/>
            </p:nvSpPr>
            <p:spPr>
              <a:xfrm>
                <a:off x="10403342" y="4160742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xmlns="" id="{6E1AAC1C-F380-4053-BBD0-FBCEE13116D2}"/>
                  </a:ext>
                </a:extLst>
              </p:cNvPr>
              <p:cNvSpPr/>
              <p:nvPr/>
            </p:nvSpPr>
            <p:spPr>
              <a:xfrm>
                <a:off x="8336886" y="4198560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883" y="4458128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2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507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  <p:sp>
        <p:nvSpPr>
          <p:cNvPr id="10" name="Rectangle: Diagonal Corners Rounded 1">
            <a:extLst>
              <a:ext uri="{FF2B5EF4-FFF2-40B4-BE49-F238E27FC236}">
                <a16:creationId xmlns="" xmlns:a16="http://schemas.microsoft.com/office/drawing/2014/main" id="{143C9069-A1E7-45C8-97FE-AE56C720C2CA}"/>
              </a:ext>
            </a:extLst>
          </p:cNvPr>
          <p:cNvSpPr/>
          <p:nvPr/>
        </p:nvSpPr>
        <p:spPr>
          <a:xfrm>
            <a:off x="100481" y="4873451"/>
            <a:ext cx="11776668" cy="1836135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বিশ্বময়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কোভিড-১৯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দুর্যোগ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FA18AD9-8299-4E26-A185-6EC9FFAE51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350496"/>
            <a:ext cx="3063567" cy="3000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C7F8AD-3424-496B-B9C4-F06380125A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46" y="1189379"/>
            <a:ext cx="4376603" cy="30695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73D5FD9-395B-4B5A-8B78-A8ABD74124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58" y="1393205"/>
            <a:ext cx="1674026" cy="169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8330D1E-5F3C-4A0B-B72B-49FC69EAC260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5" r="9738"/>
          <a:stretch/>
        </p:blipFill>
        <p:spPr>
          <a:xfrm>
            <a:off x="3482932" y="3201548"/>
            <a:ext cx="1392551" cy="156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9BF930E-76AD-44D7-9ECD-C6DDFAF4A4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71" y="1393204"/>
            <a:ext cx="1893355" cy="286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390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933" y="4977828"/>
            <a:ext cx="10726220" cy="175432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বিশ্ববিদ্যালয়ে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ভর্তি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রেজিস্ট্রেশন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21" y="1202077"/>
            <a:ext cx="3620854" cy="3369922"/>
          </a:xfrm>
          <a:prstGeom prst="rect">
            <a:avLst/>
          </a:prstGeom>
        </p:spPr>
      </p:pic>
      <p:pic>
        <p:nvPicPr>
          <p:cNvPr id="15" name="Picture 2" descr="F:\Software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" y="1312094"/>
            <a:ext cx="4126785" cy="325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Software\22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230" y="1311669"/>
            <a:ext cx="4038357" cy="32089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665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955344"/>
          </a:xfrm>
          <a:prstGeom prst="rect">
            <a:avLst/>
          </a:prstGeom>
        </p:spPr>
      </p:pic>
      <p:pic>
        <p:nvPicPr>
          <p:cNvPr id="14" name="Picture 3" descr="E:\Motiar D. Content\Class VII\Picture\56\_51529902_bangladesh_newspaper_71295914_afp_get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" y="3351959"/>
            <a:ext cx="4639342" cy="280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Motiar D. Content\Class VII\Picture\56\1383275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" y="1433946"/>
            <a:ext cx="44958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E:\Motiar D. Content\Class VII\Picture\56\Bangladeshi-man-on-phone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991" y="1543871"/>
            <a:ext cx="4078789" cy="25453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E:\Motiar D. Content\Class VII\Picture\56\140917-blair-found-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874" y="1665027"/>
            <a:ext cx="3429000" cy="2136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53613" y="4179324"/>
            <a:ext cx="6382378" cy="2308324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দিনে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665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955344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1672" y="1447800"/>
            <a:ext cx="7364833" cy="343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সহজেই পরীক্ষার ফলাফল জানা যায়- 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0" indent="-274320"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 মাধ্যমে শিক্ষা বোর্ডের ওয়েবসাইট থেকে।</a:t>
            </a:r>
            <a:endParaRPr lang="en-US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0">
              <a:buNone/>
              <a:defRPr/>
            </a:pPr>
            <a:endParaRPr lang="bn-BD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</a:t>
            </a: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1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74320" indent="0">
              <a:buNone/>
              <a:defRPr/>
            </a:pP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ের</a:t>
            </a: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SMS </a:t>
            </a:r>
            <a:r>
              <a:rPr lang="bn-BD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মাধ্যমে</a:t>
            </a: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bn-BD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0806" y="3181978"/>
            <a:ext cx="2389311" cy="1312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552" y="1134885"/>
            <a:ext cx="28991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E:\MOTIAR\D,contennt Picture 2\result 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298" y="4673910"/>
            <a:ext cx="2699607" cy="15863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" y="5467082"/>
            <a:ext cx="6702250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20E-A73F-4F07-9E0A-D6D20BEBDA36}"/>
              </a:ext>
            </a:extLst>
          </p:cNvPr>
          <p:cNvSpPr/>
          <p:nvPr/>
        </p:nvSpPr>
        <p:spPr>
          <a:xfrm>
            <a:off x="548879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187966" y="5130012"/>
            <a:ext cx="9507057" cy="124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7DD0AD-0EAE-440B-B476-02636BDA03D4}"/>
              </a:ext>
            </a:extLst>
          </p:cNvPr>
          <p:cNvSpPr/>
          <p:nvPr/>
        </p:nvSpPr>
        <p:spPr>
          <a:xfrm>
            <a:off x="8026533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সময়-৭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9C122A-6D58-4F06-94A0-DB23D7F70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1169" y="4731536"/>
            <a:ext cx="7465926" cy="646331"/>
          </a:xfrm>
          <a:prstGeom prst="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B050"/>
                </a:solidFill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 ইন্টারনেটের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3642"/>
            <a:ext cx="6359857" cy="996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4914"/>
            <a:ext cx="4281629" cy="57164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5647" y="1774208"/>
            <a:ext cx="11367637" cy="4536407"/>
            <a:chOff x="455647" y="979623"/>
            <a:chExt cx="11367638" cy="52900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461" y="1041071"/>
              <a:ext cx="5176824" cy="24538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47" y="979623"/>
              <a:ext cx="5139936" cy="245389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1051" y="3465189"/>
              <a:ext cx="5081289" cy="28044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3" y="3465189"/>
              <a:ext cx="5041586" cy="280448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811445" y="1003823"/>
            <a:ext cx="603757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6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1445" y="1044767"/>
            <a:ext cx="6583764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" y="2072965"/>
            <a:ext cx="12118312" cy="4458463"/>
            <a:chOff x="1611517" y="1288768"/>
            <a:chExt cx="8908214" cy="28870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86" y="1288768"/>
              <a:ext cx="4037045" cy="28870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517" y="1288768"/>
              <a:ext cx="4752975" cy="2887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8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7" y="2402005"/>
            <a:ext cx="10413241" cy="388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449" y="1337475"/>
            <a:ext cx="11219738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মাধ্যামে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3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  <p:sp>
        <p:nvSpPr>
          <p:cNvPr id="8" name="Rectangle: Diagonal Corners Rounded 3">
            <a:extLst>
              <a:ext uri="{FF2B5EF4-FFF2-40B4-BE49-F238E27FC236}">
                <a16:creationId xmlns="" xmlns:a16="http://schemas.microsoft.com/office/drawing/2014/main" id="{53EBA0E4-7FFF-4B53-9227-DDEADF666F15}"/>
              </a:ext>
            </a:extLst>
          </p:cNvPr>
          <p:cNvSpPr/>
          <p:nvPr/>
        </p:nvSpPr>
        <p:spPr>
          <a:xfrm>
            <a:off x="139651" y="5566785"/>
            <a:ext cx="11697305" cy="130680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আপডেট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খবরা-খবর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C8ED639-1F1D-4F0B-B106-5731805429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" y="1153895"/>
            <a:ext cx="6155452" cy="3979513"/>
          </a:xfrm>
          <a:prstGeom prst="rect">
            <a:avLst/>
          </a:prstGeom>
        </p:spPr>
      </p:pic>
      <p:pic>
        <p:nvPicPr>
          <p:cNvPr id="10" name="Picture 2" descr="C:\Users\City\Desktop\fav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57" y="898576"/>
            <a:ext cx="5843144" cy="42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9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460" y="188090"/>
            <a:ext cx="261334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8122" y="4269649"/>
            <a:ext cx="875241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59627" y="1011845"/>
            <a:ext cx="8880909" cy="3122676"/>
            <a:chOff x="1559627" y="1243861"/>
            <a:chExt cx="8880909" cy="3122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163" y="1243861"/>
              <a:ext cx="3821373" cy="31226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9627" y="1243861"/>
              <a:ext cx="4261104" cy="3122676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2241684" y="4217870"/>
            <a:ext cx="79912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62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4/19/2022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26CCB5-2BDD-4A15-9394-7C569C3AE722}"/>
              </a:ext>
            </a:extLst>
          </p:cNvPr>
          <p:cNvSpPr/>
          <p:nvPr/>
        </p:nvSpPr>
        <p:spPr>
          <a:xfrm>
            <a:off x="7250723" y="3676103"/>
            <a:ext cx="4495800" cy="309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শ্রেণিঃ8ম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৫ম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2" descr="C:\Users\City\Desktop\ICT-Class-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14" y="280760"/>
            <a:ext cx="3378418" cy="324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90436" y="5726087"/>
            <a:ext cx="11957538" cy="108012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rgbClr val="FFFF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3" descr="E:\Motiar D. Content\Class Viii\Picture\পাঠ ৫৭\120px-Bn-wiki-logo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31" y="1213777"/>
            <a:ext cx="2933433" cy="436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:\Motiar D. Content\Class Viii\Picture\পাঠ ৫৭\bbcjanala_hom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r="10161"/>
          <a:stretch/>
        </p:blipFill>
        <p:spPr bwMode="auto">
          <a:xfrm>
            <a:off x="409469" y="1064525"/>
            <a:ext cx="3546919" cy="4201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Motiar D. Content\Class Viii\Picture\পাঠ ৫৭\5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707" y="1064525"/>
            <a:ext cx="3744685" cy="4401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9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434377" y="5130558"/>
            <a:ext cx="10216875" cy="172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মাধ্যেমে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75174" y="1045037"/>
            <a:ext cx="8058777" cy="3774600"/>
            <a:chOff x="1066800" y="1272210"/>
            <a:chExt cx="7162800" cy="46713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3124900" y="48315"/>
            <a:ext cx="6312669" cy="89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2501901" y="1297198"/>
            <a:ext cx="2743413" cy="94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5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6" t="15869" r="13860" b="31156"/>
          <a:stretch/>
        </p:blipFill>
        <p:spPr bwMode="auto">
          <a:xfrm>
            <a:off x="2859502" y="-22933"/>
            <a:ext cx="6752142" cy="97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84255" y="1105319"/>
            <a:ext cx="9867481" cy="3798277"/>
            <a:chOff x="1066800" y="1272210"/>
            <a:chExt cx="7162800" cy="4671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272210"/>
              <a:ext cx="7162800" cy="46713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2334904" y="1584280"/>
              <a:ext cx="2438400" cy="1295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13949" r="7172" b="34456"/>
          <a:stretch/>
        </p:blipFill>
        <p:spPr bwMode="auto">
          <a:xfrm>
            <a:off x="2506774" y="1359062"/>
            <a:ext cx="3359142" cy="105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424916" y="5085502"/>
            <a:ext cx="853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এনসিটিবির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ওয়েব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ডাউনলোড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ইঞ্জিনের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পিপীলিকা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মুক্তপাঠ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কিশোর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বাতায়ন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571500" indent="-5715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2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772" y="904352"/>
            <a:ext cx="11120527" cy="464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6854" y="5559538"/>
            <a:ext cx="78486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954594" y="5335035"/>
            <a:ext cx="10359850" cy="1080120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কোর্সের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নিবন্ধন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57" y="1457915"/>
            <a:ext cx="6188055" cy="33587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9883"/>
            <a:ext cx="5737609" cy="3646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8234"/>
            <a:ext cx="6359857" cy="996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59506"/>
            <a:ext cx="4281629" cy="5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859" y="103568"/>
            <a:ext cx="3476729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50" y="4826838"/>
            <a:ext cx="11970936" cy="120032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ব্যবস্থায় আগামীতে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ttp://portlandwestproperties.com/wp-content/uploads/2013/04/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49" y="1438469"/>
            <a:ext cx="6992518" cy="31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52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700"/>
          </a:p>
        </p:txBody>
      </p:sp>
      <p:grpSp>
        <p:nvGrpSpPr>
          <p:cNvPr id="5" name="Group 4"/>
          <p:cNvGrpSpPr/>
          <p:nvPr/>
        </p:nvGrpSpPr>
        <p:grpSpPr>
          <a:xfrm>
            <a:off x="11593199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90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5" y="1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20934162">
            <a:off x="411084" y="830602"/>
            <a:ext cx="5106775" cy="1384435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492675"/>
              </p:ext>
            </p:extLst>
          </p:nvPr>
        </p:nvGraphicFramePr>
        <p:xfrm>
          <a:off x="4835859" y="2873032"/>
          <a:ext cx="5715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ackager Shell Object" showAsIcon="1" r:id="rId3" imgW="571320" imgH="491040" progId="Package">
                  <p:embed/>
                </p:oleObj>
              </mc:Choice>
              <mc:Fallback>
                <p:oleObj name="Packager Shell Object" showAsIcon="1" r:id="rId3" imgW="57132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5859" y="2873032"/>
                        <a:ext cx="57150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92709" y="4442219"/>
            <a:ext cx="5257800" cy="92333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 rot="20758409">
            <a:off x="5173279" y="619649"/>
            <a:ext cx="4940915" cy="200553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02619">
            <a:off x="791070" y="1225547"/>
            <a:ext cx="449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352581">
            <a:off x="5664524" y="1069735"/>
            <a:ext cx="3855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দূরবর্তী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নিচ্ছেন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469" y="557182"/>
            <a:ext cx="4031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11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99" y="1203514"/>
            <a:ext cx="6901923" cy="4141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77592" y="5798533"/>
            <a:ext cx="6481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শিক্ষাজীবনে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ইন্টানেটের</a:t>
            </a:r>
            <a:r>
              <a:rPr lang="en-US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13688" r="34344" b="39855"/>
          <a:stretch/>
        </p:blipFill>
        <p:spPr bwMode="auto">
          <a:xfrm>
            <a:off x="3786182" y="724319"/>
            <a:ext cx="2313708" cy="77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016" y="1897559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0000C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 smtClean="0">
                <a:ln w="18415" cmpd="sng">
                  <a:solidFill>
                    <a:srgbClr val="0000C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 smtClean="0">
                <a:ln w="18415" cmpd="sng">
                  <a:solidFill>
                    <a:srgbClr val="0000CC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rgbClr val="0000CC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920" y="2780928"/>
            <a:ext cx="969699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1.ইন্টারনেট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itchFamily="2" charset="0"/>
              </a:rPr>
              <a:t>2.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ক্ষেত্রে ইন্টারনেটের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ইন্টারনেটের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77420"/>
            <a:ext cx="6359857" cy="96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46" y="5405202"/>
            <a:ext cx="11177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263" y="1288767"/>
            <a:ext cx="10577330" cy="3747257"/>
            <a:chOff x="1611517" y="1288768"/>
            <a:chExt cx="8908214" cy="28870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686" y="1288768"/>
              <a:ext cx="4037045" cy="28870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517" y="1288768"/>
              <a:ext cx="4752975" cy="2887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461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6B752A-BD33-41B7-BC6B-E91664524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28" y="874211"/>
            <a:ext cx="7632921" cy="4210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66892"/>
            <a:ext cx="6359857" cy="969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07083"/>
            <a:ext cx="4281629" cy="715332"/>
          </a:xfrm>
          <a:prstGeom prst="rect">
            <a:avLst/>
          </a:prstGeom>
        </p:spPr>
      </p:pic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699524CE-CC53-4083-8358-1B7C971C50C1}"/>
              </a:ext>
            </a:extLst>
          </p:cNvPr>
          <p:cNvSpPr/>
          <p:nvPr/>
        </p:nvSpPr>
        <p:spPr>
          <a:xfrm>
            <a:off x="663191" y="2208332"/>
            <a:ext cx="2834639" cy="14986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="" xmlns:a16="http://schemas.microsoft.com/office/drawing/2014/main" id="{BD811DC6-D2AD-4389-96E1-D8F645B83193}"/>
              </a:ext>
            </a:extLst>
          </p:cNvPr>
          <p:cNvSpPr/>
          <p:nvPr/>
        </p:nvSpPr>
        <p:spPr>
          <a:xfrm>
            <a:off x="0" y="4878902"/>
            <a:ext cx="12192000" cy="1828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জাল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4000" b="0" i="0" dirty="0" err="1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সারা পৃথিবী জুড়ে বিস্তৃত,পরস্পরের সাথে সংযুক্ত কতগুলো </a:t>
            </a:r>
            <a:r>
              <a:rPr lang="en-US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Computer Network </a:t>
            </a:r>
            <a:r>
              <a:rPr lang="as-IN" sz="4000" b="0" i="0" dirty="0">
                <a:solidFill>
                  <a:srgbClr val="050505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এর সমষ্টি যেখানে আইপি বা ইন্টারনেট প্রটোকল এর মাধ্যমে ডাটা বা তথ্যের আদান-প্রদান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4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20E-A73F-4F07-9E0A-D6D20BEBDA36}"/>
              </a:ext>
            </a:extLst>
          </p:cNvPr>
          <p:cNvSpPr/>
          <p:nvPr/>
        </p:nvSpPr>
        <p:spPr>
          <a:xfrm>
            <a:off x="393895" y="225083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053886" y="4819973"/>
            <a:ext cx="9996406" cy="123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7DD0AD-0EAE-440B-B476-02636BDA03D4}"/>
              </a:ext>
            </a:extLst>
          </p:cNvPr>
          <p:cNvSpPr/>
          <p:nvPr/>
        </p:nvSpPr>
        <p:spPr>
          <a:xfrm>
            <a:off x="8492197" y="513471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সময়-5মিনিট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C2E770-8FF0-4C97-BEC9-BF649BC2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6" y="1357533"/>
            <a:ext cx="4264656" cy="31394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97793" y="4819973"/>
            <a:ext cx="3135086" cy="646331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B050"/>
                </a:solidFill>
                <a:latin typeface="NikoshBAN" panose="02000000000000000000"/>
                <a:cs typeface="NikoshBAN" pitchFamily="2" charset="0"/>
              </a:rPr>
              <a:t>১.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ইন্টারনেট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B050"/>
              </a:solidFill>
              <a:latin typeface="NikoshBAN" panose="0200000000000000000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77420"/>
            <a:ext cx="6359857" cy="969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63773" y="1419480"/>
            <a:ext cx="6655624" cy="100811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173" y="1481440"/>
            <a:ext cx="5164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মুহুর্তে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63772" y="3147672"/>
            <a:ext cx="6583616" cy="1152128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63772" y="5163896"/>
            <a:ext cx="6655624" cy="1008112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75173" y="5205760"/>
            <a:ext cx="5563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স্কুল,কলেজ,বিশ্ববিদ্যালয়ে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4738" y="3222635"/>
            <a:ext cx="5438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01" y="1035033"/>
            <a:ext cx="3671524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01" y="2931648"/>
            <a:ext cx="3677692" cy="1419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F:\Software\Cap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68" y="4495559"/>
            <a:ext cx="3642125" cy="2096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1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2445</TotalTime>
  <Words>422</Words>
  <Application>Microsoft Office PowerPoint</Application>
  <PresentationFormat>Widescreen</PresentationFormat>
  <Paragraphs>77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Kalpurush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DELL</cp:lastModifiedBy>
  <cp:revision>1274</cp:revision>
  <dcterms:created xsi:type="dcterms:W3CDTF">2020-11-16T03:53:39Z</dcterms:created>
  <dcterms:modified xsi:type="dcterms:W3CDTF">2022-04-19T02:55:38Z</dcterms:modified>
</cp:coreProperties>
</file>