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4" r:id="rId4"/>
    <p:sldId id="267" r:id="rId5"/>
    <p:sldId id="268" r:id="rId6"/>
    <p:sldId id="266" r:id="rId7"/>
    <p:sldId id="287" r:id="rId8"/>
    <p:sldId id="288" r:id="rId9"/>
    <p:sldId id="263" r:id="rId10"/>
    <p:sldId id="270" r:id="rId11"/>
    <p:sldId id="292" r:id="rId12"/>
    <p:sldId id="291" r:id="rId13"/>
    <p:sldId id="290" r:id="rId14"/>
    <p:sldId id="289" r:id="rId15"/>
    <p:sldId id="293" r:id="rId16"/>
    <p:sldId id="279" r:id="rId17"/>
    <p:sldId id="26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>
        <p:scale>
          <a:sx n="76" d="100"/>
          <a:sy n="76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322B-5EE7-48BE-841B-BB16BDCB9F9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647" r="5847" b="8607"/>
          <a:stretch/>
        </p:blipFill>
        <p:spPr>
          <a:xfrm>
            <a:off x="368490" y="6032310"/>
            <a:ext cx="1869743" cy="57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6032111"/>
            <a:ext cx="1871634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6" y="6032111"/>
            <a:ext cx="1871634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9" y="6032111"/>
            <a:ext cx="1871634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2" y="6032111"/>
            <a:ext cx="1871634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96" y="6032111"/>
            <a:ext cx="1871634" cy="5730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14548" y="356741"/>
            <a:ext cx="6152031" cy="5251121"/>
            <a:chOff x="2814548" y="356741"/>
            <a:chExt cx="6152031" cy="52511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144" y="1894083"/>
              <a:ext cx="4951705" cy="37137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2814548" y="356741"/>
              <a:ext cx="6152031" cy="1325217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Welcome</a:t>
              </a:r>
              <a:endPara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5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1" y="559694"/>
            <a:ext cx="3591066" cy="2524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58352" y="559694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5" y="1208377"/>
            <a:ext cx="307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886" y="2799456"/>
            <a:ext cx="69057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3886" y="5017045"/>
            <a:ext cx="69790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sound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1088" y="3324911"/>
            <a:ext cx="13498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4302" y="3651143"/>
            <a:ext cx="308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Aa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58352" y="559694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5" y="1208377"/>
            <a:ext cx="307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886" y="2799456"/>
            <a:ext cx="69057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203103" y="2291589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3886" y="5017045"/>
            <a:ext cx="697901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sound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4621" y="3577524"/>
            <a:ext cx="134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4302" y="3651143"/>
            <a:ext cx="308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Bb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8" y="559694"/>
            <a:ext cx="3249730" cy="2434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3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58352" y="559694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5" y="1208377"/>
            <a:ext cx="307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886" y="2799456"/>
            <a:ext cx="69057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3886" y="5017045"/>
            <a:ext cx="69790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sound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4621" y="3408003"/>
            <a:ext cx="1349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4302" y="3651143"/>
            <a:ext cx="308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Cc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64" y="305733"/>
            <a:ext cx="3462828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58352" y="559694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5" y="1277943"/>
            <a:ext cx="307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886" y="2799456"/>
            <a:ext cx="69057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3886" y="5017045"/>
            <a:ext cx="69790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sound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8571" y="3530223"/>
            <a:ext cx="134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9587" y="4069140"/>
            <a:ext cx="308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Dd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0" y="524201"/>
            <a:ext cx="3133367" cy="309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8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58352" y="559694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5" y="1208377"/>
            <a:ext cx="307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886" y="2864713"/>
            <a:ext cx="69057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085178" y="2278047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3886" y="5017045"/>
            <a:ext cx="69790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sound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7702" y="3550167"/>
            <a:ext cx="134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4302" y="3651143"/>
            <a:ext cx="308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Ee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0" y="936921"/>
            <a:ext cx="2846684" cy="2209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7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997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Now match the Capital letter with small letter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7632" y="2192055"/>
            <a:ext cx="837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                                       </a:t>
            </a:r>
            <a:r>
              <a:rPr lang="en-US" sz="5400" dirty="0"/>
              <a:t>d</a:t>
            </a:r>
            <a:endParaRPr lang="en-US" sz="5400" dirty="0" smtClean="0"/>
          </a:p>
          <a:p>
            <a:r>
              <a:rPr lang="en-US" sz="5400" dirty="0" smtClean="0"/>
              <a:t>B                                        c</a:t>
            </a:r>
          </a:p>
          <a:p>
            <a:r>
              <a:rPr lang="en-US" sz="5400" dirty="0" smtClean="0"/>
              <a:t>C                                        a</a:t>
            </a:r>
          </a:p>
          <a:p>
            <a:r>
              <a:rPr lang="en-US" sz="5400" dirty="0" smtClean="0"/>
              <a:t>D                                        e</a:t>
            </a:r>
          </a:p>
          <a:p>
            <a:r>
              <a:rPr lang="en-US" sz="5400" dirty="0" smtClean="0"/>
              <a:t>E                                         b</a:t>
            </a:r>
            <a:endParaRPr lang="en-US" sz="5400" dirty="0"/>
          </a:p>
        </p:txBody>
      </p:sp>
      <p:sp>
        <p:nvSpPr>
          <p:cNvPr id="4" name="Left Arrow 3"/>
          <p:cNvSpPr/>
          <p:nvPr/>
        </p:nvSpPr>
        <p:spPr>
          <a:xfrm rot="11733579">
            <a:off x="1954419" y="3342539"/>
            <a:ext cx="607156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2143840">
            <a:off x="1704523" y="4606495"/>
            <a:ext cx="6885744" cy="164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485941">
            <a:off x="2002418" y="3743734"/>
            <a:ext cx="607156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9559079">
            <a:off x="2002417" y="3803296"/>
            <a:ext cx="607156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394803">
            <a:off x="1954418" y="5530914"/>
            <a:ext cx="607156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368489" y="211539"/>
            <a:ext cx="11723427" cy="64690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2954739" y="1415827"/>
            <a:ext cx="184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739" y="2397205"/>
            <a:ext cx="124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4739" y="3301750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4739" y="4025078"/>
            <a:ext cx="189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Dd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4739" y="4823477"/>
            <a:ext cx="184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Ee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2922" y="1415827"/>
            <a:ext cx="125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922" y="2317201"/>
            <a:ext cx="158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2922" y="3231936"/>
            <a:ext cx="112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922" y="3972511"/>
            <a:ext cx="141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922" y="4823477"/>
            <a:ext cx="141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</a:p>
        </p:txBody>
      </p:sp>
      <p:sp>
        <p:nvSpPr>
          <p:cNvPr id="18" name="Right Arrow 17"/>
          <p:cNvSpPr/>
          <p:nvPr/>
        </p:nvSpPr>
        <p:spPr>
          <a:xfrm rot="1585113">
            <a:off x="3496549" y="2592708"/>
            <a:ext cx="3211823" cy="2146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091315">
            <a:off x="3600014" y="3426368"/>
            <a:ext cx="3156091" cy="25707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604455">
            <a:off x="3612589" y="2139943"/>
            <a:ext cx="3030878" cy="2349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98482">
            <a:off x="3547311" y="4328719"/>
            <a:ext cx="3189546" cy="22444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687534">
            <a:off x="3678097" y="4676825"/>
            <a:ext cx="2951168" cy="22932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16275" y="382531"/>
            <a:ext cx="7085426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Match the words with the letter </a:t>
            </a:r>
          </a:p>
        </p:txBody>
      </p:sp>
    </p:spTree>
    <p:extLst>
      <p:ext uri="{BB962C8B-B14F-4D97-AF65-F5344CB8AC3E}">
        <p14:creationId xmlns:p14="http://schemas.microsoft.com/office/powerpoint/2010/main" val="35521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1688" y="361153"/>
            <a:ext cx="4244454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294" y="1470109"/>
            <a:ext cx="352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36022" y="1715176"/>
            <a:ext cx="2115403" cy="341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14" y="1050798"/>
            <a:ext cx="1550262" cy="1319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05718" y="2825087"/>
            <a:ext cx="341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What is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this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12418" y="3033986"/>
            <a:ext cx="2316087" cy="2792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80" y="2519994"/>
            <a:ext cx="1622779" cy="1270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42197" y="4470293"/>
            <a:ext cx="349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" r="65038" b="1128"/>
          <a:stretch/>
        </p:blipFill>
        <p:spPr>
          <a:xfrm>
            <a:off x="7844080" y="4219398"/>
            <a:ext cx="1508439" cy="1348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ight Arrow 14"/>
          <p:cNvSpPr/>
          <p:nvPr/>
        </p:nvSpPr>
        <p:spPr>
          <a:xfrm>
            <a:off x="5036022" y="4652255"/>
            <a:ext cx="2388360" cy="34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16" y="1896365"/>
            <a:ext cx="4939302" cy="3686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0621" y="545910"/>
            <a:ext cx="642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15643585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534" y="736198"/>
            <a:ext cx="5814505" cy="286232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Md.Akter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Hossain</a:t>
            </a:r>
            <a:endParaRPr lang="bn-IN" sz="4800" dirty="0" smtClean="0">
              <a:solidFill>
                <a:srgbClr val="C0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Assistant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Bhobani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Charon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Roaja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para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Govt.Primary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school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Matiranga,Khagrachari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10040" y="1702346"/>
            <a:ext cx="13648" cy="425810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0077" y="1095993"/>
            <a:ext cx="13647" cy="41552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2922" y="2667238"/>
            <a:ext cx="4913194" cy="37240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Class:two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2800" dirty="0">
                <a:latin typeface="Arial Narrow" panose="020B0606020202030204" pitchFamily="34" charset="0"/>
                <a:cs typeface="NikoshBAN" panose="02000000000000000000" pitchFamily="2" charset="0"/>
              </a:rPr>
              <a:t>4-6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Unit:one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Date: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20-04-2022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62236" y="354393"/>
            <a:ext cx="8175008" cy="10156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8314" y="1506085"/>
            <a:ext cx="98839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to----------------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 .Become familiar with English sounds by listening to common English words.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 .Repeat after the teacher simple words and phrases with proper sounds and stress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3.Recognize and read the alphabet both small and capital ( non –cursive).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9662" y="1555845"/>
            <a:ext cx="5868539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Let,s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see the Video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17486"/>
              </p:ext>
            </p:extLst>
          </p:nvPr>
        </p:nvGraphicFramePr>
        <p:xfrm>
          <a:off x="2247900" y="3208338"/>
          <a:ext cx="7696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ackager Shell Object" showAsIcon="1" r:id="rId3" imgW="7695720" imgH="440280" progId="Package">
                  <p:embed/>
                </p:oleObj>
              </mc:Choice>
              <mc:Fallback>
                <p:oleObj name="Packager Shell Object" showAsIcon="1" r:id="rId3" imgW="76957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7900" y="3208338"/>
                        <a:ext cx="76962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5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1379" y="573206"/>
            <a:ext cx="958072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Today’s Lesson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5210" y="3227921"/>
            <a:ext cx="6237028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Alphabet</a:t>
            </a:r>
          </a:p>
        </p:txBody>
      </p:sp>
    </p:spTree>
    <p:extLst>
      <p:ext uri="{BB962C8B-B14F-4D97-AF65-F5344CB8AC3E}">
        <p14:creationId xmlns:p14="http://schemas.microsoft.com/office/powerpoint/2010/main" val="804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60084" y="300835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2444587"/>
            <a:ext cx="4954138" cy="250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loud Callout 11"/>
          <p:cNvSpPr/>
          <p:nvPr/>
        </p:nvSpPr>
        <p:spPr>
          <a:xfrm>
            <a:off x="1901501" y="1115711"/>
            <a:ext cx="2906871" cy="110074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37979" y="1343841"/>
            <a:ext cx="290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1228" y="5130852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9" y="2425002"/>
            <a:ext cx="4335054" cy="252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loud Callout 17"/>
          <p:cNvSpPr/>
          <p:nvPr/>
        </p:nvSpPr>
        <p:spPr>
          <a:xfrm>
            <a:off x="7549106" y="1059159"/>
            <a:ext cx="2875320" cy="1041039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7337" y="1383963"/>
            <a:ext cx="27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3716" y="5150677"/>
            <a:ext cx="196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25807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7128" y="398563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901501" y="1115711"/>
            <a:ext cx="2906871" cy="1100746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37979" y="1343841"/>
            <a:ext cx="290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7510628" y="1115710"/>
            <a:ext cx="2875320" cy="104103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7337" y="1383963"/>
            <a:ext cx="27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95"/>
          <a:stretch/>
        </p:blipFill>
        <p:spPr>
          <a:xfrm>
            <a:off x="1901501" y="2558456"/>
            <a:ext cx="3284648" cy="2711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38" y="2425002"/>
            <a:ext cx="3046758" cy="272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881621" y="5324225"/>
            <a:ext cx="232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6496" y="5296399"/>
            <a:ext cx="16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</a:p>
        </p:txBody>
      </p:sp>
    </p:spTree>
    <p:extLst>
      <p:ext uri="{BB962C8B-B14F-4D97-AF65-F5344CB8AC3E}">
        <p14:creationId xmlns:p14="http://schemas.microsoft.com/office/powerpoint/2010/main" val="36287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8" grpId="0" animBg="1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7128" y="398563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481175" y="1127112"/>
            <a:ext cx="3545531" cy="1613641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30585" y="1632288"/>
            <a:ext cx="343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65" y="3157662"/>
            <a:ext cx="4271749" cy="2621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7962523" y="4285397"/>
            <a:ext cx="1004056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212239" y="4238528"/>
            <a:ext cx="196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</a:p>
        </p:txBody>
      </p:sp>
    </p:spTree>
    <p:extLst>
      <p:ext uri="{BB962C8B-B14F-4D97-AF65-F5344CB8AC3E}">
        <p14:creationId xmlns:p14="http://schemas.microsoft.com/office/powerpoint/2010/main" val="23253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2463" y="325792"/>
            <a:ext cx="8793159" cy="120032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Dear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students,open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at page </a:t>
            </a:r>
            <a:r>
              <a:rPr lang="en-US" sz="3600" dirty="0">
                <a:latin typeface="Arial Narrow" panose="020B0606020202030204" pitchFamily="34" charset="0"/>
                <a:cs typeface="NikoshBAN" panose="02000000000000000000" pitchFamily="2" charset="0"/>
              </a:rPr>
              <a:t>3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of your book and look activity 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08" y="1883462"/>
            <a:ext cx="3710868" cy="401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306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thinkpad</cp:lastModifiedBy>
  <cp:revision>70</cp:revision>
  <dcterms:created xsi:type="dcterms:W3CDTF">2017-06-10T15:15:27Z</dcterms:created>
  <dcterms:modified xsi:type="dcterms:W3CDTF">2022-04-20T07:02:08Z</dcterms:modified>
</cp:coreProperties>
</file>