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9" r:id="rId3"/>
    <p:sldId id="281" r:id="rId4"/>
    <p:sldId id="258" r:id="rId5"/>
    <p:sldId id="261" r:id="rId6"/>
    <p:sldId id="260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45194-E7CB-4A21-8716-D73309634AF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DE6CE-153D-43E1-9173-EF42322F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991F-F903-4BF3-AAE9-3A43231D3F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5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991F-F903-4BF3-AAE9-3A43231D3F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3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0237-FB65-476B-9565-5BD30F41A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3A3B7-ADD2-4904-92FC-5568EEC31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61F34-8BD8-4076-8D9B-C4F89CAD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25E4-0208-42E9-9BF3-7803F9F6FF6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F19F2-C55F-4617-A15B-81AEB318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F11E-E531-4840-B1E2-7DE1A2E4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E81-0242-4E3B-8AD8-946ECDE3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3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FB346-CC90-4877-A3D9-71E88A1CE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AB495-A3A0-4E63-95BD-0F39CEA9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B23B4-2D23-48BD-A7FC-67C4115F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25E4-0208-42E9-9BF3-7803F9F6FF6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28E53-8DB6-47B2-886E-1E74CB6F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8ACC4-6CD5-4B7A-AD2C-E16F6D14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E81-0242-4E3B-8AD8-946ECDE3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7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E6723-A901-4C05-9959-7FB445C36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FF441-5DE4-49E2-87E5-9D8F4CF30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D2CD3-9636-4AC0-AB0D-4E996932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25E4-0208-42E9-9BF3-7803F9F6FF6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A3F55-9CFE-4BAF-A2D6-905358C3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5DF39-4086-493B-9019-52634785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E81-0242-4E3B-8AD8-946ECDE3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7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C408-1DCF-4432-919E-E611CD1D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C45E-352E-44B4-BB8F-CA215B875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FF105-E9B4-4F2D-AEAB-54E973E3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25E4-0208-42E9-9BF3-7803F9F6FF6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FFD4A-4F60-4EBA-B891-114A521A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A94F8-04EC-4613-BE8B-24192277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E81-0242-4E3B-8AD8-946ECDE3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F9B9-0D4C-4E64-8FA8-D209E192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BE3B1-839D-4E87-833C-E210FAE52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CB8B8-0B05-45FA-B8B0-AAFB219B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25E4-0208-42E9-9BF3-7803F9F6FF6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E5A13-0842-48E5-9327-7DD59E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8B684-7AB5-420C-87EA-79782134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E81-0242-4E3B-8AD8-946ECDE3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1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02CC2-B7A2-4796-AC7B-BDB2B1AE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A47FA-CE63-46A1-8279-B96DEBC9C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7D7C1-317B-4CEF-8763-E0C4FB1A5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9CB3B-8A71-41B5-A3CD-743F2918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25E4-0208-42E9-9BF3-7803F9F6FF6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484C7-2382-4738-BF70-598D3588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27350-5AC7-4825-BACE-B371B70A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E81-0242-4E3B-8AD8-946ECDE3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6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5F1-89CB-414C-9CDE-021E29A5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575F7-2312-4FD8-8936-217A1131D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DDCE8-85C5-43FC-8E51-7428ED9C1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D5383-D924-4BB4-858F-02DA9ED3B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6CB14-270E-48C3-8EBD-36E8445C1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29A5CF-ACBF-41E1-AECC-0C6EED5D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25E4-0208-42E9-9BF3-7803F9F6FF6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3774D-AA7F-4135-B3E9-D0CE893B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DA8ED-0DC2-4846-80B7-86BCF323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E81-0242-4E3B-8AD8-946ECDE3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6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C9AE-229E-4606-9A84-0E7638EC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80FFE-C45A-41FB-89EE-A3AEDA00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25E4-0208-42E9-9BF3-7803F9F6FF6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81D30-33C4-4412-99CE-3A911075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357E7-B2A4-40A7-935B-9D2A9D8E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E81-0242-4E3B-8AD8-946ECDE3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A1D19-2939-4A83-86B6-E551E7A2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25E4-0208-42E9-9BF3-7803F9F6FF6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C1945-939F-4A14-AA52-3FDA6F24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FF825-A7F8-4708-A4DB-1455D9EE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E81-0242-4E3B-8AD8-946ECDE3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E9E8-E851-467D-87D3-09EB702C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06F65-1CD9-4DE6-BF8E-98963FAFB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5B021-8412-4EFE-A312-9871B6F7E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F4CD3-0AEB-4995-9E06-FEBFA53B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25E4-0208-42E9-9BF3-7803F9F6FF6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8F652-34D6-4865-BAD3-88DD3B5C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FD19B-2B8D-41A6-92BC-4D58077B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E81-0242-4E3B-8AD8-946ECDE3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5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1E95-235C-4C1F-8EB9-FCA1CD1E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34787-0A9E-4724-9274-2BEEFE4F5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E32C2-B910-4812-BDC7-226153607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E9E19-80CF-4C2E-9BD1-46854F41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25E4-0208-42E9-9BF3-7803F9F6FF6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DA712-4551-47EE-91AB-C44968CA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A0B81-6F73-49A6-BBCE-7A5CAF99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3E81-0242-4E3B-8AD8-946ECDE3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7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8EEFB8-0131-4328-9C18-3DBA2302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DB04-3666-47E2-9CFF-E4E1AE581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46BE7-0193-4FA4-8DA5-8E07AB440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25E4-0208-42E9-9BF3-7803F9F6FF6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3651-4274-4786-8280-ADEDD018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578BA-DE25-47AF-9009-AD2FDEBF4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3E81-0242-4E3B-8AD8-946ECDE3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hanajparvin785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10" Type="http://schemas.openxmlformats.org/officeDocument/2006/relationships/image" Target="../media/image12.tmp"/><Relationship Id="rId4" Type="http://schemas.openxmlformats.org/officeDocument/2006/relationships/image" Target="../media/image6.tmp"/><Relationship Id="rId9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CE6E6B-5D6E-4FEC-9BDB-423E86E97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41" y="1944526"/>
            <a:ext cx="6248400" cy="38787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D863AEB-139D-4D89-B737-0183AC1AE8CA}"/>
              </a:ext>
            </a:extLst>
          </p:cNvPr>
          <p:cNvSpPr txBox="1">
            <a:spLocks/>
          </p:cNvSpPr>
          <p:nvPr/>
        </p:nvSpPr>
        <p:spPr>
          <a:xfrm>
            <a:off x="2909341" y="445169"/>
            <a:ext cx="6248400" cy="1219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4250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B7DD2-867D-4642-BD43-388AFD450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58" y="2012793"/>
            <a:ext cx="3715026" cy="282022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EA13D2-DACF-470E-985B-1F9D33B083EE}"/>
              </a:ext>
            </a:extLst>
          </p:cNvPr>
          <p:cNvSpPr txBox="1">
            <a:spLocks/>
          </p:cNvSpPr>
          <p:nvPr/>
        </p:nvSpPr>
        <p:spPr>
          <a:xfrm>
            <a:off x="5814178" y="2024978"/>
            <a:ext cx="5458117" cy="280804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C00000"/>
            </a:solidFill>
          </a:ln>
        </p:spPr>
        <p:txBody>
          <a:bodyPr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Mahanaj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Parvin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Jhanjirapara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GPS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Dinajpur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Dinajpur.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cs typeface="NikoshBAN" panose="02000000000000000000" pitchFamily="2" charset="0"/>
                <a:hlinkClick r:id="rId3"/>
              </a:rPr>
              <a:t>mahanajparvin785@gmail.com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42C2FE8-0719-420E-A58F-6F597FCC8599}"/>
              </a:ext>
            </a:extLst>
          </p:cNvPr>
          <p:cNvSpPr txBox="1">
            <a:spLocks/>
          </p:cNvSpPr>
          <p:nvPr/>
        </p:nvSpPr>
        <p:spPr>
          <a:xfrm>
            <a:off x="4560277" y="604911"/>
            <a:ext cx="3276600" cy="9683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Greetings</a:t>
            </a:r>
          </a:p>
        </p:txBody>
      </p:sp>
    </p:spTree>
    <p:extLst>
      <p:ext uri="{BB962C8B-B14F-4D97-AF65-F5344CB8AC3E}">
        <p14:creationId xmlns:p14="http://schemas.microsoft.com/office/powerpoint/2010/main" val="12895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651" y="1172801"/>
            <a:ext cx="5102285" cy="3227055"/>
          </a:xfrm>
          <a:solidFill>
            <a:schemeClr val="bg2">
              <a:lumMod val="75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Class :2</a:t>
            </a:r>
          </a:p>
          <a:p>
            <a:r>
              <a:rPr lang="en-US" dirty="0"/>
              <a:t>Sub: English</a:t>
            </a:r>
          </a:p>
          <a:p>
            <a:r>
              <a:rPr lang="en-US" dirty="0"/>
              <a:t>Lesson: Rima and the seed </a:t>
            </a:r>
          </a:p>
          <a:p>
            <a:r>
              <a:rPr lang="en-US" dirty="0"/>
              <a:t>Lesson unit :On …………………a </a:t>
            </a:r>
            <a:r>
              <a:rPr lang="en-US" dirty="0" err="1"/>
              <a:t>tub.s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E2F5F-B9E5-4215-96A2-9C9F50CF4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4630" r="14471" b="2771"/>
          <a:stretch/>
        </p:blipFill>
        <p:spPr>
          <a:xfrm>
            <a:off x="2215815" y="740960"/>
            <a:ext cx="3236495" cy="409073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2795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76" y="1991465"/>
            <a:ext cx="10515600" cy="4351338"/>
          </a:xfrm>
          <a:solidFill>
            <a:schemeClr val="bg2">
              <a:lumMod val="75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en-US" sz="3600" dirty="0" err="1">
                <a:latin typeface="Narkisim" panose="020E0502050101010101" pitchFamily="34" charset="-79"/>
                <a:cs typeface="Narkisim" panose="020E0502050101010101" pitchFamily="34" charset="-79"/>
              </a:rPr>
              <a:t>Ss</a:t>
            </a:r>
            <a:r>
              <a:rPr lang="en-US" sz="3600" dirty="0">
                <a:latin typeface="Narkisim" panose="020E0502050101010101" pitchFamily="34" charset="-79"/>
                <a:cs typeface="Narkisim" panose="020E0502050101010101" pitchFamily="34" charset="-79"/>
              </a:rPr>
              <a:t> will be able to….</a:t>
            </a:r>
          </a:p>
          <a:p>
            <a:r>
              <a:rPr lang="en-US" sz="3600" dirty="0">
                <a:latin typeface="Narkisim" panose="020E0502050101010101" pitchFamily="34" charset="-79"/>
                <a:cs typeface="Narkisim" panose="020E0502050101010101" pitchFamily="34" charset="-79"/>
              </a:rPr>
              <a:t>Listening:4.1.1 Enjoy the lesson and simple words and sentences.</a:t>
            </a:r>
          </a:p>
          <a:p>
            <a:r>
              <a:rPr lang="en-US" sz="3600" dirty="0">
                <a:latin typeface="Narkisim" panose="020E0502050101010101" pitchFamily="34" charset="-79"/>
                <a:cs typeface="Narkisim" panose="020E0502050101010101" pitchFamily="34" charset="-79"/>
              </a:rPr>
              <a:t>Speaking : 4.2.1 </a:t>
            </a:r>
            <a:r>
              <a:rPr lang="en-US" sz="3600" dirty="0" err="1">
                <a:latin typeface="Narkisim" panose="020E0502050101010101" pitchFamily="34" charset="-79"/>
                <a:cs typeface="Narkisim" panose="020E0502050101010101" pitchFamily="34" charset="-79"/>
              </a:rPr>
              <a:t>ss</a:t>
            </a:r>
            <a:r>
              <a:rPr lang="en-US" sz="3600" dirty="0">
                <a:latin typeface="Narkisim" panose="020E0502050101010101" pitchFamily="34" charset="-79"/>
                <a:cs typeface="Narkisim" panose="020E0502050101010101" pitchFamily="34" charset="-79"/>
              </a:rPr>
              <a:t> will say simple words sentences.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7EA23-A105-4A5C-9B2F-454927462596}"/>
              </a:ext>
            </a:extLst>
          </p:cNvPr>
          <p:cNvSpPr txBox="1"/>
          <p:nvPr/>
        </p:nvSpPr>
        <p:spPr>
          <a:xfrm>
            <a:off x="1752600" y="498973"/>
            <a:ext cx="609399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Learning outcomes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9442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3058" y="1825625"/>
            <a:ext cx="5181600" cy="4351338"/>
          </a:xfrm>
          <a:solidFill>
            <a:schemeClr val="accent2"/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</a:t>
            </a:r>
            <a:endParaRPr lang="en-US" b="1" dirty="0"/>
          </a:p>
          <a:p>
            <a:r>
              <a:rPr lang="en-US" b="1" dirty="0"/>
              <a:t>                 Rima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1" y="3409947"/>
            <a:ext cx="57158" cy="3810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84" y="3390894"/>
            <a:ext cx="590632" cy="7621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341" y="3424237"/>
            <a:ext cx="657317" cy="952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42" y="3381368"/>
            <a:ext cx="114316" cy="9526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46" y="2069549"/>
            <a:ext cx="3323059" cy="3849988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39" y="4001294"/>
            <a:ext cx="1588401" cy="1797468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68" y="3386131"/>
            <a:ext cx="95263" cy="8573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1237" y="3033657"/>
            <a:ext cx="9526" cy="79068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97" y="2069548"/>
            <a:ext cx="1910687" cy="1601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014437" y="550787"/>
            <a:ext cx="5138721" cy="896604"/>
          </a:xfrm>
          <a:solidFill>
            <a:schemeClr val="bg2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Rima and  The Seed</a:t>
            </a:r>
          </a:p>
        </p:txBody>
      </p:sp>
    </p:spTree>
    <p:extLst>
      <p:ext uri="{BB962C8B-B14F-4D97-AF65-F5344CB8AC3E}">
        <p14:creationId xmlns:p14="http://schemas.microsoft.com/office/powerpoint/2010/main" val="929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58" y="3381368"/>
            <a:ext cx="66684" cy="9526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36" y="3314684"/>
            <a:ext cx="1095528" cy="22863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78" y="2233426"/>
            <a:ext cx="2734057" cy="28980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FF0000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77" y="2192886"/>
            <a:ext cx="2715004" cy="2898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06A37E-6D45-4675-B5C7-F1192CE65C89}"/>
              </a:ext>
            </a:extLst>
          </p:cNvPr>
          <p:cNvSpPr/>
          <p:nvPr/>
        </p:nvSpPr>
        <p:spPr>
          <a:xfrm>
            <a:off x="2430379" y="1203158"/>
            <a:ext cx="2734057" cy="7098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Saturday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100048-3296-41E0-BED0-4FAF2C210656}"/>
              </a:ext>
            </a:extLst>
          </p:cNvPr>
          <p:cNvSpPr/>
          <p:nvPr/>
        </p:nvSpPr>
        <p:spPr>
          <a:xfrm>
            <a:off x="7050505" y="1203158"/>
            <a:ext cx="2418348" cy="7098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Monday</a:t>
            </a:r>
          </a:p>
        </p:txBody>
      </p:sp>
    </p:spTree>
    <p:extLst>
      <p:ext uri="{BB962C8B-B14F-4D97-AF65-F5344CB8AC3E}">
        <p14:creationId xmlns:p14="http://schemas.microsoft.com/office/powerpoint/2010/main" val="30334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090" y="384530"/>
            <a:ext cx="5690835" cy="1325563"/>
          </a:xfrm>
          <a:solidFill>
            <a:schemeClr val="bg2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 err="1"/>
              <a:t>Prensentation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450" y="1906970"/>
            <a:ext cx="3950037" cy="4351338"/>
          </a:xfrm>
          <a:ln w="1905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3600" dirty="0"/>
              <a:t> Saturday </a:t>
            </a: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</a:t>
            </a:r>
            <a:r>
              <a:rPr lang="en-US" sz="3600" dirty="0"/>
              <a:t>ather gives</a:t>
            </a:r>
          </a:p>
          <a:p>
            <a:pPr marL="0" indent="0">
              <a:buNone/>
            </a:pPr>
            <a:r>
              <a:rPr lang="en-US" sz="3600" dirty="0"/>
              <a:t>her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>a seed.</a:t>
            </a:r>
          </a:p>
          <a:p>
            <a:pPr marL="0" indent="0">
              <a:buNone/>
            </a:pPr>
            <a:r>
              <a:rPr lang="en-US" sz="3600" dirty="0"/>
              <a:t>On Sunday </a:t>
            </a:r>
          </a:p>
          <a:p>
            <a:pPr marL="0" indent="0">
              <a:buNone/>
            </a:pPr>
            <a:r>
              <a:rPr lang="en-US" sz="3600" dirty="0"/>
              <a:t>Rima  puts the </a:t>
            </a:r>
          </a:p>
          <a:p>
            <a:pPr marL="0" indent="0">
              <a:buNone/>
            </a:pPr>
            <a:r>
              <a:rPr lang="en-US" sz="3600" dirty="0"/>
              <a:t>Seed  in a tub.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60" y="2273968"/>
            <a:ext cx="2743583" cy="163741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60" y="4199021"/>
            <a:ext cx="2743582" cy="185334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180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69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937" y="1762767"/>
            <a:ext cx="4485642" cy="2583711"/>
          </a:xfrm>
          <a:solidFill>
            <a:schemeClr val="bg2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4400" dirty="0"/>
              <a:t>Valuation</a:t>
            </a:r>
          </a:p>
          <a:p>
            <a:r>
              <a:rPr lang="en-US" sz="3600" dirty="0"/>
              <a:t>Say word meaning:</a:t>
            </a:r>
          </a:p>
          <a:p>
            <a:r>
              <a:rPr lang="en-US" sz="3600" dirty="0"/>
              <a:t>Seed         Tub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3" y="3095193"/>
            <a:ext cx="1381318" cy="111740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3" y="1762767"/>
            <a:ext cx="1381318" cy="120984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228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44" y="2256580"/>
            <a:ext cx="5587107" cy="3410294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53363D-7ECC-4FCE-969E-0C2049311143}"/>
              </a:ext>
            </a:extLst>
          </p:cNvPr>
          <p:cNvSpPr txBox="1"/>
          <p:nvPr/>
        </p:nvSpPr>
        <p:spPr>
          <a:xfrm>
            <a:off x="3049003" y="900280"/>
            <a:ext cx="609399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038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113</Words>
  <Application>Microsoft Office PowerPoint</Application>
  <PresentationFormat>Widescreen</PresentationFormat>
  <Paragraphs>36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Narkisim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Rima and  The Seed</vt:lpstr>
      <vt:lpstr>PowerPoint Presentation</vt:lpstr>
      <vt:lpstr>Prensentation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29</cp:revision>
  <dcterms:created xsi:type="dcterms:W3CDTF">2022-04-19T05:33:41Z</dcterms:created>
  <dcterms:modified xsi:type="dcterms:W3CDTF">2022-04-19T17:09:05Z</dcterms:modified>
</cp:coreProperties>
</file>