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3" r:id="rId4"/>
    <p:sldId id="261" r:id="rId5"/>
    <p:sldId id="260" r:id="rId6"/>
    <p:sldId id="264" r:id="rId7"/>
    <p:sldId id="267" r:id="rId8"/>
    <p:sldId id="271" r:id="rId9"/>
    <p:sldId id="265" r:id="rId10"/>
    <p:sldId id="268" r:id="rId11"/>
    <p:sldId id="273" r:id="rId12"/>
    <p:sldId id="274" r:id="rId13"/>
    <p:sldId id="266" r:id="rId14"/>
    <p:sldId id="275" r:id="rId15"/>
    <p:sldId id="276" r:id="rId16"/>
    <p:sldId id="258" r:id="rId17"/>
  </p:sldIdLst>
  <p:sldSz cx="9144000" cy="5394325"/>
  <p:notesSz cx="6858000" cy="9144000"/>
  <p:defaultTextStyle>
    <a:defPPr>
      <a:defRPr lang="en-US"/>
    </a:defPPr>
    <a:lvl1pPr marL="0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1396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2792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4189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5585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6981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8377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9774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51170" algn="l" defTabSz="76279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18" y="-108"/>
      </p:cViewPr>
      <p:guideLst>
        <p:guide orient="horz" pos="1699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675737"/>
            <a:ext cx="7772401" cy="11562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056784"/>
            <a:ext cx="6400801" cy="1378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8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9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6023"/>
            <a:ext cx="2057401" cy="46026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16023"/>
            <a:ext cx="6019800" cy="46026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66356"/>
            <a:ext cx="7772401" cy="1071373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346"/>
            <a:ext cx="7772401" cy="1180008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1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27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4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55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69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8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97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511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8678"/>
            <a:ext cx="4038599" cy="356000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58678"/>
            <a:ext cx="4038599" cy="356000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7480"/>
            <a:ext cx="4040188" cy="50322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396" indent="0">
              <a:buNone/>
              <a:defRPr sz="1700" b="1"/>
            </a:lvl2pPr>
            <a:lvl3pPr marL="762792" indent="0">
              <a:buNone/>
              <a:defRPr sz="1500" b="1"/>
            </a:lvl3pPr>
            <a:lvl4pPr marL="1144189" indent="0">
              <a:buNone/>
              <a:defRPr sz="1300" b="1"/>
            </a:lvl4pPr>
            <a:lvl5pPr marL="1525585" indent="0">
              <a:buNone/>
              <a:defRPr sz="1300" b="1"/>
            </a:lvl5pPr>
            <a:lvl6pPr marL="1906981" indent="0">
              <a:buNone/>
              <a:defRPr sz="1300" b="1"/>
            </a:lvl6pPr>
            <a:lvl7pPr marL="2288377" indent="0">
              <a:buNone/>
              <a:defRPr sz="1300" b="1"/>
            </a:lvl7pPr>
            <a:lvl8pPr marL="2669774" indent="0">
              <a:buNone/>
              <a:defRPr sz="1300" b="1"/>
            </a:lvl8pPr>
            <a:lvl9pPr marL="305117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710702"/>
            <a:ext cx="4040188" cy="31079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07480"/>
            <a:ext cx="4041775" cy="50322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396" indent="0">
              <a:buNone/>
              <a:defRPr sz="1700" b="1"/>
            </a:lvl2pPr>
            <a:lvl3pPr marL="762792" indent="0">
              <a:buNone/>
              <a:defRPr sz="1500" b="1"/>
            </a:lvl3pPr>
            <a:lvl4pPr marL="1144189" indent="0">
              <a:buNone/>
              <a:defRPr sz="1300" b="1"/>
            </a:lvl4pPr>
            <a:lvl5pPr marL="1525585" indent="0">
              <a:buNone/>
              <a:defRPr sz="1300" b="1"/>
            </a:lvl5pPr>
            <a:lvl6pPr marL="1906981" indent="0">
              <a:buNone/>
              <a:defRPr sz="1300" b="1"/>
            </a:lvl6pPr>
            <a:lvl7pPr marL="2288377" indent="0">
              <a:buNone/>
              <a:defRPr sz="1300" b="1"/>
            </a:lvl7pPr>
            <a:lvl8pPr marL="2669774" indent="0">
              <a:buNone/>
              <a:defRPr sz="1300" b="1"/>
            </a:lvl8pPr>
            <a:lvl9pPr marL="305117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10702"/>
            <a:ext cx="4041775" cy="31079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14774"/>
            <a:ext cx="3008313" cy="9140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14776"/>
            <a:ext cx="5111750" cy="46039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28815"/>
            <a:ext cx="3008313" cy="3689869"/>
          </a:xfrm>
        </p:spPr>
        <p:txBody>
          <a:bodyPr/>
          <a:lstStyle>
            <a:lvl1pPr marL="0" indent="0">
              <a:buNone/>
              <a:defRPr sz="1200"/>
            </a:lvl1pPr>
            <a:lvl2pPr marL="381396" indent="0">
              <a:buNone/>
              <a:defRPr sz="1000"/>
            </a:lvl2pPr>
            <a:lvl3pPr marL="762792" indent="0">
              <a:buNone/>
              <a:defRPr sz="800"/>
            </a:lvl3pPr>
            <a:lvl4pPr marL="1144189" indent="0">
              <a:buNone/>
              <a:defRPr sz="800"/>
            </a:lvl4pPr>
            <a:lvl5pPr marL="1525585" indent="0">
              <a:buNone/>
              <a:defRPr sz="800"/>
            </a:lvl5pPr>
            <a:lvl6pPr marL="1906981" indent="0">
              <a:buNone/>
              <a:defRPr sz="800"/>
            </a:lvl6pPr>
            <a:lvl7pPr marL="2288377" indent="0">
              <a:buNone/>
              <a:defRPr sz="800"/>
            </a:lvl7pPr>
            <a:lvl8pPr marL="2669774" indent="0">
              <a:buNone/>
              <a:defRPr sz="800"/>
            </a:lvl8pPr>
            <a:lvl9pPr marL="305117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776028"/>
            <a:ext cx="5486400" cy="44578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81995"/>
            <a:ext cx="5486400" cy="3236595"/>
          </a:xfrm>
        </p:spPr>
        <p:txBody>
          <a:bodyPr/>
          <a:lstStyle>
            <a:lvl1pPr marL="0" indent="0">
              <a:buNone/>
              <a:defRPr sz="2700"/>
            </a:lvl1pPr>
            <a:lvl2pPr marL="381396" indent="0">
              <a:buNone/>
              <a:defRPr sz="2300"/>
            </a:lvl2pPr>
            <a:lvl3pPr marL="762792" indent="0">
              <a:buNone/>
              <a:defRPr sz="2000"/>
            </a:lvl3pPr>
            <a:lvl4pPr marL="1144189" indent="0">
              <a:buNone/>
              <a:defRPr sz="1700"/>
            </a:lvl4pPr>
            <a:lvl5pPr marL="1525585" indent="0">
              <a:buNone/>
              <a:defRPr sz="1700"/>
            </a:lvl5pPr>
            <a:lvl6pPr marL="1906981" indent="0">
              <a:buNone/>
              <a:defRPr sz="1700"/>
            </a:lvl6pPr>
            <a:lvl7pPr marL="2288377" indent="0">
              <a:buNone/>
              <a:defRPr sz="1700"/>
            </a:lvl7pPr>
            <a:lvl8pPr marL="2669774" indent="0">
              <a:buNone/>
              <a:defRPr sz="1700"/>
            </a:lvl8pPr>
            <a:lvl9pPr marL="3051170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221809"/>
            <a:ext cx="5486400" cy="633084"/>
          </a:xfrm>
        </p:spPr>
        <p:txBody>
          <a:bodyPr/>
          <a:lstStyle>
            <a:lvl1pPr marL="0" indent="0">
              <a:buNone/>
              <a:defRPr sz="1200"/>
            </a:lvl1pPr>
            <a:lvl2pPr marL="381396" indent="0">
              <a:buNone/>
              <a:defRPr sz="1000"/>
            </a:lvl2pPr>
            <a:lvl3pPr marL="762792" indent="0">
              <a:buNone/>
              <a:defRPr sz="800"/>
            </a:lvl3pPr>
            <a:lvl4pPr marL="1144189" indent="0">
              <a:buNone/>
              <a:defRPr sz="800"/>
            </a:lvl4pPr>
            <a:lvl5pPr marL="1525585" indent="0">
              <a:buNone/>
              <a:defRPr sz="800"/>
            </a:lvl5pPr>
            <a:lvl6pPr marL="1906981" indent="0">
              <a:buNone/>
              <a:defRPr sz="800"/>
            </a:lvl6pPr>
            <a:lvl7pPr marL="2288377" indent="0">
              <a:buNone/>
              <a:defRPr sz="800"/>
            </a:lvl7pPr>
            <a:lvl8pPr marL="2669774" indent="0">
              <a:buNone/>
              <a:defRPr sz="800"/>
            </a:lvl8pPr>
            <a:lvl9pPr marL="305117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023"/>
            <a:ext cx="8229600" cy="899054"/>
          </a:xfrm>
          <a:prstGeom prst="rect">
            <a:avLst/>
          </a:prstGeom>
        </p:spPr>
        <p:txBody>
          <a:bodyPr vert="horz" lIns="76279" tIns="38140" rIns="76279" bIns="381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8678"/>
            <a:ext cx="8229600" cy="3560005"/>
          </a:xfrm>
          <a:prstGeom prst="rect">
            <a:avLst/>
          </a:prstGeom>
        </p:spPr>
        <p:txBody>
          <a:bodyPr vert="horz" lIns="76279" tIns="38140" rIns="76279" bIns="381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99740"/>
            <a:ext cx="2133600" cy="287198"/>
          </a:xfrm>
          <a:prstGeom prst="rect">
            <a:avLst/>
          </a:prstGeom>
        </p:spPr>
        <p:txBody>
          <a:bodyPr vert="horz" lIns="76279" tIns="38140" rIns="76279" bIns="3814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999740"/>
            <a:ext cx="2895600" cy="287198"/>
          </a:xfrm>
          <a:prstGeom prst="rect">
            <a:avLst/>
          </a:prstGeom>
        </p:spPr>
        <p:txBody>
          <a:bodyPr vert="horz" lIns="76279" tIns="38140" rIns="76279" bIns="3814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99740"/>
            <a:ext cx="2133600" cy="287198"/>
          </a:xfrm>
          <a:prstGeom prst="rect">
            <a:avLst/>
          </a:prstGeom>
        </p:spPr>
        <p:txBody>
          <a:bodyPr vert="horz" lIns="76279" tIns="38140" rIns="76279" bIns="3814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279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047" indent="-286047" algn="l" defTabSz="76279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9" indent="-238373" algn="l" defTabSz="76279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3491" indent="-190698" algn="l" defTabSz="7627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87" indent="-190698" algn="l" defTabSz="76279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6283" indent="-190698" algn="l" defTabSz="76279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679" indent="-190698" algn="l" defTabSz="76279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76" indent="-190698" algn="l" defTabSz="76279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0472" indent="-190698" algn="l" defTabSz="76279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868" indent="-190698" algn="l" defTabSz="76279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396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792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189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585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81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8377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774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0" algn="l" defTabSz="7627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"/>
            <a:ext cx="9144000" cy="52145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3800" y="239750"/>
            <a:ext cx="4419600" cy="7192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40761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15963"/>
            <a:ext cx="378822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9571" y="59937"/>
            <a:ext cx="3429000" cy="503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14002" r="35597" b="4937"/>
          <a:stretch/>
        </p:blipFill>
        <p:spPr>
          <a:xfrm>
            <a:off x="1251857" y="715962"/>
            <a:ext cx="3581400" cy="4343399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38968"/>
              </p:ext>
            </p:extLst>
          </p:nvPr>
        </p:nvGraphicFramePr>
        <p:xfrm>
          <a:off x="4376057" y="72435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6057" y="72435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639571" y="95608"/>
            <a:ext cx="3429000" cy="427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algn="ctr" defTabSz="76279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reading 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361"/>
            <a:ext cx="9144000" cy="5287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Pair work. Write ‘True’ for correct statement or ‘False’ for incorrect statement. </a:t>
            </a:r>
          </a:p>
          <a:p>
            <a:pPr marL="457200" indent="-457200">
              <a:buAutoNum type="alphaLcParenBoth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reporters for the English Club Magazine.</a:t>
            </a:r>
          </a:p>
          <a:p>
            <a:pPr marL="457200" indent="-457200">
              <a:buAutoNum type="alphaLcParenBoth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reporters want to know  about the family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LcParenBoth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likes swimming and painting.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talks the interview as a pleasure.</a:t>
            </a:r>
          </a:p>
          <a:p>
            <a:pPr marL="457200" indent="-457200">
              <a:buAutoNum type="alphaLcParenBoth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reporter writes report for amusement.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4800" y="1179680"/>
            <a:ext cx="859971" cy="43418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False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5800" y="1957491"/>
            <a:ext cx="683077" cy="43418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False 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745907"/>
            <a:ext cx="1012371" cy="43418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382962"/>
            <a:ext cx="1317171" cy="43418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7913" y="4199391"/>
            <a:ext cx="1317171" cy="43418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False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334961"/>
            <a:ext cx="8741229" cy="251460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work.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Answer the following questions.</a:t>
            </a:r>
          </a:p>
          <a:p>
            <a:pPr marL="514350" indent="-514350">
              <a:buAutoNum type="alphaL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are the reporters?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is answering the reporters questions?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in his leisure time? </a:t>
            </a:r>
          </a:p>
          <a:p>
            <a:pPr marL="514350" indent="-514350">
              <a:buAutoNum type="alphaLcParenBoth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2849562"/>
            <a:ext cx="8839201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Answer</a:t>
            </a:r>
          </a:p>
          <a:p>
            <a:pPr marL="457200" indent="-457200">
              <a:buAutoNum type="alphaLcParenBoth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the reporters.</a:t>
            </a:r>
          </a:p>
          <a:p>
            <a:pPr marL="457200" indent="-457200">
              <a:buAutoNum type="alphaL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They are reporting for the English Club Magazine.</a:t>
            </a:r>
          </a:p>
          <a:p>
            <a:pPr marL="457200" indent="-457200">
              <a:buAutoNum type="alphaLcParenBoth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often reads magazine in his free time.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29087"/>
              </p:ext>
            </p:extLst>
          </p:nvPr>
        </p:nvGraphicFramePr>
        <p:xfrm>
          <a:off x="533401" y="719245"/>
          <a:ext cx="8305798" cy="449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899"/>
                <a:gridCol w="4152899"/>
              </a:tblGrid>
              <a:tr h="85429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Leisure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particular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13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Funny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Healthy and strong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29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Especially </a:t>
                      </a:r>
                      <a:endParaRPr lang="en-US" sz="25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Free time </a:t>
                      </a:r>
                      <a:endParaRPr lang="en-US" sz="25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29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Fit </a:t>
                      </a:r>
                      <a:endParaRPr lang="en-US" sz="25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sz="25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join together </a:t>
                      </a:r>
                      <a:endParaRPr lang="en-US" sz="25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23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Connect </a:t>
                      </a:r>
                      <a:endParaRPr lang="en-US" sz="25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Making you laugh </a:t>
                      </a:r>
                      <a:endParaRPr lang="en-US" sz="25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76602" y="59937"/>
            <a:ext cx="5486398" cy="57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Match the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words with their meaning.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5200" y="1318615"/>
            <a:ext cx="2057401" cy="155836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6602" y="2337541"/>
            <a:ext cx="1981200" cy="215773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29000" y="1198741"/>
            <a:ext cx="2133600" cy="165643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29001" y="2337543"/>
            <a:ext cx="1828801" cy="14384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05202" y="3895903"/>
            <a:ext cx="1752600" cy="95899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0" y="182562"/>
            <a:ext cx="2286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Pair work.                             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39331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096962"/>
            <a:ext cx="8741229" cy="37338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Answer the following questions.</a:t>
            </a:r>
          </a:p>
          <a:p>
            <a:pPr marL="514350" indent="-514350">
              <a:buAutoNum type="alphaLcParenBoth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are the reporters?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magazine are they reporting for?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in her leisure time? 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does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Take the interview?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do in your leisure time? </a:t>
            </a:r>
          </a:p>
          <a:p>
            <a:pPr marL="514350" indent="-514350">
              <a:buAutoNum type="alphaLcParenBoth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39331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916362"/>
            <a:ext cx="8741229" cy="6096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five sentences about ‘Leisure time’. </a:t>
            </a:r>
          </a:p>
          <a:p>
            <a:pPr marL="514350" indent="-514350" algn="ctr">
              <a:buAutoNum type="alphaLcParenBoth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5" y="1401762"/>
            <a:ext cx="3487651" cy="21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79811"/>
            <a:ext cx="8877300" cy="50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479495"/>
            <a:ext cx="3200400" cy="539433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1378549"/>
            <a:ext cx="971551" cy="1263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5429251" y="2767998"/>
            <a:ext cx="3343275" cy="2037856"/>
          </a:xfrm>
          <a:prstGeom prst="rect">
            <a:avLst/>
          </a:prstGeom>
        </p:spPr>
        <p:txBody>
          <a:bodyPr vert="horz" lIns="70911" tIns="35456" rIns="70911" bIns="3545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sz="2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marL="0" indent="0">
              <a:buNone/>
            </a:pPr>
            <a:r>
              <a:rPr lang="en-US" sz="2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4, Leisure time</a:t>
            </a:r>
            <a:endParaRPr lang="en-US" sz="21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  </a:t>
            </a:r>
            <a:r>
              <a:rPr lang="en-US" sz="2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1-2 </a:t>
            </a: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marL="0" indent="0">
              <a:buNone/>
            </a:pPr>
            <a:endParaRPr lang="en-US" sz="2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821" y="2845156"/>
            <a:ext cx="3701873" cy="1610487"/>
          </a:xfrm>
          <a:prstGeom prst="rect">
            <a:avLst/>
          </a:prstGeom>
          <a:noFill/>
        </p:spPr>
        <p:txBody>
          <a:bodyPr wrap="none" lIns="70911" tIns="35456" rIns="70911" bIns="35456">
            <a:spAutoFit/>
          </a:bodyPr>
          <a:lstStyle/>
          <a:p>
            <a:pPr algn="ctr"/>
            <a:r>
              <a:rPr lang="en-US" sz="25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25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Lucky Akhter </a:t>
            </a:r>
            <a:r>
              <a:rPr lang="en-US" sz="25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Parveen</a:t>
            </a:r>
            <a:endParaRPr lang="en-US" sz="25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Bihari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Pirgachha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Rangpur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9" y="1497764"/>
            <a:ext cx="1143001" cy="1270235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8877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1" y="1738171"/>
            <a:ext cx="8381999" cy="341640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79" tIns="38140" rIns="76279" bIns="38140" rtlCol="0" anchor="ctr"/>
          <a:lstStyle/>
          <a:p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</a:p>
          <a:p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Listening-3.2.1 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understand 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questions about family and friends of students.</a:t>
            </a:r>
          </a:p>
          <a:p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Speaking 3.1.1 ask and answer Who question. </a:t>
            </a:r>
          </a:p>
          <a:p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Reading 1.6.1 recognize and read statement 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257301" y="59937"/>
            <a:ext cx="6629399" cy="1138802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279" tIns="38140" rIns="76279" bIns="381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067801" cy="7791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9246"/>
          <a:stretch/>
        </p:blipFill>
        <p:spPr>
          <a:xfrm>
            <a:off x="1" y="779180"/>
            <a:ext cx="9144000" cy="46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978704"/>
            <a:ext cx="5105400" cy="1556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t"/>
          <a:lstStyle/>
          <a:p>
            <a:pPr algn="ctr"/>
            <a:endParaRPr lang="en-US" sz="37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Leisure time</a:t>
            </a:r>
          </a:p>
        </p:txBody>
      </p:sp>
    </p:spTree>
    <p:extLst>
      <p:ext uri="{BB962C8B-B14F-4D97-AF65-F5344CB8AC3E}">
        <p14:creationId xmlns:p14="http://schemas.microsoft.com/office/powerpoint/2010/main" val="42755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9905"/>
            <a:ext cx="342900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9018" y="998497"/>
            <a:ext cx="3020291" cy="123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state of feeling or  being happy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728" y="1618298"/>
            <a:ext cx="170411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Pleasure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309" y="3803271"/>
            <a:ext cx="1530927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Spend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3380988"/>
            <a:ext cx="2847109" cy="1354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give money to pay for good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 b="18889"/>
          <a:stretch/>
        </p:blipFill>
        <p:spPr>
          <a:xfrm>
            <a:off x="2143992" y="814938"/>
            <a:ext cx="3616036" cy="2002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3056786"/>
            <a:ext cx="3113810" cy="19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9905"/>
            <a:ext cx="3429000" cy="389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9751" y="975340"/>
            <a:ext cx="3352801" cy="599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healthy and strong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232" y="1048897"/>
            <a:ext cx="1188028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Fit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232" y="2766635"/>
            <a:ext cx="1530927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Funny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7128" y="2736667"/>
            <a:ext cx="3352801" cy="569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making you laugh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65" y="4435334"/>
            <a:ext cx="179070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Connect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11983" y="4307968"/>
            <a:ext cx="3181349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to join together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18" y="3850949"/>
            <a:ext cx="3741592" cy="1423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04" y="599371"/>
            <a:ext cx="2214996" cy="1332235"/>
          </a:xfrm>
          <a:prstGeom prst="rect">
            <a:avLst/>
          </a:prstGeom>
        </p:spPr>
      </p:pic>
      <p:pic>
        <p:nvPicPr>
          <p:cNvPr id="13" name="Picture 12" descr="E:\contents\lessons\images\ban37_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04" y="2187699"/>
            <a:ext cx="2214996" cy="14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2" y="3668414"/>
            <a:ext cx="2240973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Especially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8732" y="3684760"/>
            <a:ext cx="2473036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 particular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2" y="1220534"/>
            <a:ext cx="175260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Leisure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9515" y="1220534"/>
            <a:ext cx="2298122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free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078920"/>
            <a:ext cx="2971800" cy="165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19559"/>
            <a:ext cx="3657600" cy="23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9905"/>
            <a:ext cx="342900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9547" y="931749"/>
            <a:ext cx="4793672" cy="1121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person who collects and report news for newspaper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37562"/>
            <a:ext cx="190500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Reporter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1" y="2861989"/>
            <a:ext cx="323850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without any </a:t>
            </a:r>
            <a:r>
              <a:rPr lang="en-US" sz="27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dout</a:t>
            </a:r>
            <a:endParaRPr lang="en-US" sz="27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256" y="2840194"/>
            <a:ext cx="152400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3455" y="4075714"/>
            <a:ext cx="4585855" cy="1078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thing that is difficult to deal with or to understand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300476"/>
            <a:ext cx="1856510" cy="509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79" tIns="38140" rIns="76279" bIns="38140" rtlCol="0" anchor="ctr"/>
          <a:lstStyle/>
          <a:p>
            <a:pPr algn="ctr"/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76" y="4075714"/>
            <a:ext cx="2639289" cy="1198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5328" r="8333" b="3333"/>
          <a:stretch/>
        </p:blipFill>
        <p:spPr>
          <a:xfrm>
            <a:off x="1690255" y="2491472"/>
            <a:ext cx="3082636" cy="1437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31" y="659309"/>
            <a:ext cx="2208414" cy="173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4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360</Words>
  <Application>Microsoft Office PowerPoint</Application>
  <PresentationFormat>Custom</PresentationFormat>
  <Paragraphs>91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my</cp:lastModifiedBy>
  <cp:revision>36</cp:revision>
  <dcterms:created xsi:type="dcterms:W3CDTF">2006-08-16T00:00:00Z</dcterms:created>
  <dcterms:modified xsi:type="dcterms:W3CDTF">2022-04-20T08:38:44Z</dcterms:modified>
</cp:coreProperties>
</file>