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90" r:id="rId6"/>
    <p:sldId id="286" r:id="rId7"/>
    <p:sldId id="281" r:id="rId8"/>
    <p:sldId id="260" r:id="rId9"/>
    <p:sldId id="269" r:id="rId10"/>
    <p:sldId id="277" r:id="rId11"/>
    <p:sldId id="276" r:id="rId12"/>
    <p:sldId id="287" r:id="rId13"/>
    <p:sldId id="288" r:id="rId14"/>
    <p:sldId id="289" r:id="rId15"/>
    <p:sldId id="280" r:id="rId16"/>
    <p:sldId id="292" r:id="rId17"/>
    <p:sldId id="293" r:id="rId18"/>
    <p:sldId id="296" r:id="rId19"/>
    <p:sldId id="295" r:id="rId20"/>
    <p:sldId id="294" r:id="rId21"/>
    <p:sldId id="297" r:id="rId22"/>
    <p:sldId id="299" r:id="rId23"/>
    <p:sldId id="298" r:id="rId24"/>
    <p:sldId id="291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2.xml"/><Relationship Id="rId1" Type="http://schemas.openxmlformats.org/officeDocument/2006/relationships/slide" Target="../slides/slide6.xml"/><Relationship Id="rId4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9F43E-046D-4545-B1EA-FF7AC165018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56EBF3-83CB-4BFA-8461-0D383563557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গুরুত্ব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8602376-A056-4589-AD89-187FABB2308F}" type="parTrans" cxnId="{034E11A6-BD00-4EF6-BBE7-C97EEB74575E}">
      <dgm:prSet/>
      <dgm:spPr/>
      <dgm:t>
        <a:bodyPr/>
        <a:lstStyle/>
        <a:p>
          <a:endParaRPr lang="en-US"/>
        </a:p>
      </dgm:t>
    </dgm:pt>
    <dgm:pt modelId="{D942ACF2-B1D3-49A3-B766-C859781AA029}" type="sibTrans" cxnId="{034E11A6-BD00-4EF6-BBE7-C97EEB74575E}">
      <dgm:prSet/>
      <dgm:spPr/>
      <dgm:t>
        <a:bodyPr/>
        <a:lstStyle/>
        <a:p>
          <a:endParaRPr lang="en-US"/>
        </a:p>
      </dgm:t>
    </dgm:pt>
    <dgm:pt modelId="{549DC969-51DC-4E70-9734-3F1680AE0E12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প্রথম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নির্দেশ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1" action="ppaction://hlinksldjump"/>
          </dgm14:cNvPr>
        </a:ext>
      </dgm:extLst>
    </dgm:pt>
    <dgm:pt modelId="{A261A8B6-3B7B-4BCB-96DB-8CC46DFE07FE}" type="parTrans" cxnId="{E0589B05-0CA4-4943-AB28-01D6B2E07C9D}">
      <dgm:prSet/>
      <dgm:spPr/>
      <dgm:t>
        <a:bodyPr/>
        <a:lstStyle/>
        <a:p>
          <a:endParaRPr lang="en-US"/>
        </a:p>
      </dgm:t>
    </dgm:pt>
    <dgm:pt modelId="{BEB3427A-F16E-4DF0-BD4F-CDD3DB1F8B69}" type="sibTrans" cxnId="{E0589B05-0CA4-4943-AB28-01D6B2E07C9D}">
      <dgm:prSet/>
      <dgm:spPr/>
      <dgm:t>
        <a:bodyPr/>
        <a:lstStyle/>
        <a:p>
          <a:endParaRPr lang="en-US"/>
        </a:p>
      </dgm:t>
    </dgm:pt>
    <dgm:pt modelId="{9F24ADC4-0C00-45D9-972F-6B938C1CE71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কল্যাণ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লাভ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2" action="ppaction://hlinksldjump"/>
          </dgm14:cNvPr>
        </a:ext>
      </dgm:extLst>
    </dgm:pt>
    <dgm:pt modelId="{DC32CA49-CDB6-4393-900A-583EBD34FA8A}" type="parTrans" cxnId="{7FB9834D-45C1-410E-9C9C-ADA6BAB67DA6}">
      <dgm:prSet/>
      <dgm:spPr/>
      <dgm:t>
        <a:bodyPr/>
        <a:lstStyle/>
        <a:p>
          <a:endParaRPr lang="en-US"/>
        </a:p>
      </dgm:t>
    </dgm:pt>
    <dgm:pt modelId="{9BCB95C6-30C4-4DB4-BBB7-42735A841233}" type="sibTrans" cxnId="{7FB9834D-45C1-410E-9C9C-ADA6BAB67DA6}">
      <dgm:prSet/>
      <dgm:spPr/>
      <dgm:t>
        <a:bodyPr/>
        <a:lstStyle/>
        <a:p>
          <a:endParaRPr lang="en-US"/>
        </a:p>
      </dgm:t>
    </dgm:pt>
    <dgm:pt modelId="{6DB4B779-5E39-46C9-B0E1-C09858FDA34C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জান্নাত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লাভ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3" action="ppaction://hlinksldjump"/>
          </dgm14:cNvPr>
        </a:ext>
      </dgm:extLst>
    </dgm:pt>
    <dgm:pt modelId="{B2379481-15BD-4331-A994-22716B3FE73F}" type="parTrans" cxnId="{05F59D60-C633-492C-84E7-0D2345CD0CB7}">
      <dgm:prSet/>
      <dgm:spPr/>
      <dgm:t>
        <a:bodyPr/>
        <a:lstStyle/>
        <a:p>
          <a:endParaRPr lang="en-US"/>
        </a:p>
      </dgm:t>
    </dgm:pt>
    <dgm:pt modelId="{8E5669F8-82A3-4311-9382-579E327F92C0}" type="sibTrans" cxnId="{05F59D60-C633-492C-84E7-0D2345CD0CB7}">
      <dgm:prSet/>
      <dgm:spPr/>
      <dgm:t>
        <a:bodyPr/>
        <a:lstStyle/>
        <a:p>
          <a:endParaRPr lang="en-US"/>
        </a:p>
      </dgm:t>
    </dgm:pt>
    <dgm:pt modelId="{572FCEE2-0CCE-489F-BEE6-6A5D2D25E3B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মর্যদা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বৃদ্ধি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EB853F7-B0E4-4750-950E-C0DF95CB0F54}" type="parTrans" cxnId="{857229F7-5F86-4DB7-8E6F-B2ACDA060CBC}">
      <dgm:prSet/>
      <dgm:spPr/>
      <dgm:t>
        <a:bodyPr/>
        <a:lstStyle/>
        <a:p>
          <a:endParaRPr lang="en-US"/>
        </a:p>
      </dgm:t>
    </dgm:pt>
    <dgm:pt modelId="{FFF3EB45-BA60-46F5-AF00-2DD2971B5ECC}" type="sibTrans" cxnId="{857229F7-5F86-4DB7-8E6F-B2ACDA060CBC}">
      <dgm:prSet/>
      <dgm:spPr/>
      <dgm:t>
        <a:bodyPr/>
        <a:lstStyle/>
        <a:p>
          <a:endParaRPr lang="en-US"/>
        </a:p>
      </dgm:t>
    </dgm:pt>
    <dgm:pt modelId="{44B027A6-0CAA-4123-8917-C0964A249905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সর্বোত্তম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4" action="ppaction://hlinksldjump"/>
          </dgm14:cNvPr>
        </a:ext>
      </dgm:extLst>
    </dgm:pt>
    <dgm:pt modelId="{1BABA5EA-4C69-491B-B8FD-00A2E961C1F8}" type="parTrans" cxnId="{CE075C5C-BBCF-4D68-9725-FFD51593A52A}">
      <dgm:prSet/>
      <dgm:spPr/>
      <dgm:t>
        <a:bodyPr/>
        <a:lstStyle/>
        <a:p>
          <a:endParaRPr lang="en-US"/>
        </a:p>
      </dgm:t>
    </dgm:pt>
    <dgm:pt modelId="{6FE10230-B5E0-45F2-BFC4-03B10BD33ECD}" type="sibTrans" cxnId="{CE075C5C-BBCF-4D68-9725-FFD51593A52A}">
      <dgm:prSet/>
      <dgm:spPr/>
      <dgm:t>
        <a:bodyPr/>
        <a:lstStyle/>
        <a:p>
          <a:endParaRPr lang="en-US"/>
        </a:p>
      </dgm:t>
    </dgm:pt>
    <dgm:pt modelId="{64B491C9-FA6E-4ECD-B8DA-FC512BB2517D}" type="pres">
      <dgm:prSet presAssocID="{C969F43E-046D-4545-B1EA-FF7AC16501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A62F9-9684-4ABD-9365-BA3F70994FD7}" type="pres">
      <dgm:prSet presAssocID="{EF56EBF3-83CB-4BFA-8461-0D3835635579}" presName="centerShape" presStyleLbl="node0" presStyleIdx="0" presStyleCnt="1"/>
      <dgm:spPr/>
      <dgm:t>
        <a:bodyPr/>
        <a:lstStyle/>
        <a:p>
          <a:endParaRPr lang="en-US"/>
        </a:p>
      </dgm:t>
    </dgm:pt>
    <dgm:pt modelId="{2BBC794E-DC4C-4B47-8D8C-9418F120B15F}" type="pres">
      <dgm:prSet presAssocID="{A261A8B6-3B7B-4BCB-96DB-8CC46DFE07FE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9D23C7B-B718-4E5B-9AF6-1C5F3C6A78B7}" type="pres">
      <dgm:prSet presAssocID="{A261A8B6-3B7B-4BCB-96DB-8CC46DFE07F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B227566-871D-4512-B7A6-CC385C351CBC}" type="pres">
      <dgm:prSet presAssocID="{549DC969-51DC-4E70-9734-3F1680AE0E1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374E6-0137-45C7-A6E6-EE1E719509FD}" type="pres">
      <dgm:prSet presAssocID="{DC32CA49-CDB6-4393-900A-583EBD34FA8A}" presName="parTrans" presStyleLbl="sibTrans2D1" presStyleIdx="1" presStyleCnt="5"/>
      <dgm:spPr/>
      <dgm:t>
        <a:bodyPr/>
        <a:lstStyle/>
        <a:p>
          <a:endParaRPr lang="en-US"/>
        </a:p>
      </dgm:t>
    </dgm:pt>
    <dgm:pt modelId="{2284A244-B959-418E-97CE-93602FFBBD31}" type="pres">
      <dgm:prSet presAssocID="{DC32CA49-CDB6-4393-900A-583EBD34FA8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71AA4B9-BB23-44F3-889B-F0BF4AD81588}" type="pres">
      <dgm:prSet presAssocID="{9F24ADC4-0C00-45D9-972F-6B938C1CE7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DB3AD-BB90-416D-BBA9-BC36E2ECF009}" type="pres">
      <dgm:prSet presAssocID="{B2379481-15BD-4331-A994-22716B3FE73F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7927779-64AE-4551-8704-B1009AA2A2F0}" type="pres">
      <dgm:prSet presAssocID="{B2379481-15BD-4331-A994-22716B3FE73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69B09AB-17E6-4FA5-BD77-CC13FC5FB307}" type="pres">
      <dgm:prSet presAssocID="{6DB4B779-5E39-46C9-B0E1-C09858FDA3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1CB25-3EE3-4964-9B92-B4675DE98EAB}" type="pres">
      <dgm:prSet presAssocID="{2EB853F7-B0E4-4750-950E-C0DF95CB0F5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BC4FE101-48F1-4689-B8B8-6D8F86F53C4C}" type="pres">
      <dgm:prSet presAssocID="{2EB853F7-B0E4-4750-950E-C0DF95CB0F5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971792F-F98A-41B7-BA4D-292AC9640CBF}" type="pres">
      <dgm:prSet presAssocID="{572FCEE2-0CCE-489F-BEE6-6A5D2D25E3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7E053-B0D2-4443-8592-1FE15D467D4E}" type="pres">
      <dgm:prSet presAssocID="{1BABA5EA-4C69-491B-B8FD-00A2E961C1F8}" presName="parTrans" presStyleLbl="sibTrans2D1" presStyleIdx="4" presStyleCnt="5"/>
      <dgm:spPr/>
      <dgm:t>
        <a:bodyPr/>
        <a:lstStyle/>
        <a:p>
          <a:endParaRPr lang="en-US"/>
        </a:p>
      </dgm:t>
    </dgm:pt>
    <dgm:pt modelId="{460F3725-DBD5-4488-B8FA-6476905AAC96}" type="pres">
      <dgm:prSet presAssocID="{1BABA5EA-4C69-491B-B8FD-00A2E961C1F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BA3DF6D-46A4-4E01-A5F0-4B3D217B26FC}" type="pres">
      <dgm:prSet presAssocID="{44B027A6-0CAA-4123-8917-C0964A24990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AE923F-E26A-4013-8AD7-C32A8CDFADCD}" type="presOf" srcId="{DC32CA49-CDB6-4393-900A-583EBD34FA8A}" destId="{2284A244-B959-418E-97CE-93602FFBBD31}" srcOrd="1" destOrd="0" presId="urn:microsoft.com/office/officeart/2005/8/layout/radial5"/>
    <dgm:cxn modelId="{964735B3-00DD-4D1D-8A00-2D3E00FC9F74}" type="presOf" srcId="{549DC969-51DC-4E70-9734-3F1680AE0E12}" destId="{0B227566-871D-4512-B7A6-CC385C351CBC}" srcOrd="0" destOrd="0" presId="urn:microsoft.com/office/officeart/2005/8/layout/radial5"/>
    <dgm:cxn modelId="{07CE7ED2-741F-4A41-A80F-A56AB9D9C425}" type="presOf" srcId="{2EB853F7-B0E4-4750-950E-C0DF95CB0F54}" destId="{BC4FE101-48F1-4689-B8B8-6D8F86F53C4C}" srcOrd="1" destOrd="0" presId="urn:microsoft.com/office/officeart/2005/8/layout/radial5"/>
    <dgm:cxn modelId="{05F59D60-C633-492C-84E7-0D2345CD0CB7}" srcId="{EF56EBF3-83CB-4BFA-8461-0D3835635579}" destId="{6DB4B779-5E39-46C9-B0E1-C09858FDA34C}" srcOrd="2" destOrd="0" parTransId="{B2379481-15BD-4331-A994-22716B3FE73F}" sibTransId="{8E5669F8-82A3-4311-9382-579E327F92C0}"/>
    <dgm:cxn modelId="{CE075C5C-BBCF-4D68-9725-FFD51593A52A}" srcId="{EF56EBF3-83CB-4BFA-8461-0D3835635579}" destId="{44B027A6-0CAA-4123-8917-C0964A249905}" srcOrd="4" destOrd="0" parTransId="{1BABA5EA-4C69-491B-B8FD-00A2E961C1F8}" sibTransId="{6FE10230-B5E0-45F2-BFC4-03B10BD33ECD}"/>
    <dgm:cxn modelId="{28972414-9E97-4F67-ADCC-9A8DD4851DC7}" type="presOf" srcId="{A261A8B6-3B7B-4BCB-96DB-8CC46DFE07FE}" destId="{79D23C7B-B718-4E5B-9AF6-1C5F3C6A78B7}" srcOrd="1" destOrd="0" presId="urn:microsoft.com/office/officeart/2005/8/layout/radial5"/>
    <dgm:cxn modelId="{AB9CEEA4-73F3-45BA-A8FF-2CBED56E7FA9}" type="presOf" srcId="{C969F43E-046D-4545-B1EA-FF7AC165018F}" destId="{64B491C9-FA6E-4ECD-B8DA-FC512BB2517D}" srcOrd="0" destOrd="0" presId="urn:microsoft.com/office/officeart/2005/8/layout/radial5"/>
    <dgm:cxn modelId="{EF3D0B18-21D5-42B2-82C8-31FB6E25F60A}" type="presOf" srcId="{9F24ADC4-0C00-45D9-972F-6B938C1CE717}" destId="{A71AA4B9-BB23-44F3-889B-F0BF4AD81588}" srcOrd="0" destOrd="0" presId="urn:microsoft.com/office/officeart/2005/8/layout/radial5"/>
    <dgm:cxn modelId="{89306657-7386-458D-8200-31315925D013}" type="presOf" srcId="{1BABA5EA-4C69-491B-B8FD-00A2E961C1F8}" destId="{460F3725-DBD5-4488-B8FA-6476905AAC96}" srcOrd="1" destOrd="0" presId="urn:microsoft.com/office/officeart/2005/8/layout/radial5"/>
    <dgm:cxn modelId="{034E11A6-BD00-4EF6-BBE7-C97EEB74575E}" srcId="{C969F43E-046D-4545-B1EA-FF7AC165018F}" destId="{EF56EBF3-83CB-4BFA-8461-0D3835635579}" srcOrd="0" destOrd="0" parTransId="{C8602376-A056-4589-AD89-187FABB2308F}" sibTransId="{D942ACF2-B1D3-49A3-B766-C859781AA029}"/>
    <dgm:cxn modelId="{7FB9834D-45C1-410E-9C9C-ADA6BAB67DA6}" srcId="{EF56EBF3-83CB-4BFA-8461-0D3835635579}" destId="{9F24ADC4-0C00-45D9-972F-6B938C1CE717}" srcOrd="1" destOrd="0" parTransId="{DC32CA49-CDB6-4393-900A-583EBD34FA8A}" sibTransId="{9BCB95C6-30C4-4DB4-BBB7-42735A841233}"/>
    <dgm:cxn modelId="{516B1B3D-81F6-4A1E-AF59-59DEEC055FAE}" type="presOf" srcId="{DC32CA49-CDB6-4393-900A-583EBD34FA8A}" destId="{FAB374E6-0137-45C7-A6E6-EE1E719509FD}" srcOrd="0" destOrd="0" presId="urn:microsoft.com/office/officeart/2005/8/layout/radial5"/>
    <dgm:cxn modelId="{EA6C679C-3F35-47FC-B353-0844B169A92B}" type="presOf" srcId="{6DB4B779-5E39-46C9-B0E1-C09858FDA34C}" destId="{069B09AB-17E6-4FA5-BD77-CC13FC5FB307}" srcOrd="0" destOrd="0" presId="urn:microsoft.com/office/officeart/2005/8/layout/radial5"/>
    <dgm:cxn modelId="{1943AAA7-FFCC-477D-997E-25809BD4FD3E}" type="presOf" srcId="{B2379481-15BD-4331-A994-22716B3FE73F}" destId="{4ACDB3AD-BB90-416D-BBA9-BC36E2ECF009}" srcOrd="0" destOrd="0" presId="urn:microsoft.com/office/officeart/2005/8/layout/radial5"/>
    <dgm:cxn modelId="{6306A1FD-11BD-4B53-8044-05E0FD4EA687}" type="presOf" srcId="{2EB853F7-B0E4-4750-950E-C0DF95CB0F54}" destId="{6861CB25-3EE3-4964-9B92-B4675DE98EAB}" srcOrd="0" destOrd="0" presId="urn:microsoft.com/office/officeart/2005/8/layout/radial5"/>
    <dgm:cxn modelId="{185CB6BC-8C5F-4DA0-96C2-72B950A3E4B7}" type="presOf" srcId="{EF56EBF3-83CB-4BFA-8461-0D3835635579}" destId="{4A0A62F9-9684-4ABD-9365-BA3F70994FD7}" srcOrd="0" destOrd="0" presId="urn:microsoft.com/office/officeart/2005/8/layout/radial5"/>
    <dgm:cxn modelId="{18671769-D58A-4227-AF75-6954BF8549C9}" type="presOf" srcId="{A261A8B6-3B7B-4BCB-96DB-8CC46DFE07FE}" destId="{2BBC794E-DC4C-4B47-8D8C-9418F120B15F}" srcOrd="0" destOrd="0" presId="urn:microsoft.com/office/officeart/2005/8/layout/radial5"/>
    <dgm:cxn modelId="{DB4AA610-CA10-46EF-8517-C633CED53756}" type="presOf" srcId="{572FCEE2-0CCE-489F-BEE6-6A5D2D25E3B7}" destId="{B971792F-F98A-41B7-BA4D-292AC9640CBF}" srcOrd="0" destOrd="0" presId="urn:microsoft.com/office/officeart/2005/8/layout/radial5"/>
    <dgm:cxn modelId="{737374AB-8DE3-4480-B10A-F27C200F4298}" type="presOf" srcId="{44B027A6-0CAA-4123-8917-C0964A249905}" destId="{2BA3DF6D-46A4-4E01-A5F0-4B3D217B26FC}" srcOrd="0" destOrd="0" presId="urn:microsoft.com/office/officeart/2005/8/layout/radial5"/>
    <dgm:cxn modelId="{8DABAA35-10F8-44A0-B186-7CCEA97EADCA}" type="presOf" srcId="{B2379481-15BD-4331-A994-22716B3FE73F}" destId="{B7927779-64AE-4551-8704-B1009AA2A2F0}" srcOrd="1" destOrd="0" presId="urn:microsoft.com/office/officeart/2005/8/layout/radial5"/>
    <dgm:cxn modelId="{AC3FA3DD-1A0D-4AF2-9BD4-00B1D832AEC3}" type="presOf" srcId="{1BABA5EA-4C69-491B-B8FD-00A2E961C1F8}" destId="{D327E053-B0D2-4443-8592-1FE15D467D4E}" srcOrd="0" destOrd="0" presId="urn:microsoft.com/office/officeart/2005/8/layout/radial5"/>
    <dgm:cxn modelId="{E0589B05-0CA4-4943-AB28-01D6B2E07C9D}" srcId="{EF56EBF3-83CB-4BFA-8461-0D3835635579}" destId="{549DC969-51DC-4E70-9734-3F1680AE0E12}" srcOrd="0" destOrd="0" parTransId="{A261A8B6-3B7B-4BCB-96DB-8CC46DFE07FE}" sibTransId="{BEB3427A-F16E-4DF0-BD4F-CDD3DB1F8B69}"/>
    <dgm:cxn modelId="{857229F7-5F86-4DB7-8E6F-B2ACDA060CBC}" srcId="{EF56EBF3-83CB-4BFA-8461-0D3835635579}" destId="{572FCEE2-0CCE-489F-BEE6-6A5D2D25E3B7}" srcOrd="3" destOrd="0" parTransId="{2EB853F7-B0E4-4750-950E-C0DF95CB0F54}" sibTransId="{FFF3EB45-BA60-46F5-AF00-2DD2971B5ECC}"/>
    <dgm:cxn modelId="{084EFECB-AD43-420C-BFCE-E1AF5F021622}" type="presParOf" srcId="{64B491C9-FA6E-4ECD-B8DA-FC512BB2517D}" destId="{4A0A62F9-9684-4ABD-9365-BA3F70994FD7}" srcOrd="0" destOrd="0" presId="urn:microsoft.com/office/officeart/2005/8/layout/radial5"/>
    <dgm:cxn modelId="{38E37D63-41F1-4705-A16F-0786A4C2BF0C}" type="presParOf" srcId="{64B491C9-FA6E-4ECD-B8DA-FC512BB2517D}" destId="{2BBC794E-DC4C-4B47-8D8C-9418F120B15F}" srcOrd="1" destOrd="0" presId="urn:microsoft.com/office/officeart/2005/8/layout/radial5"/>
    <dgm:cxn modelId="{C863060F-478C-43E1-BAAF-E4DE532A0D01}" type="presParOf" srcId="{2BBC794E-DC4C-4B47-8D8C-9418F120B15F}" destId="{79D23C7B-B718-4E5B-9AF6-1C5F3C6A78B7}" srcOrd="0" destOrd="0" presId="urn:microsoft.com/office/officeart/2005/8/layout/radial5"/>
    <dgm:cxn modelId="{7B3CBF86-A471-4B9A-9542-B809615337B8}" type="presParOf" srcId="{64B491C9-FA6E-4ECD-B8DA-FC512BB2517D}" destId="{0B227566-871D-4512-B7A6-CC385C351CBC}" srcOrd="2" destOrd="0" presId="urn:microsoft.com/office/officeart/2005/8/layout/radial5"/>
    <dgm:cxn modelId="{5A2FEA38-DFEA-4CCA-A580-406B574CDC60}" type="presParOf" srcId="{64B491C9-FA6E-4ECD-B8DA-FC512BB2517D}" destId="{FAB374E6-0137-45C7-A6E6-EE1E719509FD}" srcOrd="3" destOrd="0" presId="urn:microsoft.com/office/officeart/2005/8/layout/radial5"/>
    <dgm:cxn modelId="{4B4B2411-EBF2-4B1A-BAAE-6C8AA96D4A77}" type="presParOf" srcId="{FAB374E6-0137-45C7-A6E6-EE1E719509FD}" destId="{2284A244-B959-418E-97CE-93602FFBBD31}" srcOrd="0" destOrd="0" presId="urn:microsoft.com/office/officeart/2005/8/layout/radial5"/>
    <dgm:cxn modelId="{98FBC05A-F109-4A92-A6BB-1B4C8E0BD079}" type="presParOf" srcId="{64B491C9-FA6E-4ECD-B8DA-FC512BB2517D}" destId="{A71AA4B9-BB23-44F3-889B-F0BF4AD81588}" srcOrd="4" destOrd="0" presId="urn:microsoft.com/office/officeart/2005/8/layout/radial5"/>
    <dgm:cxn modelId="{9E4FCA66-9261-4B90-89B5-3DFBB0019BCF}" type="presParOf" srcId="{64B491C9-FA6E-4ECD-B8DA-FC512BB2517D}" destId="{4ACDB3AD-BB90-416D-BBA9-BC36E2ECF009}" srcOrd="5" destOrd="0" presId="urn:microsoft.com/office/officeart/2005/8/layout/radial5"/>
    <dgm:cxn modelId="{3CD7564D-A246-4461-B43F-2BC2645E2F83}" type="presParOf" srcId="{4ACDB3AD-BB90-416D-BBA9-BC36E2ECF009}" destId="{B7927779-64AE-4551-8704-B1009AA2A2F0}" srcOrd="0" destOrd="0" presId="urn:microsoft.com/office/officeart/2005/8/layout/radial5"/>
    <dgm:cxn modelId="{E5A6FE01-FC3C-42D4-ADDF-FC255E717302}" type="presParOf" srcId="{64B491C9-FA6E-4ECD-B8DA-FC512BB2517D}" destId="{069B09AB-17E6-4FA5-BD77-CC13FC5FB307}" srcOrd="6" destOrd="0" presId="urn:microsoft.com/office/officeart/2005/8/layout/radial5"/>
    <dgm:cxn modelId="{3B694EA8-3484-4F20-8114-ECCED446728E}" type="presParOf" srcId="{64B491C9-FA6E-4ECD-B8DA-FC512BB2517D}" destId="{6861CB25-3EE3-4964-9B92-B4675DE98EAB}" srcOrd="7" destOrd="0" presId="urn:microsoft.com/office/officeart/2005/8/layout/radial5"/>
    <dgm:cxn modelId="{B64571B2-12D8-4C37-9DFD-E8A7EB789D81}" type="presParOf" srcId="{6861CB25-3EE3-4964-9B92-B4675DE98EAB}" destId="{BC4FE101-48F1-4689-B8B8-6D8F86F53C4C}" srcOrd="0" destOrd="0" presId="urn:microsoft.com/office/officeart/2005/8/layout/radial5"/>
    <dgm:cxn modelId="{B74AB539-552D-4792-8769-9A67119DB43A}" type="presParOf" srcId="{64B491C9-FA6E-4ECD-B8DA-FC512BB2517D}" destId="{B971792F-F98A-41B7-BA4D-292AC9640CBF}" srcOrd="8" destOrd="0" presId="urn:microsoft.com/office/officeart/2005/8/layout/radial5"/>
    <dgm:cxn modelId="{7619D724-69D7-4D17-A9E1-F028EDAACACD}" type="presParOf" srcId="{64B491C9-FA6E-4ECD-B8DA-FC512BB2517D}" destId="{D327E053-B0D2-4443-8592-1FE15D467D4E}" srcOrd="9" destOrd="0" presId="urn:microsoft.com/office/officeart/2005/8/layout/radial5"/>
    <dgm:cxn modelId="{64A4D8DC-518F-42EB-A9E5-F7C24E4249EE}" type="presParOf" srcId="{D327E053-B0D2-4443-8592-1FE15D467D4E}" destId="{460F3725-DBD5-4488-B8FA-6476905AAC96}" srcOrd="0" destOrd="0" presId="urn:microsoft.com/office/officeart/2005/8/layout/radial5"/>
    <dgm:cxn modelId="{AD9BDFCE-13C1-48C9-8244-4A0FBCF0FDAF}" type="presParOf" srcId="{64B491C9-FA6E-4ECD-B8DA-FC512BB2517D}" destId="{2BA3DF6D-46A4-4E01-A5F0-4B3D217B26F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17825-2B55-4274-B04A-2F53C06AF62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74B3-18CD-491E-841C-802BC4E53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95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74B3-18CD-491E-841C-802BC4E53A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74B3-18CD-491E-841C-802BC4E53A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29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EC5E-F14B-49DA-9DE9-30EC147A517E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64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2C7-4974-45B0-90F1-EA72BC7C8207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6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E45E-E2BD-408D-9148-F0E5C9A7F5B8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278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6A40-BF67-4546-A6C2-32160481EAAD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00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188D-E4A1-4D5F-AC21-52D74D45D00A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3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A4F-DA46-40BA-A223-E7CDDBD0EC75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58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939F-D516-44B4-ABD5-C4ED3EB7BB09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67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1A00-B171-4B8E-ADB2-4C48D4FD473A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30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7C58-2CA9-4595-886F-D4122A2143E5}" type="datetime1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86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C65F-86DD-4FA8-AB11-B31E32340612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2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9299-1758-4C5F-BADA-932744410ED9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1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D54B-EAD9-49BD-A9BE-DEBE63B5BA3E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74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5.jpg"/>
          <p:cNvPicPr>
            <a:picLocks noChangeAspect="1"/>
          </p:cNvPicPr>
          <p:nvPr/>
        </p:nvPicPr>
        <p:blipFill rotWithShape="1">
          <a:blip r:embed="rId3"/>
          <a:srcRect b="5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23884" y="3581400"/>
            <a:ext cx="9144000" cy="3200400"/>
          </a:xfrm>
          <a:custGeom>
            <a:avLst/>
            <a:gdLst/>
            <a:ahLst/>
            <a:cxnLst/>
            <a:rect l="l" t="t" r="r" b="b"/>
            <a:pathLst>
              <a:path w="9144000" h="2438400">
                <a:moveTo>
                  <a:pt x="1728336" y="1247135"/>
                </a:moveTo>
                <a:lnTo>
                  <a:pt x="1728336" y="1853126"/>
                </a:lnTo>
                <a:lnTo>
                  <a:pt x="1722127" y="1853126"/>
                </a:lnTo>
                <a:cubicBezTo>
                  <a:pt x="1679078" y="1808422"/>
                  <a:pt x="1635616" y="1769306"/>
                  <a:pt x="1591739" y="1735777"/>
                </a:cubicBezTo>
                <a:cubicBezTo>
                  <a:pt x="1547863" y="1702249"/>
                  <a:pt x="1501296" y="1672860"/>
                  <a:pt x="1452039" y="1647611"/>
                </a:cubicBezTo>
                <a:cubicBezTo>
                  <a:pt x="1402781" y="1622361"/>
                  <a:pt x="1349385" y="1599802"/>
                  <a:pt x="1291849" y="1579934"/>
                </a:cubicBezTo>
                <a:cubicBezTo>
                  <a:pt x="1234313" y="1560065"/>
                  <a:pt x="1170775" y="1541438"/>
                  <a:pt x="1101235" y="1524053"/>
                </a:cubicBezTo>
                <a:lnTo>
                  <a:pt x="1101235" y="1488041"/>
                </a:lnTo>
                <a:cubicBezTo>
                  <a:pt x="1119447" y="1475624"/>
                  <a:pt x="1142835" y="1461757"/>
                  <a:pt x="1171395" y="1446442"/>
                </a:cubicBezTo>
                <a:cubicBezTo>
                  <a:pt x="1199956" y="1431126"/>
                  <a:pt x="1231829" y="1415190"/>
                  <a:pt x="1267013" y="1398633"/>
                </a:cubicBezTo>
                <a:cubicBezTo>
                  <a:pt x="1302197" y="1382076"/>
                  <a:pt x="1339657" y="1365726"/>
                  <a:pt x="1379394" y="1349582"/>
                </a:cubicBezTo>
                <a:cubicBezTo>
                  <a:pt x="1419131" y="1333439"/>
                  <a:pt x="1459282" y="1318331"/>
                  <a:pt x="1499848" y="1304257"/>
                </a:cubicBezTo>
                <a:cubicBezTo>
                  <a:pt x="1540412" y="1290184"/>
                  <a:pt x="1580150" y="1278180"/>
                  <a:pt x="1619059" y="1268246"/>
                </a:cubicBezTo>
                <a:cubicBezTo>
                  <a:pt x="1657968" y="1258311"/>
                  <a:pt x="1694394" y="1251275"/>
                  <a:pt x="1728336" y="1247135"/>
                </a:cubicBezTo>
                <a:close/>
                <a:moveTo>
                  <a:pt x="5019479" y="608858"/>
                </a:moveTo>
                <a:lnTo>
                  <a:pt x="4876674" y="719377"/>
                </a:lnTo>
                <a:cubicBezTo>
                  <a:pt x="4887436" y="769048"/>
                  <a:pt x="4902130" y="825549"/>
                  <a:pt x="4920757" y="888880"/>
                </a:cubicBezTo>
                <a:cubicBezTo>
                  <a:pt x="4939384" y="952211"/>
                  <a:pt x="4962564" y="1018854"/>
                  <a:pt x="4990297" y="1088808"/>
                </a:cubicBezTo>
                <a:cubicBezTo>
                  <a:pt x="5018030" y="1158762"/>
                  <a:pt x="5049696" y="1230164"/>
                  <a:pt x="5085294" y="1303016"/>
                </a:cubicBezTo>
                <a:cubicBezTo>
                  <a:pt x="5120891" y="1375867"/>
                  <a:pt x="5161042" y="1446649"/>
                  <a:pt x="5205747" y="1515361"/>
                </a:cubicBezTo>
                <a:cubicBezTo>
                  <a:pt x="5250451" y="1584073"/>
                  <a:pt x="5299708" y="1648646"/>
                  <a:pt x="5353519" y="1709079"/>
                </a:cubicBezTo>
                <a:cubicBezTo>
                  <a:pt x="5407329" y="1769513"/>
                  <a:pt x="5465486" y="1822495"/>
                  <a:pt x="5527990" y="1868028"/>
                </a:cubicBezTo>
                <a:cubicBezTo>
                  <a:pt x="5590493" y="1913560"/>
                  <a:pt x="5657342" y="1949364"/>
                  <a:pt x="5728538" y="1975442"/>
                </a:cubicBezTo>
                <a:cubicBezTo>
                  <a:pt x="5799733" y="2001519"/>
                  <a:pt x="5875896" y="2014558"/>
                  <a:pt x="5957026" y="2014558"/>
                </a:cubicBezTo>
                <a:cubicBezTo>
                  <a:pt x="6067131" y="2014558"/>
                  <a:pt x="6164611" y="1992827"/>
                  <a:pt x="6249466" y="1949364"/>
                </a:cubicBezTo>
                <a:cubicBezTo>
                  <a:pt x="6334322" y="1905902"/>
                  <a:pt x="6405724" y="1849194"/>
                  <a:pt x="6463674" y="1779240"/>
                </a:cubicBezTo>
                <a:cubicBezTo>
                  <a:pt x="6521624" y="1709286"/>
                  <a:pt x="6565708" y="1630226"/>
                  <a:pt x="6595924" y="1542059"/>
                </a:cubicBezTo>
                <a:cubicBezTo>
                  <a:pt x="6626141" y="1453892"/>
                  <a:pt x="6641250" y="1365105"/>
                  <a:pt x="6641250" y="1275696"/>
                </a:cubicBezTo>
                <a:cubicBezTo>
                  <a:pt x="6641250" y="1200361"/>
                  <a:pt x="6629246" y="1126268"/>
                  <a:pt x="6605238" y="1053417"/>
                </a:cubicBezTo>
                <a:cubicBezTo>
                  <a:pt x="6581230" y="980565"/>
                  <a:pt x="6544390" y="915372"/>
                  <a:pt x="6494719" y="857836"/>
                </a:cubicBezTo>
                <a:cubicBezTo>
                  <a:pt x="6445048" y="800300"/>
                  <a:pt x="6382337" y="753733"/>
                  <a:pt x="6306589" y="718135"/>
                </a:cubicBezTo>
                <a:cubicBezTo>
                  <a:pt x="6230840" y="682537"/>
                  <a:pt x="6141638" y="664738"/>
                  <a:pt x="6038984" y="664738"/>
                </a:cubicBezTo>
                <a:cubicBezTo>
                  <a:pt x="5976895" y="664738"/>
                  <a:pt x="5917910" y="671775"/>
                  <a:pt x="5862030" y="685849"/>
                </a:cubicBezTo>
                <a:cubicBezTo>
                  <a:pt x="5806149" y="699922"/>
                  <a:pt x="5757099" y="721653"/>
                  <a:pt x="5714878" y="751042"/>
                </a:cubicBezTo>
                <a:cubicBezTo>
                  <a:pt x="5672657" y="780431"/>
                  <a:pt x="5639129" y="817064"/>
                  <a:pt x="5614294" y="860940"/>
                </a:cubicBezTo>
                <a:cubicBezTo>
                  <a:pt x="5589458" y="904817"/>
                  <a:pt x="5577040" y="956558"/>
                  <a:pt x="5577040" y="1016163"/>
                </a:cubicBezTo>
                <a:cubicBezTo>
                  <a:pt x="5577040" y="1062523"/>
                  <a:pt x="5584698" y="1105158"/>
                  <a:pt x="5600013" y="1144067"/>
                </a:cubicBezTo>
                <a:cubicBezTo>
                  <a:pt x="5615328" y="1182976"/>
                  <a:pt x="5635818" y="1216298"/>
                  <a:pt x="5661481" y="1244031"/>
                </a:cubicBezTo>
                <a:cubicBezTo>
                  <a:pt x="5687145" y="1271764"/>
                  <a:pt x="5717155" y="1293288"/>
                  <a:pt x="5751511" y="1308604"/>
                </a:cubicBezTo>
                <a:cubicBezTo>
                  <a:pt x="5785867" y="1323919"/>
                  <a:pt x="5822086" y="1331577"/>
                  <a:pt x="5860167" y="1331577"/>
                </a:cubicBezTo>
                <a:cubicBezTo>
                  <a:pt x="5898248" y="1331577"/>
                  <a:pt x="5934674" y="1324126"/>
                  <a:pt x="5969444" y="1309224"/>
                </a:cubicBezTo>
                <a:cubicBezTo>
                  <a:pt x="6004214" y="1294323"/>
                  <a:pt x="6034845" y="1274455"/>
                  <a:pt x="6061336" y="1249619"/>
                </a:cubicBezTo>
                <a:cubicBezTo>
                  <a:pt x="6087827" y="1224783"/>
                  <a:pt x="6108938" y="1195601"/>
                  <a:pt x="6124667" y="1162073"/>
                </a:cubicBezTo>
                <a:cubicBezTo>
                  <a:pt x="6140396" y="1128545"/>
                  <a:pt x="6148261" y="1093154"/>
                  <a:pt x="6148261" y="1055900"/>
                </a:cubicBezTo>
                <a:cubicBezTo>
                  <a:pt x="6148261" y="1023614"/>
                  <a:pt x="6142466" y="992983"/>
                  <a:pt x="6130876" y="964008"/>
                </a:cubicBezTo>
                <a:cubicBezTo>
                  <a:pt x="6119286" y="935033"/>
                  <a:pt x="6105212" y="910198"/>
                  <a:pt x="6088655" y="889501"/>
                </a:cubicBezTo>
                <a:lnTo>
                  <a:pt x="6099831" y="872116"/>
                </a:lnTo>
                <a:cubicBezTo>
                  <a:pt x="6159437" y="877083"/>
                  <a:pt x="6211178" y="893227"/>
                  <a:pt x="6255054" y="920546"/>
                </a:cubicBezTo>
                <a:cubicBezTo>
                  <a:pt x="6298931" y="947865"/>
                  <a:pt x="6335150" y="981393"/>
                  <a:pt x="6363711" y="1021130"/>
                </a:cubicBezTo>
                <a:cubicBezTo>
                  <a:pt x="6392272" y="1060868"/>
                  <a:pt x="6413589" y="1104537"/>
                  <a:pt x="6427663" y="1152139"/>
                </a:cubicBezTo>
                <a:cubicBezTo>
                  <a:pt x="6441736" y="1199740"/>
                  <a:pt x="6448773" y="1246307"/>
                  <a:pt x="6448773" y="1291840"/>
                </a:cubicBezTo>
                <a:cubicBezTo>
                  <a:pt x="6448773" y="1354757"/>
                  <a:pt x="6436769" y="1417674"/>
                  <a:pt x="6412761" y="1480591"/>
                </a:cubicBezTo>
                <a:cubicBezTo>
                  <a:pt x="6388753" y="1543508"/>
                  <a:pt x="6355018" y="1600423"/>
                  <a:pt x="6311556" y="1651336"/>
                </a:cubicBezTo>
                <a:cubicBezTo>
                  <a:pt x="6268093" y="1702249"/>
                  <a:pt x="6216559" y="1743642"/>
                  <a:pt x="6156954" y="1775515"/>
                </a:cubicBezTo>
                <a:cubicBezTo>
                  <a:pt x="6097348" y="1807387"/>
                  <a:pt x="6031533" y="1823323"/>
                  <a:pt x="5959510" y="1823323"/>
                </a:cubicBezTo>
                <a:cubicBezTo>
                  <a:pt x="5887486" y="1823323"/>
                  <a:pt x="5818567" y="1809250"/>
                  <a:pt x="5752753" y="1781103"/>
                </a:cubicBezTo>
                <a:cubicBezTo>
                  <a:pt x="5686938" y="1752955"/>
                  <a:pt x="5624642" y="1712805"/>
                  <a:pt x="5565864" y="1660650"/>
                </a:cubicBezTo>
                <a:cubicBezTo>
                  <a:pt x="5507086" y="1608495"/>
                  <a:pt x="5451827" y="1545784"/>
                  <a:pt x="5400086" y="1472519"/>
                </a:cubicBezTo>
                <a:cubicBezTo>
                  <a:pt x="5348345" y="1399254"/>
                  <a:pt x="5299915" y="1317503"/>
                  <a:pt x="5254797" y="1227267"/>
                </a:cubicBezTo>
                <a:cubicBezTo>
                  <a:pt x="5209679" y="1137030"/>
                  <a:pt x="5168079" y="1039964"/>
                  <a:pt x="5129998" y="936068"/>
                </a:cubicBezTo>
                <a:cubicBezTo>
                  <a:pt x="5091916" y="832172"/>
                  <a:pt x="5057560" y="723102"/>
                  <a:pt x="5026930" y="608858"/>
                </a:cubicBezTo>
                <a:close/>
                <a:moveTo>
                  <a:pt x="7215084" y="472262"/>
                </a:moveTo>
                <a:lnTo>
                  <a:pt x="8176226" y="472262"/>
                </a:lnTo>
                <a:lnTo>
                  <a:pt x="8176226" y="1721497"/>
                </a:lnTo>
                <a:lnTo>
                  <a:pt x="8168775" y="1721497"/>
                </a:lnTo>
                <a:cubicBezTo>
                  <a:pt x="8110825" y="1659408"/>
                  <a:pt x="8050391" y="1602286"/>
                  <a:pt x="7987474" y="1550131"/>
                </a:cubicBezTo>
                <a:cubicBezTo>
                  <a:pt x="7924557" y="1497976"/>
                  <a:pt x="7859984" y="1450788"/>
                  <a:pt x="7793756" y="1408567"/>
                </a:cubicBezTo>
                <a:cubicBezTo>
                  <a:pt x="7793756" y="1305085"/>
                  <a:pt x="7784236" y="1206777"/>
                  <a:pt x="7765195" y="1113643"/>
                </a:cubicBezTo>
                <a:cubicBezTo>
                  <a:pt x="7746154" y="1020510"/>
                  <a:pt x="7714282" y="933999"/>
                  <a:pt x="7669577" y="854110"/>
                </a:cubicBezTo>
                <a:cubicBezTo>
                  <a:pt x="7624873" y="774222"/>
                  <a:pt x="7565475" y="701992"/>
                  <a:pt x="7491381" y="637419"/>
                </a:cubicBezTo>
                <a:cubicBezTo>
                  <a:pt x="7417288" y="572846"/>
                  <a:pt x="7325189" y="517794"/>
                  <a:pt x="7215084" y="472262"/>
                </a:cubicBezTo>
                <a:close/>
                <a:moveTo>
                  <a:pt x="1416648" y="472262"/>
                </a:moveTo>
                <a:lnTo>
                  <a:pt x="1944406" y="472262"/>
                </a:lnTo>
                <a:cubicBezTo>
                  <a:pt x="1959308" y="501237"/>
                  <a:pt x="1971519" y="532695"/>
                  <a:pt x="1981039" y="566637"/>
                </a:cubicBezTo>
                <a:cubicBezTo>
                  <a:pt x="1990559" y="600579"/>
                  <a:pt x="1995320" y="634108"/>
                  <a:pt x="1995320" y="667222"/>
                </a:cubicBezTo>
                <a:cubicBezTo>
                  <a:pt x="1995320" y="692058"/>
                  <a:pt x="1992008" y="715651"/>
                  <a:pt x="1985385" y="738004"/>
                </a:cubicBezTo>
                <a:cubicBezTo>
                  <a:pt x="1978763" y="760356"/>
                  <a:pt x="1968207" y="779810"/>
                  <a:pt x="1953720" y="796367"/>
                </a:cubicBezTo>
                <a:cubicBezTo>
                  <a:pt x="1939232" y="812925"/>
                  <a:pt x="1919985" y="826170"/>
                  <a:pt x="1895977" y="836105"/>
                </a:cubicBezTo>
                <a:cubicBezTo>
                  <a:pt x="1871969" y="846039"/>
                  <a:pt x="1842580" y="851006"/>
                  <a:pt x="1807810" y="851006"/>
                </a:cubicBezTo>
                <a:cubicBezTo>
                  <a:pt x="1765589" y="851006"/>
                  <a:pt x="1721713" y="838174"/>
                  <a:pt x="1676181" y="812511"/>
                </a:cubicBezTo>
                <a:cubicBezTo>
                  <a:pt x="1630649" y="786847"/>
                  <a:pt x="1588635" y="754768"/>
                  <a:pt x="1550140" y="716272"/>
                </a:cubicBezTo>
                <a:cubicBezTo>
                  <a:pt x="1511644" y="677777"/>
                  <a:pt x="1479979" y="636591"/>
                  <a:pt x="1455143" y="592715"/>
                </a:cubicBezTo>
                <a:cubicBezTo>
                  <a:pt x="1430308" y="548838"/>
                  <a:pt x="1417476" y="508687"/>
                  <a:pt x="1416648" y="472262"/>
                </a:cubicBezTo>
                <a:close/>
                <a:moveTo>
                  <a:pt x="505178" y="289719"/>
                </a:moveTo>
                <a:lnTo>
                  <a:pt x="505178" y="472262"/>
                </a:lnTo>
                <a:lnTo>
                  <a:pt x="1237831" y="472262"/>
                </a:lnTo>
                <a:cubicBezTo>
                  <a:pt x="1245282" y="492130"/>
                  <a:pt x="1251077" y="514068"/>
                  <a:pt x="1255216" y="538076"/>
                </a:cubicBezTo>
                <a:cubicBezTo>
                  <a:pt x="1259355" y="562084"/>
                  <a:pt x="1261425" y="586506"/>
                  <a:pt x="1261425" y="611342"/>
                </a:cubicBezTo>
                <a:cubicBezTo>
                  <a:pt x="1261425" y="643628"/>
                  <a:pt x="1257906" y="676328"/>
                  <a:pt x="1250870" y="709442"/>
                </a:cubicBezTo>
                <a:cubicBezTo>
                  <a:pt x="1243833" y="742557"/>
                  <a:pt x="1233071" y="772567"/>
                  <a:pt x="1218583" y="799472"/>
                </a:cubicBezTo>
                <a:cubicBezTo>
                  <a:pt x="1204096" y="826377"/>
                  <a:pt x="1185469" y="848315"/>
                  <a:pt x="1162703" y="865286"/>
                </a:cubicBezTo>
                <a:cubicBezTo>
                  <a:pt x="1139937" y="882258"/>
                  <a:pt x="1112825" y="890743"/>
                  <a:pt x="1081366" y="890743"/>
                </a:cubicBezTo>
                <a:cubicBezTo>
                  <a:pt x="1044940" y="890743"/>
                  <a:pt x="1016379" y="878946"/>
                  <a:pt x="995683" y="855352"/>
                </a:cubicBezTo>
                <a:cubicBezTo>
                  <a:pt x="974986" y="831758"/>
                  <a:pt x="964638" y="802576"/>
                  <a:pt x="964638" y="767806"/>
                </a:cubicBezTo>
                <a:lnTo>
                  <a:pt x="784579" y="767806"/>
                </a:lnTo>
                <a:cubicBezTo>
                  <a:pt x="784579" y="802576"/>
                  <a:pt x="790788" y="837967"/>
                  <a:pt x="803206" y="873979"/>
                </a:cubicBezTo>
                <a:cubicBezTo>
                  <a:pt x="815624" y="909991"/>
                  <a:pt x="834251" y="942484"/>
                  <a:pt x="859087" y="971459"/>
                </a:cubicBezTo>
                <a:cubicBezTo>
                  <a:pt x="883922" y="1000434"/>
                  <a:pt x="914967" y="1024235"/>
                  <a:pt x="952220" y="1042862"/>
                </a:cubicBezTo>
                <a:cubicBezTo>
                  <a:pt x="989474" y="1061488"/>
                  <a:pt x="1032936" y="1070802"/>
                  <a:pt x="1082608" y="1070802"/>
                </a:cubicBezTo>
                <a:cubicBezTo>
                  <a:pt x="1122345" y="1070802"/>
                  <a:pt x="1158771" y="1063351"/>
                  <a:pt x="1191885" y="1048450"/>
                </a:cubicBezTo>
                <a:cubicBezTo>
                  <a:pt x="1224999" y="1033548"/>
                  <a:pt x="1254595" y="1014301"/>
                  <a:pt x="1280673" y="990707"/>
                </a:cubicBezTo>
                <a:cubicBezTo>
                  <a:pt x="1306750" y="967113"/>
                  <a:pt x="1329102" y="940621"/>
                  <a:pt x="1347729" y="911233"/>
                </a:cubicBezTo>
                <a:cubicBezTo>
                  <a:pt x="1366356" y="881844"/>
                  <a:pt x="1381050" y="853076"/>
                  <a:pt x="1391812" y="824928"/>
                </a:cubicBezTo>
                <a:cubicBezTo>
                  <a:pt x="1432377" y="873772"/>
                  <a:pt x="1482670" y="916200"/>
                  <a:pt x="1542689" y="952211"/>
                </a:cubicBezTo>
                <a:cubicBezTo>
                  <a:pt x="1602709" y="988223"/>
                  <a:pt x="1664591" y="1013680"/>
                  <a:pt x="1728336" y="1028581"/>
                </a:cubicBezTo>
                <a:lnTo>
                  <a:pt x="1728336" y="1049691"/>
                </a:lnTo>
                <a:cubicBezTo>
                  <a:pt x="1655484" y="1057142"/>
                  <a:pt x="1579943" y="1073906"/>
                  <a:pt x="1501710" y="1099984"/>
                </a:cubicBezTo>
                <a:cubicBezTo>
                  <a:pt x="1423478" y="1126061"/>
                  <a:pt x="1348350" y="1156071"/>
                  <a:pt x="1276326" y="1190013"/>
                </a:cubicBezTo>
                <a:cubicBezTo>
                  <a:pt x="1204303" y="1223955"/>
                  <a:pt x="1137660" y="1258518"/>
                  <a:pt x="1076399" y="1293702"/>
                </a:cubicBezTo>
                <a:cubicBezTo>
                  <a:pt x="1015137" y="1328886"/>
                  <a:pt x="964638" y="1359310"/>
                  <a:pt x="924901" y="1384973"/>
                </a:cubicBezTo>
                <a:lnTo>
                  <a:pt x="924901" y="1624638"/>
                </a:lnTo>
                <a:cubicBezTo>
                  <a:pt x="1017621" y="1646990"/>
                  <a:pt x="1105788" y="1673481"/>
                  <a:pt x="1189401" y="1704112"/>
                </a:cubicBezTo>
                <a:cubicBezTo>
                  <a:pt x="1273015" y="1734743"/>
                  <a:pt x="1352075" y="1774480"/>
                  <a:pt x="1426582" y="1823323"/>
                </a:cubicBezTo>
                <a:cubicBezTo>
                  <a:pt x="1501089" y="1872167"/>
                  <a:pt x="1571457" y="1932600"/>
                  <a:pt x="1637686" y="2004624"/>
                </a:cubicBezTo>
                <a:cubicBezTo>
                  <a:pt x="1703914" y="2076647"/>
                  <a:pt x="1765589" y="2165228"/>
                  <a:pt x="1822712" y="2270366"/>
                </a:cubicBezTo>
                <a:lnTo>
                  <a:pt x="1931989" y="2270366"/>
                </a:lnTo>
                <a:lnTo>
                  <a:pt x="1931989" y="1032307"/>
                </a:lnTo>
                <a:cubicBezTo>
                  <a:pt x="1973381" y="1022372"/>
                  <a:pt x="2009600" y="1006229"/>
                  <a:pt x="2040645" y="983877"/>
                </a:cubicBezTo>
                <a:cubicBezTo>
                  <a:pt x="2071689" y="961525"/>
                  <a:pt x="2097353" y="934826"/>
                  <a:pt x="2117635" y="903782"/>
                </a:cubicBezTo>
                <a:cubicBezTo>
                  <a:pt x="2137918" y="872737"/>
                  <a:pt x="2153026" y="838381"/>
                  <a:pt x="2162960" y="800714"/>
                </a:cubicBezTo>
                <a:cubicBezTo>
                  <a:pt x="2172895" y="763046"/>
                  <a:pt x="2177862" y="724344"/>
                  <a:pt x="2177862" y="684607"/>
                </a:cubicBezTo>
                <a:cubicBezTo>
                  <a:pt x="2177862" y="610928"/>
                  <a:pt x="2162132" y="540146"/>
                  <a:pt x="2130674" y="472262"/>
                </a:cubicBezTo>
                <a:lnTo>
                  <a:pt x="2276828" y="472262"/>
                </a:lnTo>
                <a:lnTo>
                  <a:pt x="2331467" y="472262"/>
                </a:lnTo>
                <a:cubicBezTo>
                  <a:pt x="2361269" y="472262"/>
                  <a:pt x="2388795" y="477229"/>
                  <a:pt x="2414046" y="487163"/>
                </a:cubicBezTo>
                <a:cubicBezTo>
                  <a:pt x="2439295" y="497097"/>
                  <a:pt x="2461026" y="510757"/>
                  <a:pt x="2479239" y="528142"/>
                </a:cubicBezTo>
                <a:cubicBezTo>
                  <a:pt x="2497452" y="545527"/>
                  <a:pt x="2511733" y="565602"/>
                  <a:pt x="2522081" y="588369"/>
                </a:cubicBezTo>
                <a:cubicBezTo>
                  <a:pt x="2532428" y="611135"/>
                  <a:pt x="2537603" y="635349"/>
                  <a:pt x="2537603" y="661013"/>
                </a:cubicBezTo>
                <a:lnTo>
                  <a:pt x="2537603" y="2141220"/>
                </a:lnTo>
                <a:lnTo>
                  <a:pt x="2741255" y="2141220"/>
                </a:lnTo>
                <a:lnTo>
                  <a:pt x="2741255" y="661013"/>
                </a:lnTo>
                <a:cubicBezTo>
                  <a:pt x="2741255" y="635349"/>
                  <a:pt x="2746637" y="611135"/>
                  <a:pt x="2757399" y="588369"/>
                </a:cubicBezTo>
                <a:cubicBezTo>
                  <a:pt x="2768161" y="565602"/>
                  <a:pt x="2783062" y="545527"/>
                  <a:pt x="2802103" y="528142"/>
                </a:cubicBezTo>
                <a:cubicBezTo>
                  <a:pt x="2821144" y="510757"/>
                  <a:pt x="2843289" y="497097"/>
                  <a:pt x="2868538" y="487163"/>
                </a:cubicBezTo>
                <a:cubicBezTo>
                  <a:pt x="2893788" y="477229"/>
                  <a:pt x="2921314" y="472262"/>
                  <a:pt x="2951117" y="472262"/>
                </a:cubicBezTo>
                <a:lnTo>
                  <a:pt x="3002030" y="472262"/>
                </a:lnTo>
                <a:lnTo>
                  <a:pt x="3002030" y="289719"/>
                </a:lnTo>
                <a:lnTo>
                  <a:pt x="2720145" y="289719"/>
                </a:lnTo>
                <a:cubicBezTo>
                  <a:pt x="2696966" y="289719"/>
                  <a:pt x="2678132" y="300068"/>
                  <a:pt x="2663644" y="320764"/>
                </a:cubicBezTo>
                <a:cubicBezTo>
                  <a:pt x="2649156" y="341460"/>
                  <a:pt x="2641913" y="367538"/>
                  <a:pt x="2641913" y="398996"/>
                </a:cubicBezTo>
                <a:lnTo>
                  <a:pt x="2641913" y="408931"/>
                </a:lnTo>
                <a:cubicBezTo>
                  <a:pt x="2618733" y="386579"/>
                  <a:pt x="2593276" y="367745"/>
                  <a:pt x="2565543" y="352429"/>
                </a:cubicBezTo>
                <a:cubicBezTo>
                  <a:pt x="2537810" y="337114"/>
                  <a:pt x="2509869" y="324696"/>
                  <a:pt x="2481723" y="315176"/>
                </a:cubicBezTo>
                <a:cubicBezTo>
                  <a:pt x="2453576" y="305656"/>
                  <a:pt x="2426463" y="299033"/>
                  <a:pt x="2400385" y="295307"/>
                </a:cubicBezTo>
                <a:lnTo>
                  <a:pt x="2364130" y="291177"/>
                </a:lnTo>
                <a:lnTo>
                  <a:pt x="2364130" y="289719"/>
                </a:lnTo>
                <a:lnTo>
                  <a:pt x="2331467" y="289719"/>
                </a:lnTo>
                <a:lnTo>
                  <a:pt x="2276828" y="289719"/>
                </a:lnTo>
                <a:close/>
                <a:moveTo>
                  <a:pt x="3749482" y="222663"/>
                </a:moveTo>
                <a:cubicBezTo>
                  <a:pt x="3692360" y="222663"/>
                  <a:pt x="3637515" y="231148"/>
                  <a:pt x="3584946" y="248120"/>
                </a:cubicBezTo>
                <a:cubicBezTo>
                  <a:pt x="3532377" y="265091"/>
                  <a:pt x="3482912" y="288064"/>
                  <a:pt x="3436553" y="317039"/>
                </a:cubicBezTo>
                <a:cubicBezTo>
                  <a:pt x="3390193" y="346014"/>
                  <a:pt x="3347765" y="379956"/>
                  <a:pt x="3309270" y="418865"/>
                </a:cubicBezTo>
                <a:cubicBezTo>
                  <a:pt x="3270774" y="457774"/>
                  <a:pt x="3237246" y="499374"/>
                  <a:pt x="3208685" y="543664"/>
                </a:cubicBezTo>
                <a:cubicBezTo>
                  <a:pt x="3180124" y="587955"/>
                  <a:pt x="3157151" y="633901"/>
                  <a:pt x="3139766" y="681502"/>
                </a:cubicBezTo>
                <a:cubicBezTo>
                  <a:pt x="3122381" y="729104"/>
                  <a:pt x="3111619" y="775671"/>
                  <a:pt x="3107480" y="821203"/>
                </a:cubicBezTo>
                <a:lnTo>
                  <a:pt x="3215515" y="976426"/>
                </a:lnTo>
                <a:cubicBezTo>
                  <a:pt x="3235383" y="964836"/>
                  <a:pt x="3258977" y="953660"/>
                  <a:pt x="3286297" y="942898"/>
                </a:cubicBezTo>
                <a:cubicBezTo>
                  <a:pt x="3313616" y="932136"/>
                  <a:pt x="3342798" y="922409"/>
                  <a:pt x="3373842" y="913716"/>
                </a:cubicBezTo>
                <a:cubicBezTo>
                  <a:pt x="3404887" y="905024"/>
                  <a:pt x="3436966" y="897987"/>
                  <a:pt x="3470081" y="892606"/>
                </a:cubicBezTo>
                <a:cubicBezTo>
                  <a:pt x="3503195" y="887225"/>
                  <a:pt x="3535895" y="884534"/>
                  <a:pt x="3568181" y="884534"/>
                </a:cubicBezTo>
                <a:cubicBezTo>
                  <a:pt x="3602951" y="884534"/>
                  <a:pt x="3636273" y="888259"/>
                  <a:pt x="3668145" y="895710"/>
                </a:cubicBezTo>
                <a:cubicBezTo>
                  <a:pt x="3700018" y="903161"/>
                  <a:pt x="3727958" y="915786"/>
                  <a:pt x="3751966" y="933585"/>
                </a:cubicBezTo>
                <a:cubicBezTo>
                  <a:pt x="3775974" y="951384"/>
                  <a:pt x="3795014" y="974770"/>
                  <a:pt x="3809088" y="1003745"/>
                </a:cubicBezTo>
                <a:cubicBezTo>
                  <a:pt x="3823161" y="1032720"/>
                  <a:pt x="3830198" y="1068732"/>
                  <a:pt x="3830198" y="1111781"/>
                </a:cubicBezTo>
                <a:cubicBezTo>
                  <a:pt x="3830198" y="1140756"/>
                  <a:pt x="3822955" y="1172628"/>
                  <a:pt x="3808467" y="1207398"/>
                </a:cubicBezTo>
                <a:cubicBezTo>
                  <a:pt x="3793980" y="1242168"/>
                  <a:pt x="3774732" y="1277973"/>
                  <a:pt x="3750724" y="1314813"/>
                </a:cubicBezTo>
                <a:cubicBezTo>
                  <a:pt x="3726716" y="1351652"/>
                  <a:pt x="3699190" y="1388699"/>
                  <a:pt x="3668145" y="1425952"/>
                </a:cubicBezTo>
                <a:cubicBezTo>
                  <a:pt x="3637101" y="1463206"/>
                  <a:pt x="3605435" y="1499011"/>
                  <a:pt x="3573149" y="1533367"/>
                </a:cubicBezTo>
                <a:cubicBezTo>
                  <a:pt x="3540862" y="1567723"/>
                  <a:pt x="3508576" y="1600009"/>
                  <a:pt x="3476290" y="1630226"/>
                </a:cubicBezTo>
                <a:cubicBezTo>
                  <a:pt x="3444003" y="1660443"/>
                  <a:pt x="3415029" y="1686313"/>
                  <a:pt x="3389365" y="1707837"/>
                </a:cubicBezTo>
                <a:lnTo>
                  <a:pt x="3516027" y="1830774"/>
                </a:lnTo>
                <a:cubicBezTo>
                  <a:pt x="3547486" y="1805938"/>
                  <a:pt x="3582048" y="1776135"/>
                  <a:pt x="3619716" y="1741365"/>
                </a:cubicBezTo>
                <a:cubicBezTo>
                  <a:pt x="3657383" y="1706596"/>
                  <a:pt x="3695258" y="1668514"/>
                  <a:pt x="3733339" y="1627121"/>
                </a:cubicBezTo>
                <a:cubicBezTo>
                  <a:pt x="3771420" y="1585729"/>
                  <a:pt x="3808467" y="1542266"/>
                  <a:pt x="3844479" y="1496734"/>
                </a:cubicBezTo>
                <a:cubicBezTo>
                  <a:pt x="3880491" y="1451202"/>
                  <a:pt x="3912363" y="1405256"/>
                  <a:pt x="3940096" y="1358896"/>
                </a:cubicBezTo>
                <a:cubicBezTo>
                  <a:pt x="3967830" y="1312536"/>
                  <a:pt x="3989974" y="1266590"/>
                  <a:pt x="4006532" y="1221058"/>
                </a:cubicBezTo>
                <a:cubicBezTo>
                  <a:pt x="4023089" y="1175526"/>
                  <a:pt x="4031367" y="1132477"/>
                  <a:pt x="4031367" y="1091912"/>
                </a:cubicBezTo>
                <a:cubicBezTo>
                  <a:pt x="4031367" y="1024028"/>
                  <a:pt x="4017915" y="965250"/>
                  <a:pt x="3991009" y="915579"/>
                </a:cubicBezTo>
                <a:cubicBezTo>
                  <a:pt x="3964104" y="865907"/>
                  <a:pt x="3928713" y="824722"/>
                  <a:pt x="3884837" y="792021"/>
                </a:cubicBezTo>
                <a:cubicBezTo>
                  <a:pt x="3840960" y="759321"/>
                  <a:pt x="3790875" y="735106"/>
                  <a:pt x="3734581" y="719377"/>
                </a:cubicBezTo>
                <a:cubicBezTo>
                  <a:pt x="3678287" y="703647"/>
                  <a:pt x="3621165" y="695783"/>
                  <a:pt x="3563215" y="695783"/>
                </a:cubicBezTo>
                <a:cubicBezTo>
                  <a:pt x="3518510" y="695783"/>
                  <a:pt x="3474841" y="700129"/>
                  <a:pt x="3432207" y="708822"/>
                </a:cubicBezTo>
                <a:cubicBezTo>
                  <a:pt x="3389572" y="717514"/>
                  <a:pt x="3349628" y="730553"/>
                  <a:pt x="3312374" y="747938"/>
                </a:cubicBezTo>
                <a:cubicBezTo>
                  <a:pt x="3328931" y="713996"/>
                  <a:pt x="3350456" y="678605"/>
                  <a:pt x="3376947" y="641765"/>
                </a:cubicBezTo>
                <a:cubicBezTo>
                  <a:pt x="3403438" y="604926"/>
                  <a:pt x="3434690" y="570984"/>
                  <a:pt x="3470701" y="539939"/>
                </a:cubicBezTo>
                <a:cubicBezTo>
                  <a:pt x="3506713" y="508894"/>
                  <a:pt x="3547899" y="483438"/>
                  <a:pt x="3594259" y="463569"/>
                </a:cubicBezTo>
                <a:cubicBezTo>
                  <a:pt x="3640619" y="443701"/>
                  <a:pt x="3692360" y="433766"/>
                  <a:pt x="3749482" y="433766"/>
                </a:cubicBezTo>
                <a:cubicBezTo>
                  <a:pt x="3821506" y="433766"/>
                  <a:pt x="3885251" y="450737"/>
                  <a:pt x="3940717" y="484680"/>
                </a:cubicBezTo>
                <a:cubicBezTo>
                  <a:pt x="3996184" y="518622"/>
                  <a:pt x="4047511" y="566016"/>
                  <a:pt x="4094699" y="626864"/>
                </a:cubicBezTo>
                <a:cubicBezTo>
                  <a:pt x="4141886" y="687711"/>
                  <a:pt x="4187004" y="760563"/>
                  <a:pt x="4230053" y="845418"/>
                </a:cubicBezTo>
                <a:cubicBezTo>
                  <a:pt x="4273101" y="930273"/>
                  <a:pt x="4317805" y="1023614"/>
                  <a:pt x="4364165" y="1125440"/>
                </a:cubicBezTo>
                <a:lnTo>
                  <a:pt x="4364165" y="2141220"/>
                </a:lnTo>
                <a:lnTo>
                  <a:pt x="4567818" y="2141220"/>
                </a:lnTo>
                <a:lnTo>
                  <a:pt x="4567818" y="472262"/>
                </a:lnTo>
                <a:lnTo>
                  <a:pt x="4743803" y="472262"/>
                </a:lnTo>
                <a:lnTo>
                  <a:pt x="4828593" y="472262"/>
                </a:lnTo>
                <a:lnTo>
                  <a:pt x="6705953" y="472262"/>
                </a:lnTo>
                <a:lnTo>
                  <a:pt x="6790264" y="472262"/>
                </a:lnTo>
                <a:lnTo>
                  <a:pt x="7035025" y="472262"/>
                </a:lnTo>
                <a:lnTo>
                  <a:pt x="7035025" y="634935"/>
                </a:lnTo>
                <a:cubicBezTo>
                  <a:pt x="7067312" y="644042"/>
                  <a:pt x="7103324" y="654804"/>
                  <a:pt x="7143061" y="667222"/>
                </a:cubicBezTo>
                <a:cubicBezTo>
                  <a:pt x="7182798" y="679640"/>
                  <a:pt x="7223156" y="696197"/>
                  <a:pt x="7264135" y="716893"/>
                </a:cubicBezTo>
                <a:cubicBezTo>
                  <a:pt x="7305114" y="737590"/>
                  <a:pt x="7345058" y="763460"/>
                  <a:pt x="7383968" y="794505"/>
                </a:cubicBezTo>
                <a:cubicBezTo>
                  <a:pt x="7422876" y="825549"/>
                  <a:pt x="7457646" y="864045"/>
                  <a:pt x="7488277" y="909991"/>
                </a:cubicBezTo>
                <a:cubicBezTo>
                  <a:pt x="7518908" y="955937"/>
                  <a:pt x="7543950" y="1010575"/>
                  <a:pt x="7563405" y="1073906"/>
                </a:cubicBezTo>
                <a:cubicBezTo>
                  <a:pt x="7582860" y="1137237"/>
                  <a:pt x="7593415" y="1211537"/>
                  <a:pt x="7595070" y="1296807"/>
                </a:cubicBezTo>
                <a:cubicBezTo>
                  <a:pt x="7571063" y="1288528"/>
                  <a:pt x="7550366" y="1282940"/>
                  <a:pt x="7532982" y="1280043"/>
                </a:cubicBezTo>
                <a:cubicBezTo>
                  <a:pt x="7515597" y="1277145"/>
                  <a:pt x="7496556" y="1275696"/>
                  <a:pt x="7475859" y="1275696"/>
                </a:cubicBezTo>
                <a:cubicBezTo>
                  <a:pt x="7426188" y="1275696"/>
                  <a:pt x="7382104" y="1283354"/>
                  <a:pt x="7343609" y="1298669"/>
                </a:cubicBezTo>
                <a:cubicBezTo>
                  <a:pt x="7305114" y="1313985"/>
                  <a:pt x="7272620" y="1334060"/>
                  <a:pt x="7246129" y="1358896"/>
                </a:cubicBezTo>
                <a:cubicBezTo>
                  <a:pt x="7219637" y="1383732"/>
                  <a:pt x="7199562" y="1411879"/>
                  <a:pt x="7185902" y="1443337"/>
                </a:cubicBezTo>
                <a:cubicBezTo>
                  <a:pt x="7172243" y="1474796"/>
                  <a:pt x="7165413" y="1506668"/>
                  <a:pt x="7165413" y="1538955"/>
                </a:cubicBezTo>
                <a:cubicBezTo>
                  <a:pt x="7165413" y="1567930"/>
                  <a:pt x="7171208" y="1596284"/>
                  <a:pt x="7182798" y="1624017"/>
                </a:cubicBezTo>
                <a:cubicBezTo>
                  <a:pt x="7194388" y="1651750"/>
                  <a:pt x="7211773" y="1676379"/>
                  <a:pt x="7234953" y="1697903"/>
                </a:cubicBezTo>
                <a:cubicBezTo>
                  <a:pt x="7258133" y="1719427"/>
                  <a:pt x="7286694" y="1736812"/>
                  <a:pt x="7320636" y="1750058"/>
                </a:cubicBezTo>
                <a:cubicBezTo>
                  <a:pt x="7354578" y="1763304"/>
                  <a:pt x="7393901" y="1769927"/>
                  <a:pt x="7438606" y="1769927"/>
                </a:cubicBezTo>
                <a:cubicBezTo>
                  <a:pt x="7504006" y="1769927"/>
                  <a:pt x="7563819" y="1755232"/>
                  <a:pt x="7618043" y="1725843"/>
                </a:cubicBezTo>
                <a:cubicBezTo>
                  <a:pt x="7672268" y="1696454"/>
                  <a:pt x="7713454" y="1656096"/>
                  <a:pt x="7741601" y="1604769"/>
                </a:cubicBezTo>
                <a:cubicBezTo>
                  <a:pt x="7793756" y="1639539"/>
                  <a:pt x="7845704" y="1679069"/>
                  <a:pt x="7897445" y="1723360"/>
                </a:cubicBezTo>
                <a:cubicBezTo>
                  <a:pt x="7949186" y="1767650"/>
                  <a:pt x="7998030" y="1815045"/>
                  <a:pt x="8043976" y="1865544"/>
                </a:cubicBezTo>
                <a:cubicBezTo>
                  <a:pt x="8089922" y="1916043"/>
                  <a:pt x="8131521" y="1968819"/>
                  <a:pt x="8168775" y="2023872"/>
                </a:cubicBezTo>
                <a:cubicBezTo>
                  <a:pt x="8206028" y="2078924"/>
                  <a:pt x="8235831" y="2134597"/>
                  <a:pt x="8258183" y="2190891"/>
                </a:cubicBezTo>
                <a:lnTo>
                  <a:pt x="8379878" y="2190891"/>
                </a:lnTo>
                <a:lnTo>
                  <a:pt x="8379878" y="472262"/>
                </a:lnTo>
                <a:lnTo>
                  <a:pt x="8640653" y="472262"/>
                </a:lnTo>
                <a:lnTo>
                  <a:pt x="8640653" y="289719"/>
                </a:lnTo>
                <a:lnTo>
                  <a:pt x="6790264" y="289719"/>
                </a:lnTo>
                <a:lnTo>
                  <a:pt x="6705953" y="289719"/>
                </a:lnTo>
                <a:lnTo>
                  <a:pt x="4828593" y="289719"/>
                </a:lnTo>
                <a:lnTo>
                  <a:pt x="4743803" y="289719"/>
                </a:lnTo>
                <a:lnTo>
                  <a:pt x="4364165" y="289719"/>
                </a:lnTo>
                <a:lnTo>
                  <a:pt x="4364165" y="700750"/>
                </a:lnTo>
                <a:cubicBezTo>
                  <a:pt x="4336018" y="646939"/>
                  <a:pt x="4303318" y="591887"/>
                  <a:pt x="4266064" y="535593"/>
                </a:cubicBezTo>
                <a:cubicBezTo>
                  <a:pt x="4228811" y="479298"/>
                  <a:pt x="4185348" y="427971"/>
                  <a:pt x="4135677" y="381611"/>
                </a:cubicBezTo>
                <a:cubicBezTo>
                  <a:pt x="4086006" y="335251"/>
                  <a:pt x="4029297" y="297170"/>
                  <a:pt x="3965553" y="267367"/>
                </a:cubicBezTo>
                <a:cubicBezTo>
                  <a:pt x="3901808" y="237564"/>
                  <a:pt x="3829785" y="222663"/>
                  <a:pt x="3749482" y="22266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38400"/>
                </a:lnTo>
                <a:lnTo>
                  <a:pt x="0" y="24384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0B35-6A21-473E-A230-0313C4D47BBE}" type="datetime1">
              <a:rPr lang="en-US" smtClean="0"/>
              <a:t>3/1/2022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4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রাসূলুল্লাহ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সাল্লাল্লাহু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আলাইহি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ওয়াসাল্লাম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ইরশাদ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জান্নাতের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সহীহ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২/৩৪৫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772400" y="6273225"/>
            <a:ext cx="914400" cy="43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C7D9-EF8B-4804-A887-666044471FBC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9906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রাসূলুল্লাহ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সাল্লাল্লাহু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আলাইহি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ওয়াসাল্লাম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তাআলা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চেহারা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উজ্জ্বল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শুনেছে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অতঃপর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 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পৌঁছে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    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সুনানে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দাউদ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২/৫১৫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528D-C58C-40D5-843F-D18092238340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0668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রাসূলুল্লাহ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সাল্লাল্লাহু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আলাইহি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ওয়াসাল্লাম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‘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তাআলা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কল্যাণ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দ্বীনের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প্রজ্ঞা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সহীহ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বুখারী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১/১৬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হাদীসে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আলিমগণ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নবীগণের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ওয়ারিস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।’-তিরমিযী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২/৯৭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772400" y="6273225"/>
            <a:ext cx="914400" cy="43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94FD-CA16-4772-BCCF-03CFFA656AC1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023408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রাসূলুল্লাহ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সাল্লাল্লাহু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আলাইহি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ওয়াসাল্লাম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অনুসন্ধানে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    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তিরমিযী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২/৯৩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DDB8-7460-413C-A1E9-6B0E29A6C80B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023408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দুনিয়াবী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হাসিলের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কিয়াতমতের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জান্নাতের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সুঘ্রাণও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সুনানে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দাউদ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২/৫১৫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461C-3C48-4DD6-8EE9-75132D663DF1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১।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ইসলামি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শিক্ষার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মূল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উৎস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? </a:t>
            </a:r>
            <a:endParaRPr lang="en-US" sz="3600" dirty="0">
              <a:blipFill>
                <a:blip r:embed="rId2"/>
                <a:tile tx="0" ty="0" sx="100000" sy="100000" flip="none" algn="tl"/>
              </a:blipFill>
              <a:latin typeface="NikoshBAN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ক)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কুরআন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ও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হাদিস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871" y="348488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/>
                <a:hlinkClick r:id="rId4" action="ppaction://hlinksldjump"/>
              </a:rPr>
              <a:t>খ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)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কুরআন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ও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কিয়াস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871" y="445516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গ)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ইজমা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ও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কিয়াস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425" y="5419578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/>
                <a:hlinkClick r:id="rId4" action="ppaction://hlinksldjump"/>
              </a:rPr>
              <a:t>ঘ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)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হাদিস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ও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ইজমা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5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8DBE-369C-448F-88F7-7DC6B86FE5BF}" type="datetime1">
              <a:rPr lang="en-US" smtClean="0"/>
              <a:t>3/1/2022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3" grpId="0"/>
      <p:bldP spid="6" grpId="0"/>
      <p:bldP spid="7" grpId="0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133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দুঃখিত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উত্তরটি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ভুল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হয়েছে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2578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</a:rPr>
              <a:t>আবার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চেষ্টা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করি</a:t>
            </a:r>
            <a:r>
              <a:rPr lang="en-US" sz="3600" dirty="0" smtClean="0">
                <a:latin typeface="NikoshBAN" panose="02000000000000000000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2F75-4F95-4204-8D29-DE3FF2CEB74B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2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86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ধন্যবাদ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,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উত্তরটি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সঠিক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হয়েছে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 </a:t>
            </a:r>
            <a:endParaRPr lang="en-US" sz="4800" dirty="0">
              <a:solidFill>
                <a:srgbClr val="92D050"/>
              </a:solidFill>
              <a:latin typeface="NikoshBAN" panose="0200000000000000000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5867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পরের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প্রশ্নে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যাই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70E5-2992-4D00-B309-3AFF4FEC3C3C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46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২।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ইসলামি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শিক্ষার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মূল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ভিত্তি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কী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? </a:t>
            </a:r>
            <a:endParaRPr lang="en-US" sz="3600" dirty="0">
              <a:blipFill>
                <a:blip r:embed="rId2"/>
                <a:tile tx="0" ty="0" sx="100000" sy="100000" flip="none" algn="tl"/>
              </a:blipFill>
              <a:latin typeface="NikoshBAN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ক)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জান্নাত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352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খ)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ইহকাল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815" y="4267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গ)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আখেরাত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507" y="5181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ঘ) </a:t>
            </a:r>
            <a:r>
              <a:rPr lang="en-US" sz="3600" dirty="0" err="1" smtClean="0">
                <a:latin typeface="NikoshBAN" panose="02000000000000000000"/>
                <a:hlinkClick r:id="rId4" action="ppaction://hlinksldjump"/>
              </a:rPr>
              <a:t>তাওহিদ</a:t>
            </a:r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5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C60E-22D1-4E0D-B3C3-3E6D6F4DB8D8}" type="datetime1">
              <a:rPr lang="en-US" smtClean="0"/>
              <a:t>3/1/2022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15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133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দুঃখিত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উত্তরটি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ভুল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হয়েছে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410200" y="5257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</a:rPr>
              <a:t>আবার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চেষ্টা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করি</a:t>
            </a:r>
            <a:r>
              <a:rPr lang="en-US" sz="3600" dirty="0" smtClean="0">
                <a:latin typeface="NikoshBAN" panose="02000000000000000000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A141-66BC-4B8A-958D-33F0C3E63315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92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1524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-152400"/>
            <a:ext cx="5146471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934123"/>
            <a:ext cx="9144000" cy="310854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শহীদুল্লাহ</a:t>
            </a:r>
            <a:endParaRPr lang="en-US" sz="4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গুল-গোফুর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মহাবিদ্যালয়</a:t>
            </a:r>
            <a:endParaRPr lang="en-US" sz="4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FFC000"/>
                </a:solidFill>
              </a:rPr>
              <a:t>Mobail</a:t>
            </a:r>
            <a:r>
              <a:rPr lang="en-US" sz="3200" dirty="0" smtClean="0">
                <a:solidFill>
                  <a:srgbClr val="FFC000"/>
                </a:solidFill>
              </a:rPr>
              <a:t> No- 01718507302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muhammadshohedullah@gmail.com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54E6-92CC-441B-8E97-80407884FF58}" type="datetime1">
              <a:rPr lang="en-US" smtClean="0"/>
              <a:t>3/1/2022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86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ধন্যবাদ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,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উত্তরটি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সঠিক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হয়েছে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 </a:t>
            </a:r>
            <a:endParaRPr lang="en-US" sz="4800" dirty="0">
              <a:solidFill>
                <a:srgbClr val="92D050"/>
              </a:solidFill>
              <a:latin typeface="NikoshBAN" panose="0200000000000000000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5638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পরের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প্রশ্নে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যাই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D095-98F2-4F0C-BB0C-3BB5F5FC249A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8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৩।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ইসলামি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শিক্ষার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মাধ্যমে</a:t>
            </a:r>
            <a:r>
              <a:rPr lang="en-US" sz="36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-  </a:t>
            </a:r>
            <a:endParaRPr lang="en-US" sz="3600" dirty="0">
              <a:blipFill>
                <a:blip r:embed="rId2"/>
                <a:tile tx="0" ty="0" sx="100000" sy="100000" flip="none" algn="tl"/>
              </a:blipFill>
              <a:latin typeface="NikoshBAN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1292" y="2242828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</a:rPr>
              <a:t>i</a:t>
            </a:r>
            <a:r>
              <a:rPr lang="en-US" sz="3600" dirty="0" smtClean="0">
                <a:latin typeface="NikoshBAN" panose="02000000000000000000"/>
              </a:rPr>
              <a:t>. </a:t>
            </a:r>
            <a:r>
              <a:rPr lang="en-US" sz="3600" dirty="0" err="1" smtClean="0">
                <a:latin typeface="NikoshBAN" panose="02000000000000000000"/>
              </a:rPr>
              <a:t>মানুষের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সুনাম-সুখ্যাতি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বৃদ্ধি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পায়</a:t>
            </a:r>
            <a:r>
              <a:rPr lang="en-US" sz="3600" dirty="0" smtClean="0">
                <a:latin typeface="NikoshBAN" panose="02000000000000000000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1292" y="3048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</a:rPr>
              <a:t>ii. </a:t>
            </a:r>
            <a:r>
              <a:rPr lang="en-US" sz="3600" dirty="0" err="1" smtClean="0">
                <a:latin typeface="NikoshBAN" panose="02000000000000000000"/>
              </a:rPr>
              <a:t>মানবিক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মূল্যবোধ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বিকশিত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হয়</a:t>
            </a:r>
            <a:r>
              <a:rPr lang="en-US" sz="3600" dirty="0" smtClean="0">
                <a:latin typeface="NikoshBAN" panose="02000000000000000000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1292" y="3835587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</a:rPr>
              <a:t>iii. </a:t>
            </a:r>
            <a:r>
              <a:rPr lang="en-US" sz="3600" dirty="0" err="1" smtClean="0">
                <a:latin typeface="NikoshBAN" panose="02000000000000000000"/>
              </a:rPr>
              <a:t>নৈতিক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চরিত্র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উন্নত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হয়</a:t>
            </a:r>
            <a:r>
              <a:rPr lang="en-US" sz="3600" dirty="0" smtClean="0">
                <a:latin typeface="NikoshBAN" panose="02000000000000000000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953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ক)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i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ও  ii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953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খ)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i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 ও   iii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0262" y="5626894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  <a:hlinkClick r:id="rId4" action="ppaction://hlinksldjump"/>
              </a:rPr>
              <a:t>গ) ii  ও  iii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789438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/>
                <a:hlinkClick r:id="rId3" action="ppaction://hlinksldjump"/>
              </a:rPr>
              <a:t>ঘ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)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i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, ii  ও  iii 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6" name="Right Arrow 15">
            <a:hlinkClick r:id="rId5" action="ppaction://hlinksldjump"/>
          </p:cNvPr>
          <p:cNvSpPr/>
          <p:nvPr/>
        </p:nvSpPr>
        <p:spPr>
          <a:xfrm>
            <a:off x="8077200" y="6516450"/>
            <a:ext cx="618392" cy="341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6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3680-2931-4CE2-A7E5-FAAF0187BB77}" type="datetime1">
              <a:rPr lang="en-US" smtClean="0"/>
              <a:t>3/1/2022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7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86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ধন্যবাদ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,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উত্তরটি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সঠিক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  <a:latin typeface="NikoshBAN" panose="02000000000000000000"/>
              </a:rPr>
              <a:t>হয়েছে</a:t>
            </a:r>
            <a:r>
              <a:rPr lang="en-US" sz="4800" dirty="0" smtClean="0">
                <a:solidFill>
                  <a:srgbClr val="92D050"/>
                </a:solidFill>
                <a:latin typeface="NikoshBAN" panose="02000000000000000000"/>
              </a:rPr>
              <a:t>  </a:t>
            </a:r>
            <a:endParaRPr lang="en-US" sz="4800" dirty="0">
              <a:solidFill>
                <a:srgbClr val="92D050"/>
              </a:solidFill>
              <a:latin typeface="NikoshBAN" panose="0200000000000000000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5638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পরের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প্রশ্নে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যাই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DD52-B3E9-48B9-AC3E-62E89B699D78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30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133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দুঃখিত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উত্তরটি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ভুল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/>
              </a:rPr>
              <a:t>হয়েছে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410200" y="5257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আবার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চেষ্টা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r>
              <a:rPr lang="en-US" sz="3600" dirty="0" err="1" smtClean="0">
                <a:latin typeface="NikoshBAN" panose="02000000000000000000"/>
                <a:hlinkClick r:id="rId3" action="ppaction://hlinksldjump"/>
              </a:rPr>
              <a:t>করি</a:t>
            </a:r>
            <a:r>
              <a:rPr lang="en-US" sz="3600" dirty="0" smtClean="0">
                <a:latin typeface="NikoshBAN" panose="02000000000000000000"/>
                <a:hlinkClick r:id="rId3" action="ppaction://hlinksldjump"/>
              </a:rPr>
              <a:t> 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D2DC-7BF3-449D-8034-39C949AB33FD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40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/>
              </a:rPr>
              <a:t>বাড়ির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কাজ</a:t>
            </a:r>
            <a:r>
              <a:rPr lang="en-US" sz="6000" dirty="0" smtClean="0">
                <a:latin typeface="NikoshBAN"/>
              </a:rPr>
              <a:t> </a:t>
            </a:r>
            <a:endParaRPr lang="en-US" sz="6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28678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  <a:cs typeface="Nikosh" pitchFamily="2" charset="0"/>
              </a:rPr>
              <a:t>ইসলাম</a:t>
            </a:r>
            <a:r>
              <a:rPr lang="en-US" sz="3600" dirty="0" smtClean="0"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latin typeface="NikoshBAN"/>
                <a:cs typeface="Nikosh" pitchFamily="2" charset="0"/>
              </a:rPr>
              <a:t>শিক্ষার</a:t>
            </a:r>
            <a:r>
              <a:rPr lang="en-US" sz="3600" dirty="0" smtClean="0"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latin typeface="NikoshBAN"/>
                <a:cs typeface="Nikosh" pitchFamily="2" charset="0"/>
              </a:rPr>
              <a:t>গুরুত্ব</a:t>
            </a:r>
            <a:r>
              <a:rPr lang="en-US" sz="3600" dirty="0" smtClean="0"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latin typeface="NikoshBAN"/>
                <a:cs typeface="Nikosh" pitchFamily="2" charset="0"/>
              </a:rPr>
              <a:t>সম্পর্কে</a:t>
            </a:r>
            <a:r>
              <a:rPr lang="en-US" sz="3600" dirty="0" smtClean="0">
                <a:latin typeface="NikoshBAN"/>
                <a:cs typeface="Nikosh" pitchFamily="2" charset="0"/>
              </a:rPr>
              <a:t> ৫টি </a:t>
            </a:r>
            <a:r>
              <a:rPr lang="en-US" sz="3600" dirty="0" err="1" smtClean="0">
                <a:latin typeface="NikoshBAN"/>
                <a:cs typeface="Nikosh" pitchFamily="2" charset="0"/>
              </a:rPr>
              <a:t>বাক্য</a:t>
            </a:r>
            <a:r>
              <a:rPr lang="en-US" sz="3600" dirty="0" smtClean="0"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latin typeface="NikoshBAN"/>
                <a:cs typeface="Nikosh" pitchFamily="2" charset="0"/>
              </a:rPr>
              <a:t>লিখো</a:t>
            </a:r>
            <a:r>
              <a:rPr lang="en-US" sz="3600" dirty="0" smtClean="0">
                <a:latin typeface="NikoshBAN"/>
                <a:cs typeface="Nikosh" pitchFamily="2" charset="0"/>
              </a:rPr>
              <a:t>। </a:t>
            </a:r>
            <a:endParaRPr lang="en-US" sz="3600" dirty="0">
              <a:latin typeface="NikoshBAN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6F48-9DF3-4974-A7AB-1FDB04742934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04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আল্লাহ</a:t>
            </a:r>
            <a:r>
              <a:rPr lang="en-US" sz="20000" b="1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 </a:t>
            </a:r>
            <a:r>
              <a:rPr lang="en-US" sz="18000" b="1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" pitchFamily="2" charset="0"/>
              </a:rPr>
              <a:t>হাফেজ</a:t>
            </a:r>
            <a:endParaRPr lang="en-US" sz="18000" b="1" dirty="0">
              <a:blipFill>
                <a:blip r:embed="rId2"/>
                <a:tile tx="0" ty="0" sx="100000" sy="100000" flip="none" algn="tl"/>
              </a:blipFill>
              <a:latin typeface="NikoshBAN"/>
              <a:cs typeface="Nikosh" pitchFamily="2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083B-AFCF-48F1-A3C9-96BEFBAB44D8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438400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B1AE-9FD1-4F87-AAFB-3B03E0B6F989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743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6C60-DC4E-4081-A041-5DECD67A57E7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36000">
              <a:schemeClr val="tx2">
                <a:lumMod val="40000"/>
                <a:lumOff val="60000"/>
              </a:schemeClr>
            </a:gs>
            <a:gs pos="68000">
              <a:schemeClr val="bg1">
                <a:lumMod val="7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941413046"/>
              </p:ext>
            </p:extLst>
          </p:nvPr>
        </p:nvGraphicFramePr>
        <p:xfrm>
          <a:off x="152400" y="304800"/>
          <a:ext cx="868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6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334-CC06-40B7-8308-15FEEAC3E943}" type="datetime1">
              <a:rPr lang="en-US" smtClean="0"/>
              <a:t>3/1/2022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0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776008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পড়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প্রতিপালকের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রক্তপিন্ড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১-২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8305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6600" dirty="0">
                <a:latin typeface="NikoshBAN"/>
              </a:rPr>
              <a:t>ٱقۡرَأۡ بِٱسۡمِ رَبِّكَ ٱلَّذِى خَلَقَ (﻿١﻿) خَلَقَ ٱلۡإِنسَـٰنَ مِنۡ عَلَقٍ (﻿٢﻿</a:t>
            </a:r>
            <a:r>
              <a:rPr lang="ar-AE" sz="6600" dirty="0" smtClean="0">
                <a:latin typeface="NikoshBAN"/>
              </a:rPr>
              <a:t>)</a:t>
            </a:r>
            <a:endParaRPr lang="en-US" sz="6600" dirty="0">
              <a:latin typeface="NikoshBAN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772400" y="6273225"/>
            <a:ext cx="914400" cy="43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08FB-DF73-4622-A23A-7CF56E536309}" type="datetime1">
              <a:rPr lang="en-US" smtClean="0"/>
              <a:t>3/1/2022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ঈমান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এনেছে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যাদেরকে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হয়েছে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মর্যাদা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বাড়িয়ে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বহুগুণ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মুজাদালা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১১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455003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800" dirty="0" smtClean="0"/>
              <a:t>الَّذِیۡنَ </a:t>
            </a:r>
            <a:r>
              <a:rPr lang="ar-AE" sz="4800" dirty="0"/>
              <a:t>اٰمَنُوۡا مِنۡکُمۡ ۙ وَ الَّذِیۡنَ اُوۡتُوا الۡعِلۡمَ دَرَجٰتٍ </a:t>
            </a:r>
            <a:r>
              <a:rPr lang="ar-AE" sz="4800" dirty="0" smtClean="0"/>
              <a:t>ؕ</a:t>
            </a:r>
            <a:endParaRPr lang="en-US" sz="4800" dirty="0"/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28B1-D63A-44AE-8ADD-149438C01EC6}" type="datetime1">
              <a:rPr lang="en-US" smtClean="0"/>
              <a:t>3/1/2022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382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C9EF-A581-4B78-9854-D1C21A577357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14400"/>
            <a:ext cx="899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রাসূলুল্লাহ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সাল্লাল্লাহু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আলাইহি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ওয়াসাল্লাম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সর্বোত্তম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।’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সহীহ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বুখারী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২/৭৫২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772400" y="6273225"/>
            <a:ext cx="914400" cy="43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6365631" y="6096000"/>
            <a:ext cx="636563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45C9-AACC-4AF8-887F-BF950FC69704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659</Words>
  <Application>Microsoft Office PowerPoint</Application>
  <PresentationFormat>On-screen Show (4:3)</PresentationFormat>
  <Paragraphs>141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AL-AMIN COMPUTERS</dc:creator>
  <cp:lastModifiedBy>RST</cp:lastModifiedBy>
  <cp:revision>229</cp:revision>
  <dcterms:created xsi:type="dcterms:W3CDTF">2020-11-22T12:17:57Z</dcterms:created>
  <dcterms:modified xsi:type="dcterms:W3CDTF">2022-03-01T15:16:08Z</dcterms:modified>
</cp:coreProperties>
</file>