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5" r:id="rId4"/>
    <p:sldId id="256" r:id="rId5"/>
    <p:sldId id="267" r:id="rId6"/>
    <p:sldId id="262" r:id="rId7"/>
    <p:sldId id="268" r:id="rId8"/>
    <p:sldId id="269" r:id="rId9"/>
    <p:sldId id="270" r:id="rId10"/>
    <p:sldId id="271" r:id="rId11"/>
    <p:sldId id="272" r:id="rId12"/>
    <p:sldId id="266" r:id="rId13"/>
    <p:sldId id="264" r:id="rId14"/>
    <p:sldId id="263" r:id="rId15"/>
    <p:sldId id="261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877649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স্বাগতম</a:t>
            </a:r>
            <a:endParaRPr lang="en-US" sz="960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5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" y="0"/>
            <a:ext cx="9130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দেখে বলতো এগুলো কিসের ছবি?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0"/>
            <a:ext cx="5410200" cy="3041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23439"/>
            <a:ext cx="5410200" cy="2486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855" y="1323439"/>
            <a:ext cx="3657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পার্ক ও খেলার মাঠঃ</a:t>
            </a:r>
            <a:r>
              <a:rPr lang="en-US" sz="3600" smtClean="0">
                <a:latin typeface="Kalpurush" pitchFamily="2" charset="0"/>
                <a:cs typeface="Kalpurush" pitchFamily="2" charset="0"/>
              </a:rPr>
              <a:t>গ্রাম ও শহরের অনেক জায়গায় পার্ক ও খেলার মাঠ আছে।এগুলো সামাজিক সম্পদ। এগুলো রক্ষনা বেক্ষন করা আমাদের সকলের দায়িত্ব।</a:t>
            </a:r>
            <a:endParaRPr lang="en-US" sz="36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480"/>
            <a:ext cx="46767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4930"/>
            <a:ext cx="46482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পাঠ্য বইয়ের এখানে বের করো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7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152400"/>
            <a:ext cx="3886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Kalpurush" pitchFamily="2" charset="0"/>
                <a:cs typeface="Kalpurush" pitchFamily="2" charset="0"/>
              </a:rPr>
              <a:t>একক কাজ</a:t>
            </a:r>
            <a:endParaRPr lang="en-US" sz="480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5" y="3733800"/>
            <a:ext cx="2680855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64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একা একা চিন্তা করে তোমার বাড়ির পাশে যে সকল সামাজিক সম্পদ আছে ,সেখান থেকে ২টি সামাজিক সম্পদের নাম লিখ।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5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152400"/>
            <a:ext cx="3810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Kalpurush" pitchFamily="2" charset="0"/>
                <a:cs typeface="Kalpurush" pitchFamily="2" charset="0"/>
              </a:rPr>
              <a:t>দলীয় কাজ</a:t>
            </a:r>
            <a:endParaRPr lang="en-US" sz="72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Kalpurush" pitchFamily="2" charset="0"/>
                <a:cs typeface="Kalpurush" pitchFamily="2" charset="0"/>
              </a:rPr>
              <a:t>তোমরা ৪টি দলে ভাগ হয়ে নিচের ছক অনুসারে দলীয়ভাবে কাজটি করবে।</a:t>
            </a:r>
            <a:endParaRPr lang="en-US" sz="360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69755"/>
              </p:ext>
            </p:extLst>
          </p:nvPr>
        </p:nvGraphicFramePr>
        <p:xfrm>
          <a:off x="152400" y="3124200"/>
          <a:ext cx="8991600" cy="3017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6400"/>
                <a:gridCol w="29718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দলের</a:t>
                      </a:r>
                      <a:r>
                        <a:rPr lang="en-US" sz="2800" baseline="0" smtClean="0">
                          <a:latin typeface="Kalpurush" pitchFamily="2" charset="0"/>
                          <a:cs typeface="Kalpurush" pitchFamily="2" charset="0"/>
                        </a:rPr>
                        <a:t> নাম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   সামাজিক সম্পদ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          বিভিন্ন সুবিধা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গোলাপ</a:t>
                      </a:r>
                      <a:r>
                        <a:rPr lang="en-US" sz="2800" baseline="0" smtClean="0">
                          <a:latin typeface="Kalpurush" pitchFamily="2" charset="0"/>
                          <a:cs typeface="Kalpurush" pitchFamily="2" charset="0"/>
                        </a:rPr>
                        <a:t> দল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বিদ্যালয়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বেলী দল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হাসপাতাল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রজনীগন্ধা দল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ধর্মীয় প্রতিষ্ঠান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জবা দল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Kalpurush" pitchFamily="2" charset="0"/>
                          <a:cs typeface="Kalpurush" pitchFamily="2" charset="0"/>
                        </a:rPr>
                        <a:t>খেলার মাঠ</a:t>
                      </a:r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6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436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১.স্থানীয় সুযোগ সুবিধাকে কোন সম্পদ বলে?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উত্তরঃসামাজিক সম্পদ।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২.শিক্ষা লাভ করা কি অধিকার?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উত্তরঃসামাজিক অধিকার?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৩.হাসপাতাল কি ধরনের সেবা প্রদান করে?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উত্তরঃস্বাস্থ্যসেবা।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৪.মসজিদ,মন্দির,প্যাগোডা,গির্জা কী ধরনের সম্পদ?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উত্তরঃসামাজিক সম্পদ।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৫.সামাজিক সম্পদ রক্ষনাবেক্ষন করা আমাদের সকলেরই কি রয়েছে?</a:t>
            </a:r>
          </a:p>
          <a:p>
            <a:r>
              <a:rPr lang="en-US" sz="3200" smtClean="0">
                <a:latin typeface="Kalpurush" pitchFamily="2" charset="0"/>
                <a:cs typeface="Kalpurush" pitchFamily="2" charset="0"/>
              </a:rPr>
              <a:t>উত্তরঃদায়িত্ব।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152400"/>
            <a:ext cx="3124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80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228600"/>
            <a:ext cx="3657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Kalpurush" pitchFamily="2" charset="0"/>
                <a:cs typeface="Kalpurush" pitchFamily="2" charset="0"/>
              </a:rPr>
              <a:t>বাড়ির কাজ</a:t>
            </a:r>
            <a:endParaRPr lang="en-US" sz="6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Kalpurush" pitchFamily="2" charset="0"/>
                <a:cs typeface="Kalpurush" pitchFamily="2" charset="0"/>
              </a:rPr>
              <a:t>তোমাদের এলাকায় যে সকল সামাজিক সম্পদ আছে, তার  একটি তালিকা তৈরি করে আনবে।</a:t>
            </a:r>
            <a:endParaRPr lang="en-US" sz="60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6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r="7702" b="8317"/>
          <a:stretch/>
        </p:blipFill>
        <p:spPr>
          <a:xfrm>
            <a:off x="0" y="0"/>
            <a:ext cx="9213272" cy="6788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86600" cy="4565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018" y="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Kalpurush" pitchFamily="2" charset="0"/>
                <a:cs typeface="Kalpurush" pitchFamily="2" charset="0"/>
              </a:rPr>
              <a:t>        </a:t>
            </a:r>
            <a:r>
              <a:rPr lang="en-US" sz="6000" smtClean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সবাইকে ধন্যবাদ</a:t>
            </a:r>
            <a:endParaRPr lang="en-US" sz="6000">
              <a:solidFill>
                <a:srgbClr val="FFC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2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43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2" y="990600"/>
            <a:ext cx="369093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76200"/>
            <a:ext cx="29384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Kalpurush" pitchFamily="2" charset="0"/>
                <a:cs typeface="Kalpurush" pitchFamily="2" charset="0"/>
              </a:rPr>
              <a:t>পাঠ পরিচিতি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2400" y="1600200"/>
            <a:ext cx="5105400" cy="464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6762" y="221614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শ্রেণিঃ৪র্থ</a:t>
            </a:r>
          </a:p>
          <a:p>
            <a:r>
              <a:rPr lang="en-US" sz="36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বিষয়ঃবাংলাদেশ ও বিশ্বপরিচয়</a:t>
            </a:r>
          </a:p>
          <a:p>
            <a:r>
              <a:rPr lang="en-US" sz="36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পাঠঃসামাজিক সম্পদ</a:t>
            </a:r>
          </a:p>
          <a:p>
            <a:r>
              <a:rPr lang="en-US" sz="36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তারিখঃ২৩.০৪.২০২২</a:t>
            </a:r>
          </a:p>
          <a:p>
            <a:r>
              <a:rPr lang="en-US" sz="360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সময়ঃ৩৫ মিনিট</a:t>
            </a:r>
            <a:endParaRPr lang="en-US" sz="360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228600"/>
            <a:ext cx="2438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৫.১.১সামাজিক ও রাষ্ট্রীয় সম্পদ কাকে বলে বলতে পারবে।</a:t>
            </a:r>
          </a:p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৫.১.২কয়েকটি সামাজিক ও রাষ্ট্রীয় সম্পদের সাম বলতে পারবে।</a:t>
            </a:r>
          </a:p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৫.১.৩এলাকার সামাজিক সম্পদ ও রাষ্ট্রের সম্পদগুলো চিহ্ণিত করতে পারবে।</a:t>
            </a:r>
          </a:p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৫.১.৪সামাজিক ও রাষ্ট্রীয় সম্পদের গুরুত্ব ব্যাখ্যা করতে পারবে।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3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07" y="3886980"/>
            <a:ext cx="4490357" cy="2132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980"/>
            <a:ext cx="4572000" cy="2132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14"/>
            <a:ext cx="4572000" cy="2859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07" y="1057274"/>
            <a:ext cx="4524993" cy="2829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Kalpurush" pitchFamily="2" charset="0"/>
                <a:cs typeface="Kalpurush" pitchFamily="2" charset="0"/>
              </a:rPr>
              <a:t>তোমরা কি বলতে পারো এগুলো কিসের ছবি?</a:t>
            </a:r>
            <a:endParaRPr lang="en-US" sz="4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07" y="60267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Kalpurush" pitchFamily="2" charset="0"/>
                <a:cs typeface="Kalpurush" pitchFamily="2" charset="0"/>
              </a:rPr>
              <a:t>এগুলোকে কি সম্পদ বলা হয়?</a:t>
            </a:r>
            <a:endParaRPr lang="en-US" sz="40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609600"/>
            <a:ext cx="4343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Kalpurush" pitchFamily="2" charset="0"/>
                <a:cs typeface="Kalpurush" pitchFamily="2" charset="0"/>
              </a:rPr>
              <a:t>পাঠ ঘোষনা</a:t>
            </a:r>
            <a:endParaRPr lang="en-US" sz="54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00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Kalpurush" pitchFamily="2" charset="0"/>
                <a:cs typeface="Kalpurush" pitchFamily="2" charset="0"/>
              </a:rPr>
              <a:t>আমাদের আজকের পাঠ</a:t>
            </a:r>
            <a:r>
              <a:rPr lang="en-US" sz="880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“সামাজিক সম্পদ”</a:t>
            </a:r>
            <a:endParaRPr lang="en-US" sz="880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0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18709"/>
            <a:ext cx="4634345" cy="2639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4634345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9273" y="20782"/>
            <a:ext cx="9130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দেখে বলতো এগুলো কিসের ছবি?</a:t>
            </a:r>
            <a:endParaRPr lang="en-US" sz="40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441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chemeClr val="accent3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বিদ্যালয়ঃ</a:t>
            </a:r>
            <a:r>
              <a:rPr lang="en-US" sz="3600" smtClean="0">
                <a:latin typeface="Kalpurush" pitchFamily="2" charset="0"/>
                <a:cs typeface="Kalpurush" pitchFamily="2" charset="0"/>
              </a:rPr>
              <a:t>বিদ্যালয়ে আমরা পড়ালেখা করি।শিক্ষালাভ করা সামাজিক অধিকার।প্রতিটি এলাকায়ই বিদ্যালয় আছে।এটি একটি সামাজিক সম্পদ।</a:t>
            </a:r>
            <a:endParaRPr lang="en-US" sz="36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5615421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1"/>
            <a:ext cx="5659582" cy="3144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2417"/>
            <a:ext cx="9120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দেখে বলতো এগুলো কিসের ছবি?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1202746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alpurush" pitchFamily="2" charset="0"/>
                <a:cs typeface="Kalpurush" pitchFamily="2" charset="0"/>
              </a:rPr>
              <a:t>হাসপাতালঃ</a:t>
            </a:r>
            <a:r>
              <a:rPr lang="en-US" sz="3200" smtClean="0">
                <a:latin typeface="Kalpurush" pitchFamily="2" charset="0"/>
                <a:cs typeface="Kalpurush" pitchFamily="2" charset="0"/>
              </a:rPr>
              <a:t>হাসপাতাল একটি সামাজিক সম্পদ যেখানে স্বাস্থ্যসেবা প্রদান করা হয়।ডাক্তার ও নার্স রোগীদের চিকিৎসা ও সেবা-যত্ন করে সুস্থ করে তোলেন।</a:t>
            </a:r>
            <a:endParaRPr lang="en-US" sz="32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>
                <a:latin typeface="Kalpurush" pitchFamily="2" charset="0"/>
                <a:cs typeface="Kalpurush" pitchFamily="2" charset="0"/>
              </a:rPr>
              <a:t>নিচের ছবিগুলো ভালো করে লক্ষ্য করে দেখে বলতো এগুলো কিসের ছবি?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3439"/>
            <a:ext cx="4544291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323439"/>
            <a:ext cx="4558145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2980789"/>
            <a:ext cx="4558144" cy="2353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66515"/>
            <a:ext cx="4530436" cy="2267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09" y="5334001"/>
            <a:ext cx="911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ধর্মীয় প্রতিষ্ঠানঃ</a:t>
            </a:r>
            <a:r>
              <a:rPr lang="en-US" sz="2800" smtClean="0">
                <a:latin typeface="Kalpurush" pitchFamily="2" charset="0"/>
                <a:cs typeface="Kalpurush" pitchFamily="2" charset="0"/>
              </a:rPr>
              <a:t>সমাজে বিভিন্ন ধর্মের মানুষের জন্য রয়েছে ধর্মীয় প্রতিষ্ঠান।মুসলমানদের মসজিদ,হিন্দুদের মন্দির,বৌদ্ধদের প্যাগোডা এবং খ্রিষ্টানদের গির্জা আছে।এগুলোও সামাজিক সম্পদ। </a:t>
            </a:r>
            <a:endParaRPr lang="en-US" sz="280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342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2006-08-16T00:00:00Z</dcterms:created>
  <dcterms:modified xsi:type="dcterms:W3CDTF">2022-04-23T12:22:25Z</dcterms:modified>
</cp:coreProperties>
</file>