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0" y="-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5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1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0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78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8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3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B0D59-D693-42F3-AE07-981B47442AC6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8636B-ED38-4826-B187-25ED7EA6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8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9688"/>
            <a:ext cx="12266613" cy="693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3934" y="152400"/>
            <a:ext cx="1134787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                                                   </a:t>
            </a:r>
            <a:r>
              <a:rPr lang="as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পরশ্রীকাতরতা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 smtClean="0"/>
          </a:p>
          <a:p>
            <a:endParaRPr lang="as-IN" dirty="0"/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কেন এত হিংসা-বিদ্বেষ, কেন এত হানাহানি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কেন নিজেকে শুদ্ধ করতে আমাদের এত উদাসীনতা?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দিনশেষে কেন আমরা নিজের বিবেকের কাছে প্রশ্ন রাখিনা?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আমাদের অন্তরে এত জটিলতা, এত কুটিলতা!!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কেউ কাউকে মানতে চাই না,মানিনা।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যত সময় যাচ্ছে তত আমরা মনুষ্যত্ব হারিয়ে ফেলছি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পরের সুখ দেখলে নিজের গায়ে জ্বালা ধরে,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সময় ফুরিয়ে যাচ্ছে অথচ আমরা সেদিকে কি কোন খেয়াল রাখছি?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এই জগতে হায়,সেই বেশি এমন হয়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যার নেই কোন পারিবারিক শিক্ষা।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নিজেকে বড় জ্ঞানী ভাবে,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নিতেও চায়না কারো কাছ থেকে কোন দীক্ষা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as-IN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901" y="1676132"/>
            <a:ext cx="188703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53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1812" y="243512"/>
            <a:ext cx="11430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নিজের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স্বভাব দোষে নিজেই পুড়ে মরে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নিজেকে সহজ ও সৎ ভাবে নির্দ্বিধায়,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অথচ পরের অনিষ্ট কামনা থাকে তার ধ্যানে- জ্ঞানে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ভাবখানা তার এমন থাকে যেন উনি কত অসহায়!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জীবনের সবটুকু সময় ব্যয় করে অন্যের অনিষ্টে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ভালোকে ভালো বলতেই যেন যতসব কষ্ট, 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যারা পরশ্রীকাতর, তাদের ভাবখানা এমন</a:t>
            </a:r>
          </a:p>
          <a:p>
            <a:pPr algn="ctr"/>
            <a:r>
              <a:rPr lang="as-IN" sz="2400" b="1" dirty="0">
                <a:latin typeface="NikoshBAN" pitchFamily="2" charset="0"/>
                <a:cs typeface="NikoshBAN" pitchFamily="2" charset="0"/>
              </a:rPr>
              <a:t>মুখে মধুমাখা হাসি ঝরে, অথচ অন্তর তার নষ্ট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উম্মে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কুলছুম</a:t>
            </a:r>
          </a:p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as-IN" sz="2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পিয়াইম 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নাছির উদ্দিন সপ্রাবি </a:t>
            </a:r>
          </a:p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as-IN" sz="24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as-IN" sz="2400" b="1" dirty="0" smtClean="0">
                <a:latin typeface="NikoshBAN" pitchFamily="2" charset="0"/>
                <a:cs typeface="NikoshBAN" pitchFamily="2" charset="0"/>
              </a:rPr>
              <a:t>হবিগঞ্জ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as-IN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813" y="609600"/>
            <a:ext cx="2133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640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zoom/>
      </p:transition>
    </mc:Choice>
    <mc:Fallback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167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2022-04-24T17:02:59Z</dcterms:created>
  <dcterms:modified xsi:type="dcterms:W3CDTF">2022-04-24T17:43:39Z</dcterms:modified>
</cp:coreProperties>
</file>