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8D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00B0F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E428DB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23" y="1828800"/>
            <a:ext cx="4917172" cy="28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34" y="555054"/>
            <a:ext cx="2095352" cy="127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116063" y="3022032"/>
            <a:ext cx="754602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 চাষে মাদা তৈরি ও  সার প্রয়োগের বিষয়ে আলোচনা কর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 রোগ বালাই এর একটি তালিকা তৈরি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640" y="196553"/>
            <a:ext cx="351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1" y="1585554"/>
            <a:ext cx="6199870" cy="378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7" y="1832796"/>
            <a:ext cx="5540125" cy="388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698" y="576856"/>
            <a:ext cx="36234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5" y="2077042"/>
            <a:ext cx="3207839" cy="2994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960259" y="2747988"/>
            <a:ext cx="4623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90" y="2006283"/>
            <a:ext cx="1429305" cy="3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700" y="346282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41C2ED-5F74-4AF7-A7D6-BF6731DF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0" y="1688237"/>
            <a:ext cx="1459080" cy="2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5425" y="2175905"/>
            <a:ext cx="406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৯ম-১০ম শ্রেনি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19" y="1847850"/>
            <a:ext cx="1669900" cy="23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2" y="1145405"/>
            <a:ext cx="3516130" cy="206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63" y="1145406"/>
            <a:ext cx="2772516" cy="206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5324346" y="3435792"/>
            <a:ext cx="1059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5400" dirty="0">
              <a:solidFill>
                <a:srgbClr val="E428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451164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77" y="848768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387" y="1866900"/>
            <a:ext cx="55205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শিমের রোগবালাই</a:t>
            </a:r>
            <a:endParaRPr lang="bn-BD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00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66FF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418927" y="3007049"/>
            <a:ext cx="5288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 জাত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চাষের পরিচর্চা সম্পর্কে বলতে পারবে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 রোগ বালাই সম্পর্কে বলতে পারবে 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077" y="764899"/>
            <a:ext cx="510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89" y="1882200"/>
            <a:ext cx="4268624" cy="1931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580689" y="4392493"/>
            <a:ext cx="379142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চাষে কোন মাটি উত্তম ?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57" y="402491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1" y="473421"/>
            <a:ext cx="2515310" cy="115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506680" y="2218671"/>
            <a:ext cx="539602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বপনের সময়কাল সম্পর্কে বর্ননা কর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চাষের সার প্রয়োগ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বর্ননা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শিমের ফসল সংগ্রহ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  ।</a:t>
            </a:r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7144" y="1003177"/>
            <a:ext cx="29269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5" y="135662"/>
            <a:ext cx="2466975" cy="1847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7174" y="2706359"/>
            <a:ext cx="578824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শিমের উন্নত জাত সমুহ কী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দিন পর শিম সংগ্রহ করা যায়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জাতের শিমের ফলন বেশি?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142</Words>
  <Application>Microsoft Office PowerPoint</Application>
  <PresentationFormat>Widescreen</PresentationFormat>
  <Paragraphs>32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51</cp:revision>
  <dcterms:created xsi:type="dcterms:W3CDTF">2022-03-20T14:19:12Z</dcterms:created>
  <dcterms:modified xsi:type="dcterms:W3CDTF">2022-04-24T02:44:39Z</dcterms:modified>
</cp:coreProperties>
</file>