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7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43C2"/>
    <a:srgbClr val="E428DB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5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27A1-0816-4494-8ACA-2347CC7315CB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ED00-063E-4240-ACC4-F49E34F33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357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27A1-0816-4494-8ACA-2347CC7315CB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ED00-063E-4240-ACC4-F49E34F33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391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27A1-0816-4494-8ACA-2347CC7315CB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ED00-063E-4240-ACC4-F49E34F33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416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27A1-0816-4494-8ACA-2347CC7315CB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ED00-063E-4240-ACC4-F49E34F33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941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27A1-0816-4494-8ACA-2347CC7315CB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ED00-063E-4240-ACC4-F49E34F33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732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27A1-0816-4494-8ACA-2347CC7315CB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ED00-063E-4240-ACC4-F49E34F33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04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27A1-0816-4494-8ACA-2347CC7315CB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ED00-063E-4240-ACC4-F49E34F33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84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27A1-0816-4494-8ACA-2347CC7315CB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ED00-063E-4240-ACC4-F49E34F33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126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27A1-0816-4494-8ACA-2347CC7315CB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ED00-063E-4240-ACC4-F49E34F33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485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27A1-0816-4494-8ACA-2347CC7315CB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ED00-063E-4240-ACC4-F49E34F33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092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27A1-0816-4494-8ACA-2347CC7315CB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ED00-063E-4240-ACC4-F49E34F33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00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427A1-0816-4494-8ACA-2347CC7315CB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BED00-063E-4240-ACC4-F49E34F33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322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2.jpg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g"/><Relationship Id="rId4" Type="http://schemas.openxmlformats.org/officeDocument/2006/relationships/image" Target="../media/image7.jf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224510" y="674071"/>
            <a:ext cx="615745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4800" b="1" dirty="0" smtClean="0">
                <a:solidFill>
                  <a:srgbClr val="E428D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 পাঠে সবাইকে স্বাগতম</a:t>
            </a:r>
            <a:endParaRPr lang="en-US" sz="4800" b="1" dirty="0">
              <a:solidFill>
                <a:srgbClr val="E428D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xmlns:lc="http://schemas.openxmlformats.org/drawingml/2006/lockedCanvas" id="{F104028F-7F09-48F3-BB46-818A5156A7DE}"/>
              </a:ext>
            </a:extLst>
          </p:cNvPr>
          <p:cNvSpPr/>
          <p:nvPr/>
        </p:nvSpPr>
        <p:spPr>
          <a:xfrm>
            <a:off x="-50800" y="0"/>
            <a:ext cx="12293600" cy="6858000"/>
          </a:xfrm>
          <a:prstGeom prst="rect">
            <a:avLst/>
          </a:prstGeom>
          <a:noFill/>
          <a:ln w="215900">
            <a:gradFill>
              <a:gsLst>
                <a:gs pos="56000">
                  <a:srgbClr val="00B0F0"/>
                </a:gs>
                <a:gs pos="25000">
                  <a:srgbClr val="00B0F0"/>
                </a:gs>
                <a:gs pos="29000">
                  <a:srgbClr val="00B0D9"/>
                </a:gs>
                <a:gs pos="5000">
                  <a:srgbClr val="E428DB"/>
                </a:gs>
                <a:gs pos="95000">
                  <a:srgbClr val="00B050"/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919177" y="451099"/>
            <a:ext cx="2466975" cy="18478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09" y="141536"/>
            <a:ext cx="2466975" cy="18478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1" y="5690586"/>
            <a:ext cx="12025789" cy="104312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1691" y="1665452"/>
            <a:ext cx="5580165" cy="3407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086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69843" y="596588"/>
            <a:ext cx="3059395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বাড়ীর</a:t>
            </a:r>
            <a:r>
              <a:rPr lang="en-US" sz="44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4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66975" cy="18478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969069" y="272227"/>
            <a:ext cx="2466975" cy="18478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8350"/>
            <a:ext cx="12126482" cy="10096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716567" y="2914692"/>
            <a:ext cx="7696939" cy="954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bn-BD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বেগুনের </a:t>
            </a:r>
            <a:r>
              <a:rPr lang="bn-BD" sz="2800" b="1" dirty="0" smtClean="0">
                <a:solidFill>
                  <a:srgbClr val="E428D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চাষে </a:t>
            </a:r>
            <a:r>
              <a:rPr lang="bn-BD" sz="2800" b="1" dirty="0" smtClean="0">
                <a:solidFill>
                  <a:srgbClr val="E428D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মাদা তৈরি ও  সার প্রয়োগের বিষয়ে আলোচনা কর ।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bn-BD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বেগুনের </a:t>
            </a:r>
            <a:r>
              <a:rPr lang="bn-BD" sz="2800" b="1" dirty="0" smtClean="0">
                <a:solidFill>
                  <a:srgbClr val="E428D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রোগ</a:t>
            </a:r>
            <a:r>
              <a:rPr lang="bn-BD" sz="2800" b="1" dirty="0" smtClean="0">
                <a:solidFill>
                  <a:srgbClr val="E428D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b="1" dirty="0" smtClean="0">
                <a:solidFill>
                  <a:srgbClr val="E428D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বালাই এর একটি তালিকা তৈরি কর ।</a:t>
            </a:r>
            <a:endParaRPr lang="en-US" sz="2800" b="1" dirty="0">
              <a:solidFill>
                <a:srgbClr val="E428D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xmlns:lc="http://schemas.openxmlformats.org/drawingml/2006/lockedCanvas" id="{F104028F-7F09-48F3-BB46-818A5156A7DE}"/>
              </a:ext>
            </a:extLst>
          </p:cNvPr>
          <p:cNvSpPr/>
          <p:nvPr/>
        </p:nvSpPr>
        <p:spPr>
          <a:xfrm>
            <a:off x="-50800" y="0"/>
            <a:ext cx="12293600" cy="6858000"/>
          </a:xfrm>
          <a:prstGeom prst="rect">
            <a:avLst/>
          </a:prstGeom>
          <a:noFill/>
          <a:ln w="215900">
            <a:gradFill>
              <a:gsLst>
                <a:gs pos="56000">
                  <a:srgbClr val="FF0000"/>
                </a:gs>
                <a:gs pos="25000">
                  <a:srgbClr val="00B0F0"/>
                </a:gs>
                <a:gs pos="29000">
                  <a:srgbClr val="00B0D9"/>
                </a:gs>
                <a:gs pos="5000">
                  <a:srgbClr val="0066FF"/>
                </a:gs>
                <a:gs pos="95000">
                  <a:srgbClr val="00B050"/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603602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07826" y="516149"/>
            <a:ext cx="351665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30" y="120740"/>
            <a:ext cx="2466975" cy="18478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913902" y="398341"/>
            <a:ext cx="2466975" cy="18478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42" y="5814874"/>
            <a:ext cx="12071315" cy="104312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="" xmlns:a16="http://schemas.microsoft.com/office/drawing/2014/main" xmlns:lc="http://schemas.openxmlformats.org/drawingml/2006/lockedCanvas" id="{F104028F-7F09-48F3-BB46-818A5156A7DE}"/>
              </a:ext>
            </a:extLst>
          </p:cNvPr>
          <p:cNvSpPr/>
          <p:nvPr/>
        </p:nvSpPr>
        <p:spPr>
          <a:xfrm>
            <a:off x="-50800" y="0"/>
            <a:ext cx="12293600" cy="6858000"/>
          </a:xfrm>
          <a:prstGeom prst="rect">
            <a:avLst/>
          </a:prstGeom>
          <a:noFill/>
          <a:ln w="215900">
            <a:gradFill>
              <a:gsLst>
                <a:gs pos="56000">
                  <a:srgbClr val="FF0000"/>
                </a:gs>
                <a:gs pos="25000">
                  <a:srgbClr val="00B0F0"/>
                </a:gs>
                <a:gs pos="29000">
                  <a:srgbClr val="00B0D9"/>
                </a:gs>
                <a:gs pos="5000">
                  <a:srgbClr val="0066FF"/>
                </a:gs>
                <a:gs pos="95000">
                  <a:srgbClr val="00B050"/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9652" y="2032247"/>
            <a:ext cx="4792694" cy="2793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8186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66975" cy="18478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034587" y="114629"/>
            <a:ext cx="2466975" cy="18478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8367" y="1832796"/>
            <a:ext cx="5540125" cy="388461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58698" y="576856"/>
            <a:ext cx="3623416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54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205" y="2077042"/>
            <a:ext cx="3207839" cy="299477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7" name="Rectangle 6"/>
          <p:cNvSpPr/>
          <p:nvPr/>
        </p:nvSpPr>
        <p:spPr>
          <a:xfrm>
            <a:off x="6960259" y="2747988"/>
            <a:ext cx="462327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মোহাম্মদ </a:t>
            </a:r>
            <a:r>
              <a:rPr lang="en-US" sz="2800" dirty="0" err="1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শাহ</a:t>
            </a:r>
            <a:r>
              <a:rPr lang="en-US" sz="2800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আলম</a:t>
            </a:r>
            <a:r>
              <a:rPr lang="en-US" sz="2800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2800" dirty="0" err="1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প্রভাষক</a:t>
            </a:r>
            <a:r>
              <a:rPr lang="en-US" sz="2800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err="1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আর্থনীতি</a:t>
            </a:r>
            <a:r>
              <a:rPr lang="en-US" sz="2800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2800" dirty="0" err="1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মোজাদ্দেদীয়া</a:t>
            </a:r>
            <a:r>
              <a:rPr lang="en-US" sz="2800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ইসলামিয়া</a:t>
            </a:r>
            <a:r>
              <a:rPr lang="en-US" sz="2800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আলিম</a:t>
            </a:r>
            <a:r>
              <a:rPr lang="en-US" sz="2800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মাদরাসা</a:t>
            </a:r>
            <a:r>
              <a:rPr lang="en-US" sz="2800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2800" dirty="0" err="1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কালিয়াকৈর</a:t>
            </a:r>
            <a:r>
              <a:rPr lang="en-US" sz="2800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গাজ</a:t>
            </a:r>
            <a:r>
              <a:rPr lang="bn-BD" sz="2800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en-US" sz="2800" dirty="0" err="1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পুর</a:t>
            </a:r>
            <a:r>
              <a:rPr lang="en-US" sz="2800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01" y="5814874"/>
            <a:ext cx="12046998" cy="104312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4104" y="1923184"/>
            <a:ext cx="1429305" cy="3302493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="" xmlns:a16="http://schemas.microsoft.com/office/drawing/2014/main" xmlns:lc="http://schemas.openxmlformats.org/drawingml/2006/lockedCanvas" id="{F104028F-7F09-48F3-BB46-818A5156A7DE}"/>
              </a:ext>
            </a:extLst>
          </p:cNvPr>
          <p:cNvSpPr/>
          <p:nvPr/>
        </p:nvSpPr>
        <p:spPr>
          <a:xfrm>
            <a:off x="-50800" y="0"/>
            <a:ext cx="12293600" cy="6858000"/>
          </a:xfrm>
          <a:prstGeom prst="rect">
            <a:avLst/>
          </a:prstGeom>
          <a:noFill/>
          <a:ln w="215900">
            <a:gradFill>
              <a:gsLst>
                <a:gs pos="56000">
                  <a:srgbClr val="FF0000"/>
                </a:gs>
                <a:gs pos="25000">
                  <a:srgbClr val="00B0F0"/>
                </a:gs>
                <a:gs pos="29000">
                  <a:srgbClr val="00B0D9"/>
                </a:gs>
                <a:gs pos="5000">
                  <a:srgbClr val="0066FF"/>
                </a:gs>
                <a:gs pos="95000">
                  <a:srgbClr val="00B050"/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258693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12700" y="346282"/>
            <a:ext cx="5221087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solidFill>
                  <a:srgbClr val="E428D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</a:t>
            </a:r>
            <a:r>
              <a:rPr lang="en-US" sz="4400" b="1" dirty="0" smtClean="0">
                <a:solidFill>
                  <a:srgbClr val="E428D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ঠ </a:t>
            </a:r>
            <a:r>
              <a:rPr lang="en-US" sz="4400" b="1" dirty="0" err="1" smtClean="0">
                <a:solidFill>
                  <a:srgbClr val="E428D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4400" b="1" dirty="0" smtClean="0">
                <a:solidFill>
                  <a:srgbClr val="E428D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b="1" dirty="0">
              <a:solidFill>
                <a:srgbClr val="E428D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14874"/>
            <a:ext cx="12191999" cy="104312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66975" cy="18478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034587" y="309564"/>
            <a:ext cx="2466975" cy="184785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AD41C2ED-5F74-4AF7-A7D6-BF6731DF746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5807" y="1796665"/>
            <a:ext cx="1459080" cy="214312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522707" y="2119933"/>
            <a:ext cx="4061035" cy="138499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কৃষি শিক্ষা </a:t>
            </a:r>
          </a:p>
          <a:p>
            <a:pPr algn="ctr"/>
            <a:r>
              <a:rPr lang="bn-BD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দাখিল ৯ম-১০ম শ্রেনি</a:t>
            </a:r>
            <a:r>
              <a:rPr lang="bn-BD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bn-BD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চতুর্থ </a:t>
            </a:r>
            <a:r>
              <a:rPr lang="bn-BD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endParaRPr lang="en-US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0119" y="1847850"/>
            <a:ext cx="1669900" cy="235998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="" xmlns:a16="http://schemas.microsoft.com/office/drawing/2014/main" xmlns:lc="http://schemas.openxmlformats.org/drawingml/2006/lockedCanvas" id="{F104028F-7F09-48F3-BB46-818A5156A7DE}"/>
              </a:ext>
            </a:extLst>
          </p:cNvPr>
          <p:cNvSpPr/>
          <p:nvPr/>
        </p:nvSpPr>
        <p:spPr>
          <a:xfrm>
            <a:off x="-50800" y="0"/>
            <a:ext cx="12293600" cy="6858000"/>
          </a:xfrm>
          <a:prstGeom prst="rect">
            <a:avLst/>
          </a:prstGeom>
          <a:noFill/>
          <a:ln w="215900">
            <a:gradFill>
              <a:gsLst>
                <a:gs pos="56000">
                  <a:srgbClr val="FF0000"/>
                </a:gs>
                <a:gs pos="25000">
                  <a:srgbClr val="00B0F0"/>
                </a:gs>
                <a:gs pos="29000">
                  <a:srgbClr val="00B0D9"/>
                </a:gs>
                <a:gs pos="5000">
                  <a:srgbClr val="0066FF"/>
                </a:gs>
                <a:gs pos="95000">
                  <a:srgbClr val="00B050"/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990105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14874"/>
            <a:ext cx="12191999" cy="104312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66975" cy="18478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034587" y="309564"/>
            <a:ext cx="2466975" cy="184785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="" xmlns:a16="http://schemas.microsoft.com/office/drawing/2014/main" xmlns:lc="http://schemas.openxmlformats.org/drawingml/2006/lockedCanvas" id="{F104028F-7F09-48F3-BB46-818A5156A7DE}"/>
              </a:ext>
            </a:extLst>
          </p:cNvPr>
          <p:cNvSpPr/>
          <p:nvPr/>
        </p:nvSpPr>
        <p:spPr>
          <a:xfrm>
            <a:off x="-50800" y="0"/>
            <a:ext cx="12293600" cy="6858000"/>
          </a:xfrm>
          <a:prstGeom prst="rect">
            <a:avLst/>
          </a:prstGeom>
          <a:noFill/>
          <a:ln w="215900">
            <a:gradFill>
              <a:gsLst>
                <a:gs pos="56000">
                  <a:srgbClr val="FF0000"/>
                </a:gs>
                <a:gs pos="25000">
                  <a:srgbClr val="00B0F0"/>
                </a:gs>
                <a:gs pos="29000">
                  <a:srgbClr val="00B0D9"/>
                </a:gs>
                <a:gs pos="5000">
                  <a:srgbClr val="0066FF"/>
                </a:gs>
                <a:gs pos="95000">
                  <a:srgbClr val="00B050"/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8087183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09563"/>
            <a:ext cx="12126482" cy="10096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66975" cy="18478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034587" y="309564"/>
            <a:ext cx="2466975" cy="18478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6285" y="451164"/>
            <a:ext cx="6243192" cy="483967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365477" y="848768"/>
            <a:ext cx="4554908" cy="76944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 শিরোনাম </a:t>
            </a:r>
            <a:endParaRPr lang="en-US" sz="4400" b="1" dirty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08328" y="1943757"/>
            <a:ext cx="5939106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bn-BD" sz="32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xmlns:lc="http://schemas.openxmlformats.org/drawingml/2006/lockedCanvas" id="{F104028F-7F09-48F3-BB46-818A5156A7DE}"/>
              </a:ext>
            </a:extLst>
          </p:cNvPr>
          <p:cNvSpPr/>
          <p:nvPr/>
        </p:nvSpPr>
        <p:spPr>
          <a:xfrm>
            <a:off x="-50800" y="0"/>
            <a:ext cx="12293600" cy="6858000"/>
          </a:xfrm>
          <a:prstGeom prst="rect">
            <a:avLst/>
          </a:prstGeom>
          <a:noFill/>
          <a:ln w="215900">
            <a:gradFill>
              <a:gsLst>
                <a:gs pos="56000">
                  <a:srgbClr val="FF0000"/>
                </a:gs>
                <a:gs pos="25000">
                  <a:srgbClr val="00B0F0"/>
                </a:gs>
                <a:gs pos="29000">
                  <a:srgbClr val="00B0D9"/>
                </a:gs>
                <a:gs pos="5000">
                  <a:srgbClr val="0066FF"/>
                </a:gs>
                <a:gs pos="95000">
                  <a:srgbClr val="00B050"/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728562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F:\school\Images\left_logo.p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5828" y="422153"/>
            <a:ext cx="1663909" cy="159112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66975" cy="18478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880763" y="309562"/>
            <a:ext cx="2466975" cy="18478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822064" y="569982"/>
            <a:ext cx="261424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solidFill>
                  <a:srgbClr val="E428D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4800" b="1" dirty="0">
              <a:solidFill>
                <a:srgbClr val="E428D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75446" y="1686268"/>
            <a:ext cx="48791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 পাঠ  শেষে শিক্ষার্থীরা .........</a:t>
            </a:r>
            <a:endParaRPr lang="en-US" sz="32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09563"/>
            <a:ext cx="12126482" cy="10096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410912" y="3007049"/>
            <a:ext cx="588013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bn-BD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বেগুনের জাত </a:t>
            </a:r>
            <a:r>
              <a:rPr lang="bn-BD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সম্পর্কে বলতে পারবে ।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bn-BD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বেগুনের চাষের </a:t>
            </a:r>
            <a:r>
              <a:rPr lang="bn-BD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পরিচর্চা সম্পর্কে বলতে পারবে ।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bn-BD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বেগুনের রোগ </a:t>
            </a:r>
            <a:r>
              <a:rPr lang="bn-BD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বালাই সম্পর্কে বলতে পারবে ।</a:t>
            </a:r>
            <a:endParaRPr lang="en-US" sz="2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xmlns:lc="http://schemas.openxmlformats.org/drawingml/2006/lockedCanvas" id="{F104028F-7F09-48F3-BB46-818A5156A7DE}"/>
              </a:ext>
            </a:extLst>
          </p:cNvPr>
          <p:cNvSpPr/>
          <p:nvPr/>
        </p:nvSpPr>
        <p:spPr>
          <a:xfrm>
            <a:off x="-50800" y="0"/>
            <a:ext cx="12293600" cy="6858000"/>
          </a:xfrm>
          <a:prstGeom prst="rect">
            <a:avLst/>
          </a:prstGeom>
          <a:noFill/>
          <a:ln w="215900">
            <a:gradFill>
              <a:gsLst>
                <a:gs pos="56000">
                  <a:srgbClr val="FF0000"/>
                </a:gs>
                <a:gs pos="25000">
                  <a:srgbClr val="00B0F0"/>
                </a:gs>
                <a:gs pos="29000">
                  <a:srgbClr val="00B0D9"/>
                </a:gs>
                <a:gs pos="5000">
                  <a:srgbClr val="0066FF"/>
                </a:gs>
                <a:gs pos="95000">
                  <a:srgbClr val="00B050"/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078847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93077" y="764899"/>
            <a:ext cx="5101840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8350"/>
            <a:ext cx="12126482" cy="10096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66975" cy="18478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034587" y="309564"/>
            <a:ext cx="2466975" cy="18478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0689" y="1882200"/>
            <a:ext cx="4268624" cy="19313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630778" y="4330938"/>
            <a:ext cx="5849678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bn-BD" sz="32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বেগুনের </a:t>
            </a:r>
            <a:r>
              <a:rPr lang="bn-BD" sz="3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কয়েকটি উন্নত জাতের নাম বল ?</a:t>
            </a:r>
            <a:endParaRPr lang="en-US" sz="3200" b="1" dirty="0">
              <a:solidFill>
                <a:srgbClr val="E428D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xmlns:lc="http://schemas.openxmlformats.org/drawingml/2006/lockedCanvas" id="{F104028F-7F09-48F3-BB46-818A5156A7DE}"/>
              </a:ext>
            </a:extLst>
          </p:cNvPr>
          <p:cNvSpPr/>
          <p:nvPr/>
        </p:nvSpPr>
        <p:spPr>
          <a:xfrm>
            <a:off x="-50800" y="0"/>
            <a:ext cx="12293600" cy="6858000"/>
          </a:xfrm>
          <a:prstGeom prst="rect">
            <a:avLst/>
          </a:prstGeom>
          <a:noFill/>
          <a:ln w="215900">
            <a:gradFill>
              <a:gsLst>
                <a:gs pos="56000">
                  <a:srgbClr val="FF0000"/>
                </a:gs>
                <a:gs pos="25000">
                  <a:srgbClr val="00B0F0"/>
                </a:gs>
                <a:gs pos="29000">
                  <a:srgbClr val="00B0D9"/>
                </a:gs>
                <a:gs pos="5000">
                  <a:srgbClr val="0066FF"/>
                </a:gs>
                <a:gs pos="95000">
                  <a:srgbClr val="00B050"/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359331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61557" y="402491"/>
            <a:ext cx="461472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4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6611" y="473421"/>
            <a:ext cx="2515310" cy="115473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66975" cy="18478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925459" y="309563"/>
            <a:ext cx="2466975" cy="184785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8350"/>
            <a:ext cx="12126482" cy="10096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606611" y="2306538"/>
            <a:ext cx="7473521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bn-BD" sz="36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বেগুনের </a:t>
            </a:r>
            <a:r>
              <a:rPr lang="bn-BD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বপনের </a:t>
            </a:r>
            <a:r>
              <a:rPr lang="bn-BD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সময়কাল সম্পর্কে বর্ননা কর ।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bn-BD" sz="36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বেগুনের </a:t>
            </a:r>
            <a:r>
              <a:rPr lang="bn-BD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চাষের </a:t>
            </a:r>
            <a:r>
              <a:rPr lang="bn-BD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সার প্রয়োগ </a:t>
            </a:r>
            <a:r>
              <a:rPr lang="bn-BD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সম্পর্কে বর্ননা </a:t>
            </a:r>
            <a:r>
              <a:rPr lang="bn-BD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 । 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bn-BD" sz="36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বেগুনের </a:t>
            </a:r>
            <a:r>
              <a:rPr lang="bn-BD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ফসল </a:t>
            </a:r>
            <a:r>
              <a:rPr lang="bn-BD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সংগ্রহ </a:t>
            </a:r>
            <a:r>
              <a:rPr lang="bn-BD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সম্পর্কে </a:t>
            </a:r>
            <a:r>
              <a:rPr lang="bn-BD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ব্যাখ্যা কর  ।</a:t>
            </a:r>
            <a:endParaRPr lang="bn-BD" sz="3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bn-BD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xmlns:lc="http://schemas.openxmlformats.org/drawingml/2006/lockedCanvas" id="{F104028F-7F09-48F3-BB46-818A5156A7DE}"/>
              </a:ext>
            </a:extLst>
          </p:cNvPr>
          <p:cNvSpPr/>
          <p:nvPr/>
        </p:nvSpPr>
        <p:spPr>
          <a:xfrm>
            <a:off x="-50800" y="0"/>
            <a:ext cx="12293600" cy="6858000"/>
          </a:xfrm>
          <a:prstGeom prst="rect">
            <a:avLst/>
          </a:prstGeom>
          <a:noFill/>
          <a:ln w="215900">
            <a:gradFill>
              <a:gsLst>
                <a:gs pos="56000">
                  <a:srgbClr val="FF0000"/>
                </a:gs>
                <a:gs pos="25000">
                  <a:srgbClr val="00B0F0"/>
                </a:gs>
                <a:gs pos="29000">
                  <a:srgbClr val="00B0D9"/>
                </a:gs>
                <a:gs pos="5000">
                  <a:srgbClr val="0066FF"/>
                </a:gs>
                <a:gs pos="95000">
                  <a:srgbClr val="00B050"/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6354712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8350"/>
            <a:ext cx="12126482" cy="100965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397144" y="1003177"/>
            <a:ext cx="2926934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5400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14874"/>
            <a:ext cx="12191999" cy="104312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585" y="135662"/>
            <a:ext cx="2466975" cy="184785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034587" y="309564"/>
            <a:ext cx="2466975" cy="184785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2237174" y="2706359"/>
            <a:ext cx="5788240" cy="138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bn-BD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বেগুনের </a:t>
            </a:r>
            <a:r>
              <a:rPr lang="bn-BD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উন্নত </a:t>
            </a:r>
            <a:r>
              <a:rPr lang="bn-BD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জাত সমুহ কী কী?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bn-BD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কত দিন </a:t>
            </a:r>
            <a:r>
              <a:rPr lang="bn-BD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</a:t>
            </a:r>
            <a:r>
              <a:rPr lang="bn-BD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বেগুনের </a:t>
            </a:r>
            <a:r>
              <a:rPr lang="bn-BD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সংগ্রহ </a:t>
            </a:r>
            <a:r>
              <a:rPr lang="bn-BD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করা যায় ?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bn-BD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কোন জাতের </a:t>
            </a:r>
            <a:r>
              <a:rPr lang="bn-BD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বেগুনের </a:t>
            </a:r>
            <a:r>
              <a:rPr lang="bn-BD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ফলন </a:t>
            </a:r>
            <a:r>
              <a:rPr lang="bn-BD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বেশি?</a:t>
            </a:r>
            <a:endParaRPr lang="en-US" sz="28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xmlns:lc="http://schemas.openxmlformats.org/drawingml/2006/lockedCanvas" id="{F104028F-7F09-48F3-BB46-818A5156A7DE}"/>
              </a:ext>
            </a:extLst>
          </p:cNvPr>
          <p:cNvSpPr/>
          <p:nvPr/>
        </p:nvSpPr>
        <p:spPr>
          <a:xfrm>
            <a:off x="-50800" y="0"/>
            <a:ext cx="12293600" cy="6858000"/>
          </a:xfrm>
          <a:prstGeom prst="rect">
            <a:avLst/>
          </a:prstGeom>
          <a:noFill/>
          <a:ln w="215900">
            <a:gradFill>
              <a:gsLst>
                <a:gs pos="56000">
                  <a:srgbClr val="FF0000"/>
                </a:gs>
                <a:gs pos="25000">
                  <a:srgbClr val="00B0F0"/>
                </a:gs>
                <a:gs pos="29000">
                  <a:srgbClr val="00B0D9"/>
                </a:gs>
                <a:gs pos="5000">
                  <a:srgbClr val="0066FF"/>
                </a:gs>
                <a:gs pos="95000">
                  <a:srgbClr val="00B050"/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4202659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137</Words>
  <Application>Microsoft Office PowerPoint</Application>
  <PresentationFormat>Widescreen</PresentationFormat>
  <Paragraphs>30</Paragraphs>
  <Slides>11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DELL</dc:creator>
  <cp:lastModifiedBy>DELL</cp:lastModifiedBy>
  <cp:revision>66</cp:revision>
  <dcterms:created xsi:type="dcterms:W3CDTF">2022-03-20T14:19:12Z</dcterms:created>
  <dcterms:modified xsi:type="dcterms:W3CDTF">2022-04-24T07:00:39Z</dcterms:modified>
</cp:coreProperties>
</file>