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28DB"/>
    <a:srgbClr val="E543C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8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4510" y="674071"/>
            <a:ext cx="6157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00B0F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E428DB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9177" y="451099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691" y="1665452"/>
            <a:ext cx="5580165" cy="340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843" y="596588"/>
            <a:ext cx="305939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69069" y="272227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6567" y="2914692"/>
            <a:ext cx="769693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চাষে মাদা তৈরি ও  সার প্রয়োগের বিষয়ে আলোচনা কর 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 বালাই এর একটি তালিকা তৈরি কর ।</a:t>
            </a:r>
            <a:endParaRPr lang="en-US" sz="2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36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7826" y="516149"/>
            <a:ext cx="3516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" y="12074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3902" y="398341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" y="5814874"/>
            <a:ext cx="12071315" cy="10431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652" y="2032247"/>
            <a:ext cx="4792694" cy="279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114629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67" y="1832796"/>
            <a:ext cx="5540125" cy="3884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8698" y="576856"/>
            <a:ext cx="36234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05" y="2077042"/>
            <a:ext cx="3207839" cy="29947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960259" y="2747988"/>
            <a:ext cx="46232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আর্থনীতি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</a:t>
            </a:r>
            <a:r>
              <a:rPr lang="bn-BD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" y="5814874"/>
            <a:ext cx="12046998" cy="10431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104" y="1923184"/>
            <a:ext cx="1429305" cy="33024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586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00" y="346282"/>
            <a:ext cx="522108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400" b="1" dirty="0" err="1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D41C2ED-5F74-4AF7-A7D6-BF6731DF7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07" y="1796665"/>
            <a:ext cx="1459080" cy="2143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2707" y="2119933"/>
            <a:ext cx="406103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 শিক্ষা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 ৯ম-১০ম শ্রেনি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 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19" y="1847850"/>
            <a:ext cx="1669900" cy="23599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901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5627749"/>
            <a:ext cx="1219199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536" y="1070175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93" y="1070175"/>
            <a:ext cx="2105025" cy="2171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47208" y="3429000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18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85" y="451164"/>
            <a:ext cx="6243192" cy="4839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5477" y="848768"/>
            <a:ext cx="4554908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8620" y="1943757"/>
            <a:ext cx="581881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সার ব্যবস্থাপনা</a:t>
            </a:r>
            <a:endParaRPr lang="bn-BD" sz="2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8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28" y="422153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0763" y="30956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064" y="569982"/>
            <a:ext cx="26142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446" y="1686268"/>
            <a:ext cx="4879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 শেষে শিক্ষার্থীরা .........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0912" y="3007049"/>
            <a:ext cx="58801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জাত সম্পর্কে বলতে পারবে 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চাষের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পরিচর্চা সম্পর্কে বলতে পারবে ।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রোগ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বালাই সম্পর্কে বলতে পারবে ।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788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3077" y="764899"/>
            <a:ext cx="51018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89" y="1882200"/>
            <a:ext cx="4268624" cy="1931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30778" y="4330938"/>
            <a:ext cx="584967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উন্নত জাতের নাম বল ?</a:t>
            </a:r>
            <a:endParaRPr lang="en-US" sz="32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593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1557" y="402491"/>
            <a:ext cx="4614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11" y="473421"/>
            <a:ext cx="2515310" cy="115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5459" y="309563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06611" y="2306538"/>
            <a:ext cx="747352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বপনের সময়কাল সম্পর্কে বর্ননা কর 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চাষের সার প্রয়োগ </a:t>
            </a:r>
            <a:r>
              <a:rPr lang="bn-BD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বর্ননা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 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ফসল সংগ্রহ </a:t>
            </a:r>
            <a:r>
              <a:rPr lang="bn-BD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  ।</a:t>
            </a:r>
            <a:endParaRPr lang="bn-BD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3547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97144" y="1003177"/>
            <a:ext cx="292693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5" y="135662"/>
            <a:ext cx="2466975" cy="18478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37174" y="2706359"/>
            <a:ext cx="578824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উন্নত জাত সমুহ কী কী?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কত দিন পর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 করা যায়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কোন জাতের 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ফলন বেশি?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026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141</Words>
  <Application>Microsoft Office PowerPoint</Application>
  <PresentationFormat>Widescreen</PresentationFormat>
  <Paragraphs>32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71</cp:revision>
  <dcterms:created xsi:type="dcterms:W3CDTF">2022-03-20T14:19:12Z</dcterms:created>
  <dcterms:modified xsi:type="dcterms:W3CDTF">2022-04-24T07:18:09Z</dcterms:modified>
</cp:coreProperties>
</file>