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57" r:id="rId3"/>
    <p:sldId id="281" r:id="rId4"/>
    <p:sldId id="263" r:id="rId5"/>
    <p:sldId id="282" r:id="rId6"/>
    <p:sldId id="259" r:id="rId7"/>
    <p:sldId id="262" r:id="rId8"/>
    <p:sldId id="264" r:id="rId9"/>
    <p:sldId id="265" r:id="rId10"/>
    <p:sldId id="258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02499"/>
    <a:srgbClr val="FF0066"/>
    <a:srgbClr val="FF33CC"/>
    <a:srgbClr val="FF99CC"/>
    <a:srgbClr val="FF0000"/>
    <a:srgbClr val="CC0099"/>
    <a:srgbClr val="D60093"/>
    <a:srgbClr val="FF1515"/>
    <a:srgbClr val="932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49D99-9E02-435F-9472-17D0209382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F203C8-9D11-4E66-8EEE-1F61D09F0A3C}">
      <dgm:prSet phldrT="[Text]" custT="1"/>
      <dgm:spPr>
        <a:gradFill rotWithShape="0"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lin ang="5400000" scaled="1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4357CE-59CF-4F9E-BEEA-3D3A27BDCA0A}" type="parTrans" cxnId="{E52C6559-1D39-4D58-952D-914806DB458B}">
      <dgm:prSet/>
      <dgm:spPr/>
      <dgm:t>
        <a:bodyPr/>
        <a:lstStyle/>
        <a:p>
          <a:endParaRPr lang="en-US"/>
        </a:p>
      </dgm:t>
    </dgm:pt>
    <dgm:pt modelId="{4223E7B1-C48A-4349-91AD-8CA2CF382F18}" type="sibTrans" cxnId="{E52C6559-1D39-4D58-952D-914806DB458B}">
      <dgm:prSet/>
      <dgm:spPr/>
      <dgm:t>
        <a:bodyPr/>
        <a:lstStyle/>
        <a:p>
          <a:endParaRPr lang="en-US"/>
        </a:p>
      </dgm:t>
    </dgm:pt>
    <dgm:pt modelId="{A588B52C-9309-4692-89CD-33372F059129}">
      <dgm:prSet phldrT="[Text]" custT="1"/>
      <dgm:spPr>
        <a:gradFill rotWithShape="0">
          <a:gsLst>
            <a:gs pos="1031">
              <a:srgbClr val="F8C8E7"/>
            </a:gs>
            <a:gs pos="92000">
              <a:srgbClr val="F3A3D6"/>
            </a:gs>
          </a:gsLst>
          <a:lin ang="5400000" scaled="1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583C80-9744-4FAF-97A8-1E31B11F2BE4}" type="sibTrans" cxnId="{8E9D9E98-0E4D-4157-9DA6-6C5409B641C4}">
      <dgm:prSet/>
      <dgm:spPr/>
      <dgm:t>
        <a:bodyPr/>
        <a:lstStyle/>
        <a:p>
          <a:endParaRPr lang="en-US"/>
        </a:p>
      </dgm:t>
    </dgm:pt>
    <dgm:pt modelId="{0DE24B9F-914B-455A-9455-968730D712B1}" type="parTrans" cxnId="{8E9D9E98-0E4D-4157-9DA6-6C5409B641C4}">
      <dgm:prSet/>
      <dgm:spPr/>
      <dgm:t>
        <a:bodyPr/>
        <a:lstStyle/>
        <a:p>
          <a:endParaRPr lang="en-US"/>
        </a:p>
      </dgm:t>
    </dgm:pt>
    <dgm:pt modelId="{50CD05F8-51B1-4325-8365-766F54634484}">
      <dgm:prSet phldrT="[Text]" custT="1"/>
      <dgm:spPr>
        <a:gradFill rotWithShape="0">
          <a:gsLst>
            <a:gs pos="100000">
              <a:srgbClr val="93E9F5"/>
            </a:gs>
            <a:gs pos="0">
              <a:srgbClr val="D0F0E6"/>
            </a:gs>
          </a:gsLst>
          <a:lin ang="5400000" scaled="1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</a:t>
          </a:r>
          <a:endParaRPr lang="en-US" sz="3600" b="0" dirty="0">
            <a:solidFill>
              <a:schemeClr val="tx1"/>
            </a:solidFill>
          </a:endParaRPr>
        </a:p>
      </dgm:t>
    </dgm:pt>
    <dgm:pt modelId="{57DC3AA6-8546-4F79-8723-C8AD3EF0375D}" type="sibTrans" cxnId="{967D92A4-3296-4696-8E09-17A81870B757}">
      <dgm:prSet/>
      <dgm:spPr/>
      <dgm:t>
        <a:bodyPr/>
        <a:lstStyle/>
        <a:p>
          <a:endParaRPr lang="en-US"/>
        </a:p>
      </dgm:t>
    </dgm:pt>
    <dgm:pt modelId="{A371D274-DB49-431C-9951-59ED5C6D3EF7}" type="parTrans" cxnId="{967D92A4-3296-4696-8E09-17A81870B757}">
      <dgm:prSet/>
      <dgm:spPr/>
      <dgm:t>
        <a:bodyPr/>
        <a:lstStyle/>
        <a:p>
          <a:endParaRPr lang="en-US"/>
        </a:p>
      </dgm:t>
    </dgm:pt>
    <dgm:pt modelId="{15EFE5C1-10D5-4607-912B-942FD98E0902}" type="pres">
      <dgm:prSet presAssocID="{82349D99-9E02-435F-9472-17D0209382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A8AE2B9-347F-4654-8BFC-67BB427B2E04}" type="pres">
      <dgm:prSet presAssocID="{82349D99-9E02-435F-9472-17D02093821B}" presName="Name1" presStyleCnt="0"/>
      <dgm:spPr/>
    </dgm:pt>
    <dgm:pt modelId="{2CDB1C6F-A3D3-412B-8B96-EE9BF04A37D6}" type="pres">
      <dgm:prSet presAssocID="{82349D99-9E02-435F-9472-17D02093821B}" presName="cycle" presStyleCnt="0"/>
      <dgm:spPr/>
    </dgm:pt>
    <dgm:pt modelId="{0920C417-8DCF-49C9-9A65-DE074C512733}" type="pres">
      <dgm:prSet presAssocID="{82349D99-9E02-435F-9472-17D02093821B}" presName="srcNode" presStyleLbl="node1" presStyleIdx="0" presStyleCnt="3"/>
      <dgm:spPr/>
    </dgm:pt>
    <dgm:pt modelId="{E1B7D77D-1E40-4195-BDAD-01D2D5DC4C42}" type="pres">
      <dgm:prSet presAssocID="{82349D99-9E02-435F-9472-17D02093821B}" presName="conn" presStyleLbl="parChTrans1D2" presStyleIdx="0" presStyleCnt="1"/>
      <dgm:spPr/>
      <dgm:t>
        <a:bodyPr/>
        <a:lstStyle/>
        <a:p>
          <a:endParaRPr lang="en-US"/>
        </a:p>
      </dgm:t>
    </dgm:pt>
    <dgm:pt modelId="{2856AC09-0973-4F10-87EA-F514C62ED0C1}" type="pres">
      <dgm:prSet presAssocID="{82349D99-9E02-435F-9472-17D02093821B}" presName="extraNode" presStyleLbl="node1" presStyleIdx="0" presStyleCnt="3"/>
      <dgm:spPr/>
    </dgm:pt>
    <dgm:pt modelId="{D3CA7F47-C4D4-4EDA-A3CE-35FE665205AD}" type="pres">
      <dgm:prSet presAssocID="{82349D99-9E02-435F-9472-17D02093821B}" presName="dstNode" presStyleLbl="node1" presStyleIdx="0" presStyleCnt="3"/>
      <dgm:spPr/>
    </dgm:pt>
    <dgm:pt modelId="{61913796-49AB-47B3-9441-41B857413D1E}" type="pres">
      <dgm:prSet presAssocID="{61F203C8-9D11-4E66-8EEE-1F61D09F0A3C}" presName="text_1" presStyleLbl="node1" presStyleIdx="0" presStyleCnt="3" custScaleX="111705" custScaleY="96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22EB5-8688-4B9D-8BB2-425EC96D60FA}" type="pres">
      <dgm:prSet presAssocID="{61F203C8-9D11-4E66-8EEE-1F61D09F0A3C}" presName="accent_1" presStyleCnt="0"/>
      <dgm:spPr/>
    </dgm:pt>
    <dgm:pt modelId="{AF9BD2C0-0AA6-4BC0-BBB0-217C2CB92E27}" type="pres">
      <dgm:prSet presAssocID="{61F203C8-9D11-4E66-8EEE-1F61D09F0A3C}" presName="accentRepeatNode" presStyleLbl="solidFgAcc1" presStyleIdx="0" presStyleCnt="3" custLinFactNeighborX="-5520" custLinFactNeighborY="-2339"/>
      <dgm:spPr/>
    </dgm:pt>
    <dgm:pt modelId="{C48C2BB0-1B83-4FA5-9029-8BDEA3E6E39B}" type="pres">
      <dgm:prSet presAssocID="{A588B52C-9309-4692-89CD-33372F059129}" presName="text_2" presStyleLbl="node1" presStyleIdx="1" presStyleCnt="3" custScaleX="111777" custLinFactNeighborX="15361" custLinFactNeighborY="7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7CFFF-A613-444B-87A5-A7BE966B3919}" type="pres">
      <dgm:prSet presAssocID="{A588B52C-9309-4692-89CD-33372F059129}" presName="accent_2" presStyleCnt="0"/>
      <dgm:spPr/>
    </dgm:pt>
    <dgm:pt modelId="{01E6F0A3-67AD-4743-922C-63DE5E456650}" type="pres">
      <dgm:prSet presAssocID="{A588B52C-9309-4692-89CD-33372F059129}" presName="accentRepeatNode" presStyleLbl="solidFgAcc1" presStyleIdx="1" presStyleCnt="3"/>
      <dgm:spPr/>
    </dgm:pt>
    <dgm:pt modelId="{05C5EF7F-C975-454A-805F-CD002461F166}" type="pres">
      <dgm:prSet presAssocID="{50CD05F8-51B1-4325-8365-766F54634484}" presName="text_3" presStyleLbl="node1" presStyleIdx="2" presStyleCnt="3" custScaleX="109701" custScaleY="112309" custLinFactNeighborX="2007" custLinFactNeighborY="3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F450B-C370-4E61-A275-6F58BADD3360}" type="pres">
      <dgm:prSet presAssocID="{50CD05F8-51B1-4325-8365-766F54634484}" presName="accent_3" presStyleCnt="0"/>
      <dgm:spPr/>
    </dgm:pt>
    <dgm:pt modelId="{FAC30D14-04C8-4F5D-9DCD-F030779AF699}" type="pres">
      <dgm:prSet presAssocID="{50CD05F8-51B1-4325-8365-766F54634484}" presName="accentRepeatNode" presStyleLbl="solidFgAcc1" presStyleIdx="2" presStyleCnt="3" custLinFactNeighborX="-5120" custLinFactNeighborY="4790"/>
      <dgm:spPr/>
    </dgm:pt>
  </dgm:ptLst>
  <dgm:cxnLst>
    <dgm:cxn modelId="{F6E08A0F-0BC7-4AE8-AECA-93DEB6339225}" type="presOf" srcId="{50CD05F8-51B1-4325-8365-766F54634484}" destId="{05C5EF7F-C975-454A-805F-CD002461F166}" srcOrd="0" destOrd="0" presId="urn:microsoft.com/office/officeart/2008/layout/VerticalCurvedList"/>
    <dgm:cxn modelId="{2EA5E6D9-5F2D-4DEA-BEBB-F8D428C4A6E0}" type="presOf" srcId="{A588B52C-9309-4692-89CD-33372F059129}" destId="{C48C2BB0-1B83-4FA5-9029-8BDEA3E6E39B}" srcOrd="0" destOrd="0" presId="urn:microsoft.com/office/officeart/2008/layout/VerticalCurvedList"/>
    <dgm:cxn modelId="{50778EC8-E800-4B21-97AB-EAEDA0762533}" type="presOf" srcId="{82349D99-9E02-435F-9472-17D02093821B}" destId="{15EFE5C1-10D5-4607-912B-942FD98E0902}" srcOrd="0" destOrd="0" presId="urn:microsoft.com/office/officeart/2008/layout/VerticalCurvedList"/>
    <dgm:cxn modelId="{8E9D9E98-0E4D-4157-9DA6-6C5409B641C4}" srcId="{82349D99-9E02-435F-9472-17D02093821B}" destId="{A588B52C-9309-4692-89CD-33372F059129}" srcOrd="1" destOrd="0" parTransId="{0DE24B9F-914B-455A-9455-968730D712B1}" sibTransId="{A9583C80-9744-4FAF-97A8-1E31B11F2BE4}"/>
    <dgm:cxn modelId="{D84D8A7F-3791-4271-88BC-67FE801E91B9}" type="presOf" srcId="{61F203C8-9D11-4E66-8EEE-1F61D09F0A3C}" destId="{61913796-49AB-47B3-9441-41B857413D1E}" srcOrd="0" destOrd="0" presId="urn:microsoft.com/office/officeart/2008/layout/VerticalCurvedList"/>
    <dgm:cxn modelId="{967D92A4-3296-4696-8E09-17A81870B757}" srcId="{82349D99-9E02-435F-9472-17D02093821B}" destId="{50CD05F8-51B1-4325-8365-766F54634484}" srcOrd="2" destOrd="0" parTransId="{A371D274-DB49-431C-9951-59ED5C6D3EF7}" sibTransId="{57DC3AA6-8546-4F79-8723-C8AD3EF0375D}"/>
    <dgm:cxn modelId="{E52C6559-1D39-4D58-952D-914806DB458B}" srcId="{82349D99-9E02-435F-9472-17D02093821B}" destId="{61F203C8-9D11-4E66-8EEE-1F61D09F0A3C}" srcOrd="0" destOrd="0" parTransId="{584357CE-59CF-4F9E-BEEA-3D3A27BDCA0A}" sibTransId="{4223E7B1-C48A-4349-91AD-8CA2CF382F18}"/>
    <dgm:cxn modelId="{F84FF6B5-91E3-4C7E-ACD5-D4DF2D604EB1}" type="presOf" srcId="{4223E7B1-C48A-4349-91AD-8CA2CF382F18}" destId="{E1B7D77D-1E40-4195-BDAD-01D2D5DC4C42}" srcOrd="0" destOrd="0" presId="urn:microsoft.com/office/officeart/2008/layout/VerticalCurvedList"/>
    <dgm:cxn modelId="{DB943ACE-7343-4279-ADF9-718C8575C6A1}" type="presParOf" srcId="{15EFE5C1-10D5-4607-912B-942FD98E0902}" destId="{AA8AE2B9-347F-4654-8BFC-67BB427B2E04}" srcOrd="0" destOrd="0" presId="urn:microsoft.com/office/officeart/2008/layout/VerticalCurvedList"/>
    <dgm:cxn modelId="{0D7C3370-E3CB-46B6-A1FC-E67F382E1507}" type="presParOf" srcId="{AA8AE2B9-347F-4654-8BFC-67BB427B2E04}" destId="{2CDB1C6F-A3D3-412B-8B96-EE9BF04A37D6}" srcOrd="0" destOrd="0" presId="urn:microsoft.com/office/officeart/2008/layout/VerticalCurvedList"/>
    <dgm:cxn modelId="{595D60AC-7E19-4476-AC8A-EF3E8671E7F6}" type="presParOf" srcId="{2CDB1C6F-A3D3-412B-8B96-EE9BF04A37D6}" destId="{0920C417-8DCF-49C9-9A65-DE074C512733}" srcOrd="0" destOrd="0" presId="urn:microsoft.com/office/officeart/2008/layout/VerticalCurvedList"/>
    <dgm:cxn modelId="{83AD3AF2-C2DF-4F2B-AED8-9FDA65438044}" type="presParOf" srcId="{2CDB1C6F-A3D3-412B-8B96-EE9BF04A37D6}" destId="{E1B7D77D-1E40-4195-BDAD-01D2D5DC4C42}" srcOrd="1" destOrd="0" presId="urn:microsoft.com/office/officeart/2008/layout/VerticalCurvedList"/>
    <dgm:cxn modelId="{DE5920C4-2827-433F-99F8-C66AC8FCB329}" type="presParOf" srcId="{2CDB1C6F-A3D3-412B-8B96-EE9BF04A37D6}" destId="{2856AC09-0973-4F10-87EA-F514C62ED0C1}" srcOrd="2" destOrd="0" presId="urn:microsoft.com/office/officeart/2008/layout/VerticalCurvedList"/>
    <dgm:cxn modelId="{E448DAAE-A607-4CAB-A491-01261951E0EE}" type="presParOf" srcId="{2CDB1C6F-A3D3-412B-8B96-EE9BF04A37D6}" destId="{D3CA7F47-C4D4-4EDA-A3CE-35FE665205AD}" srcOrd="3" destOrd="0" presId="urn:microsoft.com/office/officeart/2008/layout/VerticalCurvedList"/>
    <dgm:cxn modelId="{F36D612D-407F-439F-8637-F2C7F62ACF83}" type="presParOf" srcId="{AA8AE2B9-347F-4654-8BFC-67BB427B2E04}" destId="{61913796-49AB-47B3-9441-41B857413D1E}" srcOrd="1" destOrd="0" presId="urn:microsoft.com/office/officeart/2008/layout/VerticalCurvedList"/>
    <dgm:cxn modelId="{E52CD98A-9B27-473E-AC94-673552735683}" type="presParOf" srcId="{AA8AE2B9-347F-4654-8BFC-67BB427B2E04}" destId="{98B22EB5-8688-4B9D-8BB2-425EC96D60FA}" srcOrd="2" destOrd="0" presId="urn:microsoft.com/office/officeart/2008/layout/VerticalCurvedList"/>
    <dgm:cxn modelId="{12EAE59C-4317-4A96-96B7-498A83416831}" type="presParOf" srcId="{98B22EB5-8688-4B9D-8BB2-425EC96D60FA}" destId="{AF9BD2C0-0AA6-4BC0-BBB0-217C2CB92E27}" srcOrd="0" destOrd="0" presId="urn:microsoft.com/office/officeart/2008/layout/VerticalCurvedList"/>
    <dgm:cxn modelId="{0AEDBD35-506A-434E-B9E6-028723221772}" type="presParOf" srcId="{AA8AE2B9-347F-4654-8BFC-67BB427B2E04}" destId="{C48C2BB0-1B83-4FA5-9029-8BDEA3E6E39B}" srcOrd="3" destOrd="0" presId="urn:microsoft.com/office/officeart/2008/layout/VerticalCurvedList"/>
    <dgm:cxn modelId="{C349D90F-58AD-49C3-976B-63157F9830EA}" type="presParOf" srcId="{AA8AE2B9-347F-4654-8BFC-67BB427B2E04}" destId="{0167CFFF-A613-444B-87A5-A7BE966B3919}" srcOrd="4" destOrd="0" presId="urn:microsoft.com/office/officeart/2008/layout/VerticalCurvedList"/>
    <dgm:cxn modelId="{365F575D-CD9D-4863-A802-23F4FC29993C}" type="presParOf" srcId="{0167CFFF-A613-444B-87A5-A7BE966B3919}" destId="{01E6F0A3-67AD-4743-922C-63DE5E456650}" srcOrd="0" destOrd="0" presId="urn:microsoft.com/office/officeart/2008/layout/VerticalCurvedList"/>
    <dgm:cxn modelId="{1FEE8FE7-D731-45EE-977A-6C6BAF56D364}" type="presParOf" srcId="{AA8AE2B9-347F-4654-8BFC-67BB427B2E04}" destId="{05C5EF7F-C975-454A-805F-CD002461F166}" srcOrd="5" destOrd="0" presId="urn:microsoft.com/office/officeart/2008/layout/VerticalCurvedList"/>
    <dgm:cxn modelId="{6A2A020E-1B4C-4B27-83F2-A6FE60294375}" type="presParOf" srcId="{AA8AE2B9-347F-4654-8BFC-67BB427B2E04}" destId="{CA3F450B-C370-4E61-A275-6F58BADD3360}" srcOrd="6" destOrd="0" presId="urn:microsoft.com/office/officeart/2008/layout/VerticalCurvedList"/>
    <dgm:cxn modelId="{04364AA3-C7AB-4910-A6DB-0056151E706A}" type="presParOf" srcId="{CA3F450B-C370-4E61-A275-6F58BADD3360}" destId="{FAC30D14-04C8-4F5D-9DCD-F030779AF6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6C4016-A728-4CB3-9B7D-30AFEF3D59A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C335BA-2E14-4653-B353-098C4F340B51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আবহাওয়া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48353D-A548-4A81-833A-A53671C54165}" type="parTrans" cxnId="{26A1D0E4-36DE-478E-B5BB-C498C44DFF8B}">
      <dgm:prSet/>
      <dgm:spPr/>
      <dgm:t>
        <a:bodyPr/>
        <a:lstStyle/>
        <a:p>
          <a:endParaRPr lang="en-US"/>
        </a:p>
      </dgm:t>
    </dgm:pt>
    <dgm:pt modelId="{B5796623-83E5-4D08-A96F-FA868A091455}" type="sibTrans" cxnId="{26A1D0E4-36DE-478E-B5BB-C498C44DFF8B}">
      <dgm:prSet/>
      <dgm:spPr/>
      <dgm:t>
        <a:bodyPr/>
        <a:lstStyle/>
        <a:p>
          <a:endParaRPr lang="en-US"/>
        </a:p>
      </dgm:t>
    </dgm:pt>
    <dgm:pt modelId="{DB5945B2-E497-45D1-A8B4-32D5B2E498FE}" type="pres">
      <dgm:prSet presAssocID="{2A6C4016-A728-4CB3-9B7D-30AFEF3D59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40EC77-145D-4F6E-84DD-2FD94690D193}" type="pres">
      <dgm:prSet presAssocID="{4BC335BA-2E14-4653-B353-098C4F340B51}" presName="centerShape" presStyleLbl="node0" presStyleIdx="0" presStyleCnt="1" custScaleX="28149" custScaleY="27599" custLinFactNeighborX="-1197" custLinFactNeighborY="-58"/>
      <dgm:spPr/>
      <dgm:t>
        <a:bodyPr/>
        <a:lstStyle/>
        <a:p>
          <a:endParaRPr lang="en-US"/>
        </a:p>
      </dgm:t>
    </dgm:pt>
  </dgm:ptLst>
  <dgm:cxnLst>
    <dgm:cxn modelId="{44BAA3CF-2877-401D-B143-2EA60521B835}" type="presOf" srcId="{4BC335BA-2E14-4653-B353-098C4F340B51}" destId="{6C40EC77-145D-4F6E-84DD-2FD94690D193}" srcOrd="0" destOrd="0" presId="urn:microsoft.com/office/officeart/2005/8/layout/radial5"/>
    <dgm:cxn modelId="{26A1D0E4-36DE-478E-B5BB-C498C44DFF8B}" srcId="{2A6C4016-A728-4CB3-9B7D-30AFEF3D59A2}" destId="{4BC335BA-2E14-4653-B353-098C4F340B51}" srcOrd="0" destOrd="0" parTransId="{2448353D-A548-4A81-833A-A53671C54165}" sibTransId="{B5796623-83E5-4D08-A96F-FA868A091455}"/>
    <dgm:cxn modelId="{26E16725-E240-4C16-8426-ADCF0B268D47}" type="presOf" srcId="{2A6C4016-A728-4CB3-9B7D-30AFEF3D59A2}" destId="{DB5945B2-E497-45D1-A8B4-32D5B2E498FE}" srcOrd="0" destOrd="0" presId="urn:microsoft.com/office/officeart/2005/8/layout/radial5"/>
    <dgm:cxn modelId="{D7E5D74F-2684-4F6C-9F92-C7A71B9A2874}" type="presParOf" srcId="{DB5945B2-E497-45D1-A8B4-32D5B2E498FE}" destId="{6C40EC77-145D-4F6E-84DD-2FD94690D193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7D77D-1E40-4195-BDAD-01D2D5DC4C42}">
      <dsp:nvSpPr>
        <dsp:cNvPr id="0" name=""/>
        <dsp:cNvSpPr/>
      </dsp:nvSpPr>
      <dsp:spPr>
        <a:xfrm>
          <a:off x="-5868871" y="-863406"/>
          <a:ext cx="6715219" cy="6715219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13796-49AB-47B3-9441-41B857413D1E}">
      <dsp:nvSpPr>
        <dsp:cNvPr id="0" name=""/>
        <dsp:cNvSpPr/>
      </dsp:nvSpPr>
      <dsp:spPr>
        <a:xfrm>
          <a:off x="3517" y="514090"/>
          <a:ext cx="8765559" cy="967182"/>
        </a:xfrm>
        <a:prstGeom prst="rect">
          <a:avLst/>
        </a:prstGeom>
        <a:gradFill rotWithShape="0"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lin ang="5400000" scaled="1"/>
        </a:gra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91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7" y="514090"/>
        <a:ext cx="8765559" cy="967182"/>
      </dsp:txXfrm>
    </dsp:sp>
    <dsp:sp modelId="{AF9BD2C0-0AA6-4BC0-BBB0-217C2CB92E27}">
      <dsp:nvSpPr>
        <dsp:cNvPr id="0" name=""/>
        <dsp:cNvSpPr/>
      </dsp:nvSpPr>
      <dsp:spPr>
        <a:xfrm>
          <a:off x="-160784" y="344960"/>
          <a:ext cx="1247101" cy="12471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C2BB0-1B83-4FA5-9029-8BDEA3E6E39B}">
      <dsp:nvSpPr>
        <dsp:cNvPr id="0" name=""/>
        <dsp:cNvSpPr/>
      </dsp:nvSpPr>
      <dsp:spPr>
        <a:xfrm>
          <a:off x="384704" y="2073321"/>
          <a:ext cx="8365842" cy="997681"/>
        </a:xfrm>
        <a:prstGeom prst="rect">
          <a:avLst/>
        </a:prstGeom>
        <a:gradFill rotWithShape="0">
          <a:gsLst>
            <a:gs pos="1031">
              <a:srgbClr val="F8C8E7"/>
            </a:gs>
            <a:gs pos="92000">
              <a:srgbClr val="F3A3D6"/>
            </a:gs>
          </a:gsLst>
          <a:lin ang="5400000" scaled="1"/>
        </a:gra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91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4704" y="2073321"/>
        <a:ext cx="8365842" cy="997681"/>
      </dsp:txXfrm>
    </dsp:sp>
    <dsp:sp modelId="{01E6F0A3-67AD-4743-922C-63DE5E456650}">
      <dsp:nvSpPr>
        <dsp:cNvPr id="0" name=""/>
        <dsp:cNvSpPr/>
      </dsp:nvSpPr>
      <dsp:spPr>
        <a:xfrm>
          <a:off x="201872" y="1870652"/>
          <a:ext cx="1247101" cy="12471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5EF7F-C975-454A-805F-CD002461F166}">
      <dsp:nvSpPr>
        <dsp:cNvPr id="0" name=""/>
        <dsp:cNvSpPr/>
      </dsp:nvSpPr>
      <dsp:spPr>
        <a:xfrm>
          <a:off x="82144" y="3466997"/>
          <a:ext cx="8608304" cy="1120486"/>
        </a:xfrm>
        <a:prstGeom prst="rect">
          <a:avLst/>
        </a:prstGeom>
        <a:gradFill rotWithShape="0">
          <a:gsLst>
            <a:gs pos="100000">
              <a:srgbClr val="93E9F5"/>
            </a:gs>
            <a:gs pos="0">
              <a:srgbClr val="D0F0E6"/>
            </a:gs>
          </a:gsLst>
          <a:lin ang="5400000" scaled="1"/>
        </a:gra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91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                     </a:t>
          </a:r>
          <a:endParaRPr lang="en-US" sz="3600" b="0" kern="1200" dirty="0">
            <a:solidFill>
              <a:schemeClr val="tx1"/>
            </a:solidFill>
          </a:endParaRPr>
        </a:p>
      </dsp:txBody>
      <dsp:txXfrm>
        <a:off x="82144" y="3466997"/>
        <a:ext cx="8608304" cy="1120486"/>
      </dsp:txXfrm>
    </dsp:sp>
    <dsp:sp modelId="{FAC30D14-04C8-4F5D-9DCD-F030779AF699}">
      <dsp:nvSpPr>
        <dsp:cNvPr id="0" name=""/>
        <dsp:cNvSpPr/>
      </dsp:nvSpPr>
      <dsp:spPr>
        <a:xfrm>
          <a:off x="-160784" y="3426910"/>
          <a:ext cx="1247101" cy="12471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0EC77-145D-4F6E-84DD-2FD94690D193}">
      <dsp:nvSpPr>
        <dsp:cNvPr id="0" name=""/>
        <dsp:cNvSpPr/>
      </dsp:nvSpPr>
      <dsp:spPr>
        <a:xfrm>
          <a:off x="2979367" y="1946677"/>
          <a:ext cx="1523810" cy="1494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আবহাওয়া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02524" y="2165474"/>
        <a:ext cx="1077496" cy="1056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4D867-9021-4232-BED5-C79FC832E7D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BBE90-A3E9-428D-821D-C915F385F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5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BBE90-A3E9-428D-821D-C915F385FB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10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96982" y="96982"/>
            <a:ext cx="11984182" cy="6664036"/>
          </a:xfrm>
          <a:prstGeom prst="frame">
            <a:avLst>
              <a:gd name="adj1" fmla="val 199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5526" y="235527"/>
            <a:ext cx="11707091" cy="6428509"/>
          </a:xfrm>
          <a:prstGeom prst="rect">
            <a:avLst/>
          </a:prstGeom>
          <a:gradFill>
            <a:gsLst>
              <a:gs pos="100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84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68D25-ED42-45F5-A206-1743C332C20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C7230-BAE9-4175-B2C2-53BA13340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0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12.jp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471055"/>
            <a:ext cx="11319164" cy="5929744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4883726" y="0"/>
            <a:ext cx="9203749" cy="6761018"/>
          </a:xfrm>
          <a:prstGeom prst="parallelogram">
            <a:avLst/>
          </a:prstGeom>
          <a:solidFill>
            <a:srgbClr val="F8C8E7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6522892" y="0"/>
            <a:ext cx="7121671" cy="6761018"/>
          </a:xfrm>
          <a:prstGeom prst="parallelogram">
            <a:avLst/>
          </a:prstGeom>
          <a:solidFill>
            <a:srgbClr val="EE7EC6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8671647" y="0"/>
            <a:ext cx="5126182" cy="6761018"/>
          </a:xfrm>
          <a:prstGeom prst="parallelogram">
            <a:avLst/>
          </a:prstGeom>
          <a:solidFill>
            <a:srgbClr val="F36BA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165080" y="637309"/>
            <a:ext cx="9836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4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080655"/>
            <a:ext cx="694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526" y="296367"/>
            <a:ext cx="681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23" y="911436"/>
            <a:ext cx="2826327" cy="2623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56" y="1004252"/>
            <a:ext cx="2619375" cy="2675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57" y="1080654"/>
            <a:ext cx="2857500" cy="26572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0342" y="3620957"/>
            <a:ext cx="1594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1976" y="3706437"/>
            <a:ext cx="1594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53611" y="3610057"/>
            <a:ext cx="261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কালোধোয়া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2177" y="5005276"/>
            <a:ext cx="746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306" y="5005275"/>
            <a:ext cx="940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দুর্‍্যোগ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42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42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8" grpId="0"/>
      <p:bldP spid="28" grpId="1"/>
      <p:bldP spid="29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4865"/>
            <a:ext cx="623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-207818" y="711047"/>
            <a:ext cx="482138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8285264" y="235527"/>
            <a:ext cx="3585894" cy="6426672"/>
          </a:xfrm>
          <a:prstGeom prst="parallelogram">
            <a:avLst>
              <a:gd name="adj" fmla="val 3782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H="1">
            <a:off x="10286298" y="124691"/>
            <a:ext cx="1630989" cy="6537507"/>
          </a:xfrm>
          <a:prstGeom prst="rtTriangle">
            <a:avLst/>
          </a:prstGeom>
          <a:solidFill>
            <a:srgbClr val="61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8075066" y="3656032"/>
            <a:ext cx="859103" cy="3006166"/>
          </a:xfrm>
          <a:prstGeom prst="parallelogram">
            <a:avLst>
              <a:gd name="adj" fmla="val 7128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41" y="1170835"/>
            <a:ext cx="3432396" cy="2485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-287423" y="5159115"/>
            <a:ext cx="980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নিদির্ষ্ট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95" y="1922376"/>
            <a:ext cx="3452814" cy="2485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09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9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Horizontal Scroll 91"/>
          <p:cNvSpPr/>
          <p:nvPr/>
        </p:nvSpPr>
        <p:spPr>
          <a:xfrm>
            <a:off x="4196469" y="3638434"/>
            <a:ext cx="2523562" cy="1564393"/>
          </a:xfrm>
          <a:prstGeom prst="horizontalScroll">
            <a:avLst/>
          </a:prstGeom>
          <a:solidFill>
            <a:srgbClr val="F3A3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1245689" y="3437909"/>
            <a:ext cx="1774394" cy="1261238"/>
            <a:chOff x="1416843" y="3897951"/>
            <a:chExt cx="1774394" cy="1261238"/>
          </a:xfrm>
        </p:grpSpPr>
        <p:grpSp>
          <p:nvGrpSpPr>
            <p:cNvPr id="27" name="Group 26"/>
            <p:cNvGrpSpPr/>
            <p:nvPr/>
          </p:nvGrpSpPr>
          <p:grpSpPr>
            <a:xfrm>
              <a:off x="1416843" y="3897951"/>
              <a:ext cx="1774394" cy="851110"/>
              <a:chOff x="3735166" y="1862423"/>
              <a:chExt cx="3778548" cy="2280085"/>
            </a:xfrm>
          </p:grpSpPr>
          <p:sp>
            <p:nvSpPr>
              <p:cNvPr id="17" name="Can 16"/>
              <p:cNvSpPr/>
              <p:nvPr/>
            </p:nvSpPr>
            <p:spPr>
              <a:xfrm>
                <a:off x="3920836" y="2493817"/>
                <a:ext cx="3172691" cy="1648691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398817" y="3574470"/>
                <a:ext cx="2216727" cy="56803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আবহাওয়া</a:t>
                </a:r>
                <a:endParaRPr lang="en-US" sz="1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Rounded Rectangular Callout 21"/>
              <p:cNvSpPr/>
              <p:nvPr/>
            </p:nvSpPr>
            <p:spPr>
              <a:xfrm rot="2993246">
                <a:off x="6938750" y="2034566"/>
                <a:ext cx="554182" cy="595746"/>
              </a:xfrm>
              <a:prstGeom prst="wedgeRoundRectCallout">
                <a:avLst>
                  <a:gd name="adj1" fmla="val 14302"/>
                  <a:gd name="adj2" fmla="val 119022"/>
                  <a:gd name="adj3" fmla="val 16667"/>
                </a:avLst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ular Callout 22"/>
              <p:cNvSpPr/>
              <p:nvPr/>
            </p:nvSpPr>
            <p:spPr>
              <a:xfrm rot="19865440">
                <a:off x="3735166" y="1987488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ounded Rectangular Callout 23"/>
              <p:cNvSpPr/>
              <p:nvPr/>
            </p:nvSpPr>
            <p:spPr>
              <a:xfrm>
                <a:off x="4533898" y="1862423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ounded Rectangular Callout 24"/>
              <p:cNvSpPr/>
              <p:nvPr/>
            </p:nvSpPr>
            <p:spPr>
              <a:xfrm>
                <a:off x="5327071" y="1873189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ounded Rectangular Callout 25"/>
              <p:cNvSpPr/>
              <p:nvPr/>
            </p:nvSpPr>
            <p:spPr>
              <a:xfrm>
                <a:off x="6120244" y="1898071"/>
                <a:ext cx="554182" cy="595746"/>
              </a:xfrm>
              <a:prstGeom prst="wedgeRoundRectCallout">
                <a:avLst>
                  <a:gd name="adj1" fmla="val 197"/>
                  <a:gd name="adj2" fmla="val 102789"/>
                  <a:gd name="adj3" fmla="val 16667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1619522" y="4697524"/>
              <a:ext cx="1165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১ম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56155" y="2183413"/>
            <a:ext cx="1774394" cy="1238882"/>
            <a:chOff x="435366" y="2337741"/>
            <a:chExt cx="1774394" cy="1238882"/>
          </a:xfrm>
        </p:grpSpPr>
        <p:grpSp>
          <p:nvGrpSpPr>
            <p:cNvPr id="36" name="Group 35"/>
            <p:cNvGrpSpPr/>
            <p:nvPr/>
          </p:nvGrpSpPr>
          <p:grpSpPr>
            <a:xfrm>
              <a:off x="435366" y="2337741"/>
              <a:ext cx="1774394" cy="851110"/>
              <a:chOff x="3735166" y="1862423"/>
              <a:chExt cx="3778548" cy="2280085"/>
            </a:xfrm>
          </p:grpSpPr>
          <p:sp>
            <p:nvSpPr>
              <p:cNvPr id="37" name="Can 36"/>
              <p:cNvSpPr/>
              <p:nvPr/>
            </p:nvSpPr>
            <p:spPr>
              <a:xfrm>
                <a:off x="3920836" y="2493817"/>
                <a:ext cx="3172691" cy="1648691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398817" y="3574470"/>
                <a:ext cx="2216727" cy="56803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আবহাওয়া</a:t>
                </a:r>
                <a:endParaRPr lang="en-US" sz="1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9" name="Rounded Rectangular Callout 38"/>
              <p:cNvSpPr/>
              <p:nvPr/>
            </p:nvSpPr>
            <p:spPr>
              <a:xfrm rot="2993246">
                <a:off x="6938750" y="2034566"/>
                <a:ext cx="554182" cy="595746"/>
              </a:xfrm>
              <a:prstGeom prst="wedgeRoundRectCallout">
                <a:avLst>
                  <a:gd name="adj1" fmla="val 14302"/>
                  <a:gd name="adj2" fmla="val 119022"/>
                  <a:gd name="adj3" fmla="val 16667"/>
                </a:avLst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ular Callout 39"/>
              <p:cNvSpPr/>
              <p:nvPr/>
            </p:nvSpPr>
            <p:spPr>
              <a:xfrm rot="19865440">
                <a:off x="3735166" y="1987488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ounded Rectangular Callout 40"/>
              <p:cNvSpPr/>
              <p:nvPr/>
            </p:nvSpPr>
            <p:spPr>
              <a:xfrm>
                <a:off x="4533898" y="1862423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ounded Rectangular Callout 41"/>
              <p:cNvSpPr/>
              <p:nvPr/>
            </p:nvSpPr>
            <p:spPr>
              <a:xfrm>
                <a:off x="5327071" y="1873189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ounded Rectangular Callout 42"/>
              <p:cNvSpPr/>
              <p:nvPr/>
            </p:nvSpPr>
            <p:spPr>
              <a:xfrm>
                <a:off x="6120244" y="1898071"/>
                <a:ext cx="554182" cy="595746"/>
              </a:xfrm>
              <a:prstGeom prst="wedgeRoundRectCallout">
                <a:avLst>
                  <a:gd name="adj1" fmla="val 197"/>
                  <a:gd name="adj2" fmla="val 102789"/>
                  <a:gd name="adj3" fmla="val 16667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581041" y="3114958"/>
              <a:ext cx="1165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8222" y="623925"/>
            <a:ext cx="1774394" cy="1253431"/>
            <a:chOff x="528222" y="623925"/>
            <a:chExt cx="1774394" cy="1253431"/>
          </a:xfrm>
        </p:grpSpPr>
        <p:grpSp>
          <p:nvGrpSpPr>
            <p:cNvPr id="84" name="Group 83"/>
            <p:cNvGrpSpPr/>
            <p:nvPr/>
          </p:nvGrpSpPr>
          <p:grpSpPr>
            <a:xfrm>
              <a:off x="528222" y="623925"/>
              <a:ext cx="1774394" cy="851110"/>
              <a:chOff x="3735166" y="1862423"/>
              <a:chExt cx="3778548" cy="2280085"/>
            </a:xfrm>
          </p:grpSpPr>
          <p:sp>
            <p:nvSpPr>
              <p:cNvPr id="85" name="Can 84"/>
              <p:cNvSpPr/>
              <p:nvPr/>
            </p:nvSpPr>
            <p:spPr>
              <a:xfrm>
                <a:off x="3920836" y="2493818"/>
                <a:ext cx="3172690" cy="1648690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398817" y="3574470"/>
                <a:ext cx="2216727" cy="56803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আবহাওয়া</a:t>
                </a:r>
                <a:endParaRPr lang="en-US" sz="1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7" name="Rounded Rectangular Callout 86"/>
              <p:cNvSpPr/>
              <p:nvPr/>
            </p:nvSpPr>
            <p:spPr>
              <a:xfrm rot="2993246">
                <a:off x="6938750" y="2034566"/>
                <a:ext cx="554182" cy="595746"/>
              </a:xfrm>
              <a:prstGeom prst="wedgeRoundRectCallout">
                <a:avLst>
                  <a:gd name="adj1" fmla="val 14302"/>
                  <a:gd name="adj2" fmla="val 119022"/>
                  <a:gd name="adj3" fmla="val 16667"/>
                </a:avLst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ounded Rectangular Callout 87"/>
              <p:cNvSpPr/>
              <p:nvPr/>
            </p:nvSpPr>
            <p:spPr>
              <a:xfrm rot="19865440">
                <a:off x="3735166" y="1987488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ounded Rectangular Callout 88"/>
              <p:cNvSpPr/>
              <p:nvPr/>
            </p:nvSpPr>
            <p:spPr>
              <a:xfrm>
                <a:off x="4533898" y="1862423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ounded Rectangular Callout 89"/>
              <p:cNvSpPr/>
              <p:nvPr/>
            </p:nvSpPr>
            <p:spPr>
              <a:xfrm>
                <a:off x="5327071" y="1873189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ounded Rectangular Callout 90"/>
              <p:cNvSpPr/>
              <p:nvPr/>
            </p:nvSpPr>
            <p:spPr>
              <a:xfrm>
                <a:off x="6120244" y="1898071"/>
                <a:ext cx="554182" cy="595746"/>
              </a:xfrm>
              <a:prstGeom prst="wedgeRoundRectCallout">
                <a:avLst>
                  <a:gd name="adj1" fmla="val 197"/>
                  <a:gd name="adj2" fmla="val 102789"/>
                  <a:gd name="adj3" fmla="val 16667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699355" y="1415691"/>
              <a:ext cx="1165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525467" y="397361"/>
            <a:ext cx="1774394" cy="1281781"/>
            <a:chOff x="2701249" y="458627"/>
            <a:chExt cx="1774394" cy="1281781"/>
          </a:xfrm>
        </p:grpSpPr>
        <p:grpSp>
          <p:nvGrpSpPr>
            <p:cNvPr id="76" name="Group 75"/>
            <p:cNvGrpSpPr/>
            <p:nvPr/>
          </p:nvGrpSpPr>
          <p:grpSpPr>
            <a:xfrm>
              <a:off x="2701249" y="458627"/>
              <a:ext cx="1774394" cy="851110"/>
              <a:chOff x="3735166" y="1862423"/>
              <a:chExt cx="3778548" cy="2280085"/>
            </a:xfrm>
          </p:grpSpPr>
          <p:sp>
            <p:nvSpPr>
              <p:cNvPr id="77" name="Can 76"/>
              <p:cNvSpPr/>
              <p:nvPr/>
            </p:nvSpPr>
            <p:spPr>
              <a:xfrm>
                <a:off x="3920836" y="2493817"/>
                <a:ext cx="3172691" cy="1648691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398817" y="3574470"/>
                <a:ext cx="2216727" cy="56803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আবহাওয়া</a:t>
                </a:r>
                <a:endParaRPr lang="en-US" sz="1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9" name="Rounded Rectangular Callout 78"/>
              <p:cNvSpPr/>
              <p:nvPr/>
            </p:nvSpPr>
            <p:spPr>
              <a:xfrm rot="2993246">
                <a:off x="6938750" y="2034566"/>
                <a:ext cx="554182" cy="595746"/>
              </a:xfrm>
              <a:prstGeom prst="wedgeRoundRectCallout">
                <a:avLst>
                  <a:gd name="adj1" fmla="val 14302"/>
                  <a:gd name="adj2" fmla="val 119022"/>
                  <a:gd name="adj3" fmla="val 16667"/>
                </a:avLst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ounded Rectangular Callout 79"/>
              <p:cNvSpPr/>
              <p:nvPr/>
            </p:nvSpPr>
            <p:spPr>
              <a:xfrm rot="19865440">
                <a:off x="3735166" y="1987488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ounded Rectangular Callout 80"/>
              <p:cNvSpPr/>
              <p:nvPr/>
            </p:nvSpPr>
            <p:spPr>
              <a:xfrm>
                <a:off x="4533898" y="1862423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ounded Rectangular Callout 81"/>
              <p:cNvSpPr/>
              <p:nvPr/>
            </p:nvSpPr>
            <p:spPr>
              <a:xfrm>
                <a:off x="5327071" y="1873189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ounded Rectangular Callout 82"/>
              <p:cNvSpPr/>
              <p:nvPr/>
            </p:nvSpPr>
            <p:spPr>
              <a:xfrm>
                <a:off x="6120244" y="1898071"/>
                <a:ext cx="554182" cy="595746"/>
              </a:xfrm>
              <a:prstGeom prst="wedgeRoundRectCallout">
                <a:avLst>
                  <a:gd name="adj1" fmla="val 197"/>
                  <a:gd name="adj2" fmla="val 102789"/>
                  <a:gd name="adj3" fmla="val 16667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2839494" y="1278743"/>
              <a:ext cx="1165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৪র্থ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532424" y="494854"/>
            <a:ext cx="1774394" cy="1254838"/>
            <a:chOff x="4688865" y="978441"/>
            <a:chExt cx="1774394" cy="1254838"/>
          </a:xfrm>
        </p:grpSpPr>
        <p:grpSp>
          <p:nvGrpSpPr>
            <p:cNvPr id="68" name="Group 67"/>
            <p:cNvGrpSpPr/>
            <p:nvPr/>
          </p:nvGrpSpPr>
          <p:grpSpPr>
            <a:xfrm>
              <a:off x="4688865" y="978441"/>
              <a:ext cx="1774394" cy="851110"/>
              <a:chOff x="3735166" y="1862423"/>
              <a:chExt cx="3778548" cy="2280085"/>
            </a:xfrm>
          </p:grpSpPr>
          <p:sp>
            <p:nvSpPr>
              <p:cNvPr id="69" name="Can 68"/>
              <p:cNvSpPr/>
              <p:nvPr/>
            </p:nvSpPr>
            <p:spPr>
              <a:xfrm>
                <a:off x="3920836" y="2493817"/>
                <a:ext cx="3172691" cy="1648691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398817" y="3574470"/>
                <a:ext cx="2216727" cy="56803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আবহাওয়া</a:t>
                </a:r>
                <a:endParaRPr lang="en-US" sz="1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1" name="Rounded Rectangular Callout 70"/>
              <p:cNvSpPr/>
              <p:nvPr/>
            </p:nvSpPr>
            <p:spPr>
              <a:xfrm rot="2993246">
                <a:off x="6938750" y="2034566"/>
                <a:ext cx="554182" cy="595746"/>
              </a:xfrm>
              <a:prstGeom prst="wedgeRoundRectCallout">
                <a:avLst>
                  <a:gd name="adj1" fmla="val 14302"/>
                  <a:gd name="adj2" fmla="val 119022"/>
                  <a:gd name="adj3" fmla="val 16667"/>
                </a:avLst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ounded Rectangular Callout 71"/>
              <p:cNvSpPr/>
              <p:nvPr/>
            </p:nvSpPr>
            <p:spPr>
              <a:xfrm rot="19865440">
                <a:off x="3735166" y="1987488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ounded Rectangular Callout 72"/>
              <p:cNvSpPr/>
              <p:nvPr/>
            </p:nvSpPr>
            <p:spPr>
              <a:xfrm>
                <a:off x="4533898" y="1862423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ounded Rectangular Callout 73"/>
              <p:cNvSpPr/>
              <p:nvPr/>
            </p:nvSpPr>
            <p:spPr>
              <a:xfrm>
                <a:off x="5327071" y="1873189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ounded Rectangular Callout 74"/>
              <p:cNvSpPr/>
              <p:nvPr/>
            </p:nvSpPr>
            <p:spPr>
              <a:xfrm>
                <a:off x="6120244" y="1898071"/>
                <a:ext cx="554182" cy="595746"/>
              </a:xfrm>
              <a:prstGeom prst="wedgeRoundRectCallout">
                <a:avLst>
                  <a:gd name="adj1" fmla="val 197"/>
                  <a:gd name="adj2" fmla="val 102789"/>
                  <a:gd name="adj3" fmla="val 16667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876472" y="1771614"/>
              <a:ext cx="1165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৫ম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931490" y="522597"/>
            <a:ext cx="1774394" cy="1254496"/>
            <a:chOff x="8192734" y="880163"/>
            <a:chExt cx="1774394" cy="1254496"/>
          </a:xfrm>
        </p:grpSpPr>
        <p:grpSp>
          <p:nvGrpSpPr>
            <p:cNvPr id="52" name="Group 51"/>
            <p:cNvGrpSpPr/>
            <p:nvPr/>
          </p:nvGrpSpPr>
          <p:grpSpPr>
            <a:xfrm>
              <a:off x="8192734" y="880163"/>
              <a:ext cx="1774394" cy="851110"/>
              <a:chOff x="3735166" y="1862423"/>
              <a:chExt cx="3778548" cy="2280085"/>
            </a:xfrm>
          </p:grpSpPr>
          <p:sp>
            <p:nvSpPr>
              <p:cNvPr id="53" name="Can 52"/>
              <p:cNvSpPr/>
              <p:nvPr/>
            </p:nvSpPr>
            <p:spPr>
              <a:xfrm>
                <a:off x="3920836" y="2493817"/>
                <a:ext cx="3172691" cy="1648691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398817" y="3574470"/>
                <a:ext cx="2216727" cy="56803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আবহাওয়া</a:t>
                </a:r>
                <a:endParaRPr lang="en-US" sz="1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5" name="Rounded Rectangular Callout 54"/>
              <p:cNvSpPr/>
              <p:nvPr/>
            </p:nvSpPr>
            <p:spPr>
              <a:xfrm rot="2993246">
                <a:off x="6938750" y="2034566"/>
                <a:ext cx="554182" cy="595746"/>
              </a:xfrm>
              <a:prstGeom prst="wedgeRoundRectCallout">
                <a:avLst>
                  <a:gd name="adj1" fmla="val 14302"/>
                  <a:gd name="adj2" fmla="val 119022"/>
                  <a:gd name="adj3" fmla="val 16667"/>
                </a:avLst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ounded Rectangular Callout 55"/>
              <p:cNvSpPr/>
              <p:nvPr/>
            </p:nvSpPr>
            <p:spPr>
              <a:xfrm rot="19865440">
                <a:off x="3735166" y="1987488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ular Callout 56"/>
              <p:cNvSpPr/>
              <p:nvPr/>
            </p:nvSpPr>
            <p:spPr>
              <a:xfrm>
                <a:off x="4533898" y="1862423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ular Callout 57"/>
              <p:cNvSpPr/>
              <p:nvPr/>
            </p:nvSpPr>
            <p:spPr>
              <a:xfrm>
                <a:off x="5327071" y="1873189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ular Callout 58"/>
              <p:cNvSpPr/>
              <p:nvPr/>
            </p:nvSpPr>
            <p:spPr>
              <a:xfrm>
                <a:off x="6120244" y="1898071"/>
                <a:ext cx="554182" cy="595746"/>
              </a:xfrm>
              <a:prstGeom prst="wedgeRoundRectCallout">
                <a:avLst>
                  <a:gd name="adj1" fmla="val 197"/>
                  <a:gd name="adj2" fmla="val 102789"/>
                  <a:gd name="adj3" fmla="val 16667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8406135" y="1672994"/>
              <a:ext cx="1165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৬ষ্ঠ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8257694" y="3390615"/>
            <a:ext cx="1774394" cy="1344344"/>
            <a:chOff x="9442880" y="2914044"/>
            <a:chExt cx="1774394" cy="1344344"/>
          </a:xfrm>
        </p:grpSpPr>
        <p:grpSp>
          <p:nvGrpSpPr>
            <p:cNvPr id="44" name="Group 43"/>
            <p:cNvGrpSpPr/>
            <p:nvPr/>
          </p:nvGrpSpPr>
          <p:grpSpPr>
            <a:xfrm>
              <a:off x="9442880" y="2914044"/>
              <a:ext cx="1774394" cy="851110"/>
              <a:chOff x="3735166" y="1862423"/>
              <a:chExt cx="3778548" cy="2280085"/>
            </a:xfrm>
          </p:grpSpPr>
          <p:sp>
            <p:nvSpPr>
              <p:cNvPr id="45" name="Can 44"/>
              <p:cNvSpPr/>
              <p:nvPr/>
            </p:nvSpPr>
            <p:spPr>
              <a:xfrm>
                <a:off x="3920836" y="2493817"/>
                <a:ext cx="3172691" cy="1648691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398817" y="3574470"/>
                <a:ext cx="2216727" cy="56803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আবহাওয়া</a:t>
                </a:r>
                <a:endParaRPr lang="en-US" sz="1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7" name="Rounded Rectangular Callout 46"/>
              <p:cNvSpPr/>
              <p:nvPr/>
            </p:nvSpPr>
            <p:spPr>
              <a:xfrm rot="2993246">
                <a:off x="6938750" y="2034566"/>
                <a:ext cx="554182" cy="595746"/>
              </a:xfrm>
              <a:prstGeom prst="wedgeRoundRectCallout">
                <a:avLst>
                  <a:gd name="adj1" fmla="val 14302"/>
                  <a:gd name="adj2" fmla="val 119022"/>
                  <a:gd name="adj3" fmla="val 16667"/>
                </a:avLst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ular Callout 47"/>
              <p:cNvSpPr/>
              <p:nvPr/>
            </p:nvSpPr>
            <p:spPr>
              <a:xfrm rot="19865440">
                <a:off x="3735166" y="1987488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ounded Rectangular Callout 48"/>
              <p:cNvSpPr/>
              <p:nvPr/>
            </p:nvSpPr>
            <p:spPr>
              <a:xfrm>
                <a:off x="4533898" y="1862423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ounded Rectangular Callout 49"/>
              <p:cNvSpPr/>
              <p:nvPr/>
            </p:nvSpPr>
            <p:spPr>
              <a:xfrm>
                <a:off x="5327071" y="1873189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ounded Rectangular Callout 50"/>
              <p:cNvSpPr/>
              <p:nvPr/>
            </p:nvSpPr>
            <p:spPr>
              <a:xfrm>
                <a:off x="6120244" y="1898071"/>
                <a:ext cx="554182" cy="595746"/>
              </a:xfrm>
              <a:prstGeom prst="wedgeRoundRectCallout">
                <a:avLst>
                  <a:gd name="adj1" fmla="val 197"/>
                  <a:gd name="adj2" fmla="val 102789"/>
                  <a:gd name="adj3" fmla="val 16667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9817962" y="3796723"/>
              <a:ext cx="1165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332558" y="2059578"/>
            <a:ext cx="1774394" cy="1344344"/>
            <a:chOff x="9442880" y="2914044"/>
            <a:chExt cx="1774394" cy="1344344"/>
          </a:xfrm>
        </p:grpSpPr>
        <p:grpSp>
          <p:nvGrpSpPr>
            <p:cNvPr id="108" name="Group 107"/>
            <p:cNvGrpSpPr/>
            <p:nvPr/>
          </p:nvGrpSpPr>
          <p:grpSpPr>
            <a:xfrm>
              <a:off x="9442880" y="2914044"/>
              <a:ext cx="1774394" cy="851110"/>
              <a:chOff x="3735166" y="1862423"/>
              <a:chExt cx="3778548" cy="2280085"/>
            </a:xfrm>
          </p:grpSpPr>
          <p:sp>
            <p:nvSpPr>
              <p:cNvPr id="110" name="Can 109"/>
              <p:cNvSpPr/>
              <p:nvPr/>
            </p:nvSpPr>
            <p:spPr>
              <a:xfrm>
                <a:off x="3920836" y="2493817"/>
                <a:ext cx="3172691" cy="1648691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398817" y="3574470"/>
                <a:ext cx="2216727" cy="56803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আবহাওয়া</a:t>
                </a:r>
                <a:endParaRPr lang="en-US" sz="1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2" name="Rounded Rectangular Callout 111"/>
              <p:cNvSpPr/>
              <p:nvPr/>
            </p:nvSpPr>
            <p:spPr>
              <a:xfrm rot="2993246">
                <a:off x="6938750" y="2034566"/>
                <a:ext cx="554182" cy="595746"/>
              </a:xfrm>
              <a:prstGeom prst="wedgeRoundRectCallout">
                <a:avLst>
                  <a:gd name="adj1" fmla="val 14302"/>
                  <a:gd name="adj2" fmla="val 119022"/>
                  <a:gd name="adj3" fmla="val 16667"/>
                </a:avLst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ounded Rectangular Callout 112"/>
              <p:cNvSpPr/>
              <p:nvPr/>
            </p:nvSpPr>
            <p:spPr>
              <a:xfrm rot="19865440">
                <a:off x="3735166" y="1987488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ounded Rectangular Callout 113"/>
              <p:cNvSpPr/>
              <p:nvPr/>
            </p:nvSpPr>
            <p:spPr>
              <a:xfrm>
                <a:off x="4533898" y="1862423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ounded Rectangular Callout 114"/>
              <p:cNvSpPr/>
              <p:nvPr/>
            </p:nvSpPr>
            <p:spPr>
              <a:xfrm>
                <a:off x="5327071" y="1873189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ounded Rectangular Callout 115"/>
              <p:cNvSpPr/>
              <p:nvPr/>
            </p:nvSpPr>
            <p:spPr>
              <a:xfrm>
                <a:off x="6120244" y="1898071"/>
                <a:ext cx="554182" cy="595746"/>
              </a:xfrm>
              <a:prstGeom prst="wedgeRoundRectCallout">
                <a:avLst>
                  <a:gd name="adj1" fmla="val 197"/>
                  <a:gd name="adj2" fmla="val 102789"/>
                  <a:gd name="adj3" fmla="val 16667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9817962" y="3796723"/>
              <a:ext cx="1165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৭ম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585043" y="2227912"/>
            <a:ext cx="1774394" cy="1344344"/>
            <a:chOff x="9442880" y="2914044"/>
            <a:chExt cx="1774394" cy="1344344"/>
          </a:xfrm>
        </p:grpSpPr>
        <p:grpSp>
          <p:nvGrpSpPr>
            <p:cNvPr id="118" name="Group 117"/>
            <p:cNvGrpSpPr/>
            <p:nvPr/>
          </p:nvGrpSpPr>
          <p:grpSpPr>
            <a:xfrm>
              <a:off x="9442880" y="2914044"/>
              <a:ext cx="1774394" cy="851110"/>
              <a:chOff x="3735166" y="1862423"/>
              <a:chExt cx="3778548" cy="2280085"/>
            </a:xfrm>
          </p:grpSpPr>
          <p:sp>
            <p:nvSpPr>
              <p:cNvPr id="120" name="Can 119"/>
              <p:cNvSpPr/>
              <p:nvPr/>
            </p:nvSpPr>
            <p:spPr>
              <a:xfrm>
                <a:off x="3920836" y="2493817"/>
                <a:ext cx="3172691" cy="1648691"/>
              </a:xfrm>
              <a:prstGeom prst="ca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4398817" y="3574470"/>
                <a:ext cx="2216727" cy="56803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আবহাওয়া</a:t>
                </a:r>
                <a:endParaRPr lang="en-US" sz="1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2" name="Rounded Rectangular Callout 121"/>
              <p:cNvSpPr/>
              <p:nvPr/>
            </p:nvSpPr>
            <p:spPr>
              <a:xfrm rot="2993246">
                <a:off x="6938750" y="2034566"/>
                <a:ext cx="554182" cy="595746"/>
              </a:xfrm>
              <a:prstGeom prst="wedgeRoundRectCallout">
                <a:avLst>
                  <a:gd name="adj1" fmla="val 14302"/>
                  <a:gd name="adj2" fmla="val 119022"/>
                  <a:gd name="adj3" fmla="val 16667"/>
                </a:avLst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ounded Rectangular Callout 122"/>
              <p:cNvSpPr/>
              <p:nvPr/>
            </p:nvSpPr>
            <p:spPr>
              <a:xfrm rot="19865440">
                <a:off x="3735166" y="1987488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ounded Rectangular Callout 123"/>
              <p:cNvSpPr/>
              <p:nvPr/>
            </p:nvSpPr>
            <p:spPr>
              <a:xfrm>
                <a:off x="4533898" y="1862423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ounded Rectangular Callout 124"/>
              <p:cNvSpPr/>
              <p:nvPr/>
            </p:nvSpPr>
            <p:spPr>
              <a:xfrm>
                <a:off x="5327071" y="1873189"/>
                <a:ext cx="554182" cy="595746"/>
              </a:xfrm>
              <a:prstGeom prst="wedgeRoundRectCallout">
                <a:avLst>
                  <a:gd name="adj1" fmla="val -2303"/>
                  <a:gd name="adj2" fmla="val 112091"/>
                  <a:gd name="adj3" fmla="val 16667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ounded Rectangular Callout 125"/>
              <p:cNvSpPr/>
              <p:nvPr/>
            </p:nvSpPr>
            <p:spPr>
              <a:xfrm>
                <a:off x="6120244" y="1898071"/>
                <a:ext cx="554182" cy="595746"/>
              </a:xfrm>
              <a:prstGeom prst="wedgeRoundRectCallout">
                <a:avLst>
                  <a:gd name="adj1" fmla="val 197"/>
                  <a:gd name="adj2" fmla="val 102789"/>
                  <a:gd name="adj3" fmla="val 16667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9817962" y="3796723"/>
              <a:ext cx="1165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৯ম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003483" y="4090691"/>
            <a:ext cx="2918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57263" y="5462258"/>
            <a:ext cx="980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09524" y="5464521"/>
            <a:ext cx="1066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৩০-৪০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2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27" grpId="0"/>
      <p:bldP spid="129" grpId="0"/>
      <p:bldP spid="129" grpId="1"/>
      <p:bldP spid="131" grpId="0"/>
      <p:bldP spid="13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1111902" y="2320277"/>
            <a:ext cx="7828222" cy="1138145"/>
          </a:xfrm>
          <a:custGeom>
            <a:avLst/>
            <a:gdLst>
              <a:gd name="connsiteX0" fmla="*/ 0 w 6229605"/>
              <a:gd name="connsiteY0" fmla="*/ 0 h 971550"/>
              <a:gd name="connsiteX1" fmla="*/ 6229605 w 6229605"/>
              <a:gd name="connsiteY1" fmla="*/ 0 h 971550"/>
              <a:gd name="connsiteX2" fmla="*/ 6229605 w 6229605"/>
              <a:gd name="connsiteY2" fmla="*/ 41174 h 971550"/>
              <a:gd name="connsiteX3" fmla="*/ 5414650 w 6229605"/>
              <a:gd name="connsiteY3" fmla="*/ 439100 h 971550"/>
              <a:gd name="connsiteX4" fmla="*/ 6229605 w 6229605"/>
              <a:gd name="connsiteY4" fmla="*/ 936971 h 971550"/>
              <a:gd name="connsiteX5" fmla="*/ 6229605 w 6229605"/>
              <a:gd name="connsiteY5" fmla="*/ 971550 h 971550"/>
              <a:gd name="connsiteX6" fmla="*/ 0 w 6229605"/>
              <a:gd name="connsiteY6" fmla="*/ 971550 h 971550"/>
              <a:gd name="connsiteX7" fmla="*/ 0 w 6229605"/>
              <a:gd name="connsiteY7" fmla="*/ 885259 h 971550"/>
              <a:gd name="connsiteX8" fmla="*/ 770737 w 6229605"/>
              <a:gd name="connsiteY8" fmla="*/ 464346 h 971550"/>
              <a:gd name="connsiteX9" fmla="*/ 770736 w 6229605"/>
              <a:gd name="connsiteY9" fmla="*/ 464345 h 971550"/>
              <a:gd name="connsiteX10" fmla="*/ 770737 w 6229605"/>
              <a:gd name="connsiteY10" fmla="*/ 464344 h 971550"/>
              <a:gd name="connsiteX11" fmla="*/ 0 w 6229605"/>
              <a:gd name="connsiteY11" fmla="*/ 43430 h 971550"/>
              <a:gd name="connsiteX12" fmla="*/ 0 w 6229605"/>
              <a:gd name="connsiteY12" fmla="*/ 43429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29605" h="971550">
                <a:moveTo>
                  <a:pt x="0" y="0"/>
                </a:moveTo>
                <a:lnTo>
                  <a:pt x="6229605" y="0"/>
                </a:lnTo>
                <a:lnTo>
                  <a:pt x="6229605" y="41174"/>
                </a:lnTo>
                <a:lnTo>
                  <a:pt x="5414650" y="439100"/>
                </a:lnTo>
                <a:lnTo>
                  <a:pt x="6229605" y="936971"/>
                </a:lnTo>
                <a:lnTo>
                  <a:pt x="6229605" y="971550"/>
                </a:lnTo>
                <a:lnTo>
                  <a:pt x="0" y="971550"/>
                </a:lnTo>
                <a:lnTo>
                  <a:pt x="0" y="885259"/>
                </a:lnTo>
                <a:lnTo>
                  <a:pt x="770737" y="464346"/>
                </a:lnTo>
                <a:lnTo>
                  <a:pt x="770736" y="464345"/>
                </a:lnTo>
                <a:lnTo>
                  <a:pt x="770737" y="464344"/>
                </a:lnTo>
                <a:lnTo>
                  <a:pt x="0" y="43430"/>
                </a:lnTo>
                <a:lnTo>
                  <a:pt x="0" y="4342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6200000">
            <a:off x="117231" y="2303740"/>
            <a:ext cx="3160561" cy="1171219"/>
          </a:xfrm>
          <a:custGeom>
            <a:avLst/>
            <a:gdLst>
              <a:gd name="connsiteX0" fmla="*/ 0 w 6229605"/>
              <a:gd name="connsiteY0" fmla="*/ 0 h 971550"/>
              <a:gd name="connsiteX1" fmla="*/ 6229605 w 6229605"/>
              <a:gd name="connsiteY1" fmla="*/ 0 h 971550"/>
              <a:gd name="connsiteX2" fmla="*/ 6229605 w 6229605"/>
              <a:gd name="connsiteY2" fmla="*/ 41174 h 971550"/>
              <a:gd name="connsiteX3" fmla="*/ 5414650 w 6229605"/>
              <a:gd name="connsiteY3" fmla="*/ 439100 h 971550"/>
              <a:gd name="connsiteX4" fmla="*/ 6229605 w 6229605"/>
              <a:gd name="connsiteY4" fmla="*/ 936971 h 971550"/>
              <a:gd name="connsiteX5" fmla="*/ 6229605 w 6229605"/>
              <a:gd name="connsiteY5" fmla="*/ 971550 h 971550"/>
              <a:gd name="connsiteX6" fmla="*/ 0 w 6229605"/>
              <a:gd name="connsiteY6" fmla="*/ 971550 h 971550"/>
              <a:gd name="connsiteX7" fmla="*/ 0 w 6229605"/>
              <a:gd name="connsiteY7" fmla="*/ 885259 h 971550"/>
              <a:gd name="connsiteX8" fmla="*/ 770737 w 6229605"/>
              <a:gd name="connsiteY8" fmla="*/ 464346 h 971550"/>
              <a:gd name="connsiteX9" fmla="*/ 770736 w 6229605"/>
              <a:gd name="connsiteY9" fmla="*/ 464345 h 971550"/>
              <a:gd name="connsiteX10" fmla="*/ 770737 w 6229605"/>
              <a:gd name="connsiteY10" fmla="*/ 464344 h 971550"/>
              <a:gd name="connsiteX11" fmla="*/ 0 w 6229605"/>
              <a:gd name="connsiteY11" fmla="*/ 43430 h 971550"/>
              <a:gd name="connsiteX12" fmla="*/ 0 w 6229605"/>
              <a:gd name="connsiteY12" fmla="*/ 43429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29605" h="971550">
                <a:moveTo>
                  <a:pt x="0" y="0"/>
                </a:moveTo>
                <a:lnTo>
                  <a:pt x="6229605" y="0"/>
                </a:lnTo>
                <a:lnTo>
                  <a:pt x="6229605" y="41174"/>
                </a:lnTo>
                <a:lnTo>
                  <a:pt x="5414650" y="439100"/>
                </a:lnTo>
                <a:lnTo>
                  <a:pt x="6229605" y="936971"/>
                </a:lnTo>
                <a:lnTo>
                  <a:pt x="6229605" y="971550"/>
                </a:lnTo>
                <a:lnTo>
                  <a:pt x="0" y="971550"/>
                </a:lnTo>
                <a:lnTo>
                  <a:pt x="0" y="885259"/>
                </a:lnTo>
                <a:lnTo>
                  <a:pt x="770737" y="464346"/>
                </a:lnTo>
                <a:lnTo>
                  <a:pt x="770736" y="464345"/>
                </a:lnTo>
                <a:lnTo>
                  <a:pt x="770737" y="464344"/>
                </a:lnTo>
                <a:lnTo>
                  <a:pt x="0" y="43430"/>
                </a:lnTo>
                <a:lnTo>
                  <a:pt x="0" y="4342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97842" y="2226016"/>
            <a:ext cx="1739604" cy="1443037"/>
          </a:xfrm>
          <a:prstGeom prst="ellipse">
            <a:avLst/>
          </a:prstGeom>
          <a:solidFill>
            <a:srgbClr val="84D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34086" y="2685924"/>
            <a:ext cx="1443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2470" y="2566183"/>
            <a:ext cx="6017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41718"/>
              </p:ext>
            </p:extLst>
          </p:nvPr>
        </p:nvGraphicFramePr>
        <p:xfrm>
          <a:off x="2710432" y="4358232"/>
          <a:ext cx="639462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313">
                  <a:extLst>
                    <a:ext uri="{9D8B030D-6E8A-4147-A177-3AD203B41FA5}">
                      <a16:colId xmlns:a16="http://schemas.microsoft.com/office/drawing/2014/main" val="23164949"/>
                    </a:ext>
                  </a:extLst>
                </a:gridCol>
                <a:gridCol w="3197313">
                  <a:extLst>
                    <a:ext uri="{9D8B030D-6E8A-4147-A177-3AD203B41FA5}">
                      <a16:colId xmlns:a16="http://schemas.microsoft.com/office/drawing/2014/main" val="205881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135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19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7370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55604" y="601340"/>
            <a:ext cx="7828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965" y="436937"/>
            <a:ext cx="2445806" cy="1789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13940" y="278095"/>
            <a:ext cx="196918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9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875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  <p:bldP spid="29" grpId="0" animBg="1"/>
      <p:bldP spid="31" grpId="0"/>
      <p:bldP spid="9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3788" y="234040"/>
            <a:ext cx="3917856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জলবায়ু পরিবর্তনের কারণ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4411"/>
            <a:ext cx="401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2" y="2975767"/>
            <a:ext cx="2857500" cy="2186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453" y="2180462"/>
            <a:ext cx="2857500" cy="2186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362924" y="5273889"/>
            <a:ext cx="707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বিশ্বের তাপমাত্রা বেড়ে যাওয়ার ফলে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070" y="5273889"/>
            <a:ext cx="3832412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একদিকে বরফ গলে যাচ্ছে 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7489" y="5329749"/>
            <a:ext cx="5042647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30" dirty="0">
                <a:latin typeface="NikoshBAN" pitchFamily="2" charset="0"/>
                <a:cs typeface="NikoshBAN" pitchFamily="2" charset="0"/>
              </a:rPr>
              <a:t>অন্যদিকে জলাশয় শুকিয়ে যাচ্ছে 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61).jpg"/>
          <p:cNvPicPr>
            <a:picLocks noChangeAspect="1"/>
          </p:cNvPicPr>
          <p:nvPr/>
        </p:nvPicPr>
        <p:blipFill>
          <a:blip r:embed="rId4"/>
          <a:srcRect r="3846"/>
          <a:stretch>
            <a:fillRect/>
          </a:stretch>
        </p:blipFill>
        <p:spPr>
          <a:xfrm>
            <a:off x="6287666" y="1698307"/>
            <a:ext cx="2857501" cy="2186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5029" y="5311362"/>
            <a:ext cx="7841673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30" dirty="0" err="1" smtClean="0">
                <a:latin typeface="NikoshBAN" pitchFamily="2" charset="0"/>
                <a:cs typeface="NikoshBAN" pitchFamily="2" charset="0"/>
              </a:rPr>
              <a:t>নির্বিচারে</a:t>
            </a:r>
            <a:r>
              <a:rPr lang="en-US" sz="35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5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 smtClean="0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35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5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5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5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53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53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42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250"/>
                            </p:stCondLst>
                            <p:childTnLst>
                              <p:par>
                                <p:cTn id="38" presetID="42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7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42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42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3" grpId="0"/>
      <p:bldP spid="13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5" y="277089"/>
            <a:ext cx="583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9" y="2674442"/>
            <a:ext cx="3724520" cy="291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81" y="1552287"/>
            <a:ext cx="3724520" cy="3029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Triangle 4"/>
          <p:cNvSpPr/>
          <p:nvPr/>
        </p:nvSpPr>
        <p:spPr>
          <a:xfrm flipH="1">
            <a:off x="10286298" y="124691"/>
            <a:ext cx="1630989" cy="6537507"/>
          </a:xfrm>
          <a:prstGeom prst="rtTriangle">
            <a:avLst/>
          </a:prstGeom>
          <a:solidFill>
            <a:srgbClr val="61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8308328" y="277089"/>
            <a:ext cx="3585894" cy="6426672"/>
          </a:xfrm>
          <a:prstGeom prst="parallelogram">
            <a:avLst>
              <a:gd name="adj" fmla="val 3782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8075066" y="3656032"/>
            <a:ext cx="859103" cy="3006166"/>
          </a:xfrm>
          <a:prstGeom prst="parallelogram">
            <a:avLst>
              <a:gd name="adj" fmla="val 7128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flipH="1">
            <a:off x="10286298" y="83128"/>
            <a:ext cx="1630989" cy="6537507"/>
          </a:xfrm>
          <a:prstGeom prst="rtTriangle">
            <a:avLst/>
          </a:prstGeom>
          <a:solidFill>
            <a:srgbClr val="61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57141" y="3285693"/>
            <a:ext cx="2858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5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74103" y="3606288"/>
            <a:ext cx="7828222" cy="1138145"/>
          </a:xfrm>
          <a:custGeom>
            <a:avLst/>
            <a:gdLst>
              <a:gd name="connsiteX0" fmla="*/ 0 w 6229605"/>
              <a:gd name="connsiteY0" fmla="*/ 0 h 971550"/>
              <a:gd name="connsiteX1" fmla="*/ 6229605 w 6229605"/>
              <a:gd name="connsiteY1" fmla="*/ 0 h 971550"/>
              <a:gd name="connsiteX2" fmla="*/ 6229605 w 6229605"/>
              <a:gd name="connsiteY2" fmla="*/ 41174 h 971550"/>
              <a:gd name="connsiteX3" fmla="*/ 5414650 w 6229605"/>
              <a:gd name="connsiteY3" fmla="*/ 439100 h 971550"/>
              <a:gd name="connsiteX4" fmla="*/ 6229605 w 6229605"/>
              <a:gd name="connsiteY4" fmla="*/ 936971 h 971550"/>
              <a:gd name="connsiteX5" fmla="*/ 6229605 w 6229605"/>
              <a:gd name="connsiteY5" fmla="*/ 971550 h 971550"/>
              <a:gd name="connsiteX6" fmla="*/ 0 w 6229605"/>
              <a:gd name="connsiteY6" fmla="*/ 971550 h 971550"/>
              <a:gd name="connsiteX7" fmla="*/ 0 w 6229605"/>
              <a:gd name="connsiteY7" fmla="*/ 885259 h 971550"/>
              <a:gd name="connsiteX8" fmla="*/ 770737 w 6229605"/>
              <a:gd name="connsiteY8" fmla="*/ 464346 h 971550"/>
              <a:gd name="connsiteX9" fmla="*/ 770736 w 6229605"/>
              <a:gd name="connsiteY9" fmla="*/ 464345 h 971550"/>
              <a:gd name="connsiteX10" fmla="*/ 770737 w 6229605"/>
              <a:gd name="connsiteY10" fmla="*/ 464344 h 971550"/>
              <a:gd name="connsiteX11" fmla="*/ 0 w 6229605"/>
              <a:gd name="connsiteY11" fmla="*/ 43430 h 971550"/>
              <a:gd name="connsiteX12" fmla="*/ 0 w 6229605"/>
              <a:gd name="connsiteY12" fmla="*/ 43429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29605" h="971550">
                <a:moveTo>
                  <a:pt x="0" y="0"/>
                </a:moveTo>
                <a:lnTo>
                  <a:pt x="6229605" y="0"/>
                </a:lnTo>
                <a:lnTo>
                  <a:pt x="6229605" y="41174"/>
                </a:lnTo>
                <a:lnTo>
                  <a:pt x="5414650" y="439100"/>
                </a:lnTo>
                <a:lnTo>
                  <a:pt x="6229605" y="936971"/>
                </a:lnTo>
                <a:lnTo>
                  <a:pt x="6229605" y="971550"/>
                </a:lnTo>
                <a:lnTo>
                  <a:pt x="0" y="971550"/>
                </a:lnTo>
                <a:lnTo>
                  <a:pt x="0" y="885259"/>
                </a:lnTo>
                <a:lnTo>
                  <a:pt x="770737" y="464346"/>
                </a:lnTo>
                <a:lnTo>
                  <a:pt x="770736" y="464345"/>
                </a:lnTo>
                <a:lnTo>
                  <a:pt x="770737" y="464344"/>
                </a:lnTo>
                <a:lnTo>
                  <a:pt x="0" y="43430"/>
                </a:lnTo>
                <a:lnTo>
                  <a:pt x="0" y="4342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Freeform 5"/>
          <p:cNvSpPr/>
          <p:nvPr/>
        </p:nvSpPr>
        <p:spPr>
          <a:xfrm rot="16200000">
            <a:off x="-420568" y="3589751"/>
            <a:ext cx="3160561" cy="1171219"/>
          </a:xfrm>
          <a:custGeom>
            <a:avLst/>
            <a:gdLst>
              <a:gd name="connsiteX0" fmla="*/ 0 w 6229605"/>
              <a:gd name="connsiteY0" fmla="*/ 0 h 971550"/>
              <a:gd name="connsiteX1" fmla="*/ 6229605 w 6229605"/>
              <a:gd name="connsiteY1" fmla="*/ 0 h 971550"/>
              <a:gd name="connsiteX2" fmla="*/ 6229605 w 6229605"/>
              <a:gd name="connsiteY2" fmla="*/ 41174 h 971550"/>
              <a:gd name="connsiteX3" fmla="*/ 5414650 w 6229605"/>
              <a:gd name="connsiteY3" fmla="*/ 439100 h 971550"/>
              <a:gd name="connsiteX4" fmla="*/ 6229605 w 6229605"/>
              <a:gd name="connsiteY4" fmla="*/ 936971 h 971550"/>
              <a:gd name="connsiteX5" fmla="*/ 6229605 w 6229605"/>
              <a:gd name="connsiteY5" fmla="*/ 971550 h 971550"/>
              <a:gd name="connsiteX6" fmla="*/ 0 w 6229605"/>
              <a:gd name="connsiteY6" fmla="*/ 971550 h 971550"/>
              <a:gd name="connsiteX7" fmla="*/ 0 w 6229605"/>
              <a:gd name="connsiteY7" fmla="*/ 885259 h 971550"/>
              <a:gd name="connsiteX8" fmla="*/ 770737 w 6229605"/>
              <a:gd name="connsiteY8" fmla="*/ 464346 h 971550"/>
              <a:gd name="connsiteX9" fmla="*/ 770736 w 6229605"/>
              <a:gd name="connsiteY9" fmla="*/ 464345 h 971550"/>
              <a:gd name="connsiteX10" fmla="*/ 770737 w 6229605"/>
              <a:gd name="connsiteY10" fmla="*/ 464344 h 971550"/>
              <a:gd name="connsiteX11" fmla="*/ 0 w 6229605"/>
              <a:gd name="connsiteY11" fmla="*/ 43430 h 971550"/>
              <a:gd name="connsiteX12" fmla="*/ 0 w 6229605"/>
              <a:gd name="connsiteY12" fmla="*/ 43429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29605" h="971550">
                <a:moveTo>
                  <a:pt x="0" y="0"/>
                </a:moveTo>
                <a:lnTo>
                  <a:pt x="6229605" y="0"/>
                </a:lnTo>
                <a:lnTo>
                  <a:pt x="6229605" y="41174"/>
                </a:lnTo>
                <a:lnTo>
                  <a:pt x="5414650" y="439100"/>
                </a:lnTo>
                <a:lnTo>
                  <a:pt x="6229605" y="936971"/>
                </a:lnTo>
                <a:lnTo>
                  <a:pt x="6229605" y="971550"/>
                </a:lnTo>
                <a:lnTo>
                  <a:pt x="0" y="971550"/>
                </a:lnTo>
                <a:lnTo>
                  <a:pt x="0" y="885259"/>
                </a:lnTo>
                <a:lnTo>
                  <a:pt x="770737" y="464346"/>
                </a:lnTo>
                <a:lnTo>
                  <a:pt x="770736" y="464345"/>
                </a:lnTo>
                <a:lnTo>
                  <a:pt x="770737" y="464344"/>
                </a:lnTo>
                <a:lnTo>
                  <a:pt x="0" y="43430"/>
                </a:lnTo>
                <a:lnTo>
                  <a:pt x="0" y="4342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Oval 6"/>
          <p:cNvSpPr/>
          <p:nvPr/>
        </p:nvSpPr>
        <p:spPr>
          <a:xfrm>
            <a:off x="260043" y="3512027"/>
            <a:ext cx="1739604" cy="1443037"/>
          </a:xfrm>
          <a:prstGeom prst="ellipse">
            <a:avLst/>
          </a:prstGeom>
          <a:solidFill>
            <a:srgbClr val="84D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/>
          <p:cNvSpPr txBox="1"/>
          <p:nvPr/>
        </p:nvSpPr>
        <p:spPr>
          <a:xfrm>
            <a:off x="100721" y="3898675"/>
            <a:ext cx="2051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9381" y="3931526"/>
            <a:ext cx="512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5577" y="838297"/>
            <a:ext cx="258979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8277635" y="193963"/>
            <a:ext cx="3585894" cy="6426672"/>
          </a:xfrm>
          <a:prstGeom prst="parallelogram">
            <a:avLst>
              <a:gd name="adj" fmla="val 3782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>
            <a:off x="8075066" y="3656032"/>
            <a:ext cx="859103" cy="3006166"/>
          </a:xfrm>
          <a:prstGeom prst="parallelogram">
            <a:avLst>
              <a:gd name="adj" fmla="val 7128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flipH="1">
            <a:off x="10286298" y="83128"/>
            <a:ext cx="1630989" cy="6537507"/>
          </a:xfrm>
          <a:prstGeom prst="rtTriangle">
            <a:avLst/>
          </a:prstGeom>
          <a:solidFill>
            <a:srgbClr val="61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2"/>
          <a:stretch/>
        </p:blipFill>
        <p:spPr>
          <a:xfrm>
            <a:off x="362335" y="387004"/>
            <a:ext cx="2258291" cy="1906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6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4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3935" y="880001"/>
            <a:ext cx="6047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হচ্ছে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---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68" y="1817110"/>
            <a:ext cx="3388661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00" y="1847951"/>
            <a:ext cx="3388661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688737" y="4904847"/>
            <a:ext cx="7093004" cy="1219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94534" y="5104398"/>
            <a:ext cx="512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7645" y="5104398"/>
            <a:ext cx="491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অতিবৃষ্টি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অনাবৃষ্টি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52" y="179142"/>
            <a:ext cx="583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5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2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42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52" y="179142"/>
            <a:ext cx="583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597" y="1239090"/>
            <a:ext cx="7259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হচ্ছে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---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43" y="3490019"/>
            <a:ext cx="2823949" cy="1884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74" y="2743426"/>
            <a:ext cx="2857500" cy="1862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23394" y="5410537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5605" y="5444903"/>
            <a:ext cx="7798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লবণাক্ততা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কৃষিজমির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233" y="5418992"/>
            <a:ext cx="7746150" cy="65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ধবংস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42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42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547562" y="196182"/>
            <a:ext cx="5343525" cy="13852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8" t="16875" r="33195" b="6443"/>
          <a:stretch/>
        </p:blipFill>
        <p:spPr>
          <a:xfrm>
            <a:off x="7110413" y="2217015"/>
            <a:ext cx="3657601" cy="4041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33224" y="534876"/>
            <a:ext cx="61721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81456"/>
            <a:ext cx="11272838" cy="6355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3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5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5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35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atin typeface="NikoshBAN" pitchFamily="2" charset="0"/>
                <a:cs typeface="NikoshBAN" pitchFamily="2" charset="0"/>
              </a:rPr>
              <a:t>বইয়ের ৪৮ পৃষ্ঠা </a:t>
            </a:r>
            <a:r>
              <a:rPr lang="en-US" sz="353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5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5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5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5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5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 smtClean="0">
                <a:latin typeface="NikoshBAN" pitchFamily="2" charset="0"/>
                <a:cs typeface="NikoshBAN" pitchFamily="2" charset="0"/>
              </a:rPr>
              <a:t>পড় </a:t>
            </a:r>
            <a:r>
              <a:rPr lang="bn-BD" sz="3530" dirty="0">
                <a:latin typeface="NikoshBAN" pitchFamily="2" charset="0"/>
                <a:cs typeface="NikoshBAN" pitchFamily="2" charset="0"/>
              </a:rPr>
              <a:t>। 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49" y="2217015"/>
            <a:ext cx="4119186" cy="4041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5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10800000" flipH="1">
            <a:off x="207818" y="5527554"/>
            <a:ext cx="6691747" cy="1122628"/>
          </a:xfrm>
          <a:custGeom>
            <a:avLst/>
            <a:gdLst>
              <a:gd name="connsiteX0" fmla="*/ 0 w 3972026"/>
              <a:gd name="connsiteY0" fmla="*/ 0 h 2347171"/>
              <a:gd name="connsiteX1" fmla="*/ 3972026 w 3972026"/>
              <a:gd name="connsiteY1" fmla="*/ 0 h 2347171"/>
              <a:gd name="connsiteX2" fmla="*/ 0 w 3972026"/>
              <a:gd name="connsiteY2" fmla="*/ 2347171 h 234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2026" h="2347171">
                <a:moveTo>
                  <a:pt x="0" y="0"/>
                </a:moveTo>
                <a:lnTo>
                  <a:pt x="3972026" y="0"/>
                </a:lnTo>
                <a:lnTo>
                  <a:pt x="0" y="23471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flipH="1" flipV="1">
            <a:off x="5209311" y="5571660"/>
            <a:ext cx="6747161" cy="1071595"/>
          </a:xfrm>
          <a:custGeom>
            <a:avLst/>
            <a:gdLst>
              <a:gd name="connsiteX0" fmla="*/ 0 w 3972026"/>
              <a:gd name="connsiteY0" fmla="*/ 0 h 2347171"/>
              <a:gd name="connsiteX1" fmla="*/ 3972026 w 3972026"/>
              <a:gd name="connsiteY1" fmla="*/ 0 h 2347171"/>
              <a:gd name="connsiteX2" fmla="*/ 0 w 3972026"/>
              <a:gd name="connsiteY2" fmla="*/ 2347171 h 234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2026" h="2347171">
                <a:moveTo>
                  <a:pt x="0" y="0"/>
                </a:moveTo>
                <a:lnTo>
                  <a:pt x="3972026" y="0"/>
                </a:lnTo>
                <a:lnTo>
                  <a:pt x="0" y="23471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17434" y="482142"/>
            <a:ext cx="1386628" cy="4108942"/>
            <a:chOff x="2837755" y="469716"/>
            <a:chExt cx="1386628" cy="4108942"/>
          </a:xfrm>
        </p:grpSpPr>
        <p:grpSp>
          <p:nvGrpSpPr>
            <p:cNvPr id="36" name="Group 35"/>
            <p:cNvGrpSpPr/>
            <p:nvPr/>
          </p:nvGrpSpPr>
          <p:grpSpPr>
            <a:xfrm>
              <a:off x="2837755" y="469716"/>
              <a:ext cx="1386628" cy="3898966"/>
              <a:chOff x="2733522" y="890664"/>
              <a:chExt cx="1386628" cy="389896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32" name="Heart 31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ame 34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179115" y="3255219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49525" y="1189329"/>
            <a:ext cx="1386628" cy="4174923"/>
            <a:chOff x="4259434" y="469716"/>
            <a:chExt cx="1386628" cy="4174923"/>
          </a:xfrm>
        </p:grpSpPr>
        <p:grpSp>
          <p:nvGrpSpPr>
            <p:cNvPr id="38" name="Group 37"/>
            <p:cNvGrpSpPr/>
            <p:nvPr/>
          </p:nvGrpSpPr>
          <p:grpSpPr>
            <a:xfrm>
              <a:off x="4259434" y="469716"/>
              <a:ext cx="1386628" cy="3898966"/>
              <a:chOff x="2733522" y="890664"/>
              <a:chExt cx="1386628" cy="3898966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43" name="Heart 42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61E0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61E0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Freeform 40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ame 41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626781" y="3321200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16355" y="1040608"/>
            <a:ext cx="1386628" cy="4093272"/>
            <a:chOff x="5562869" y="500303"/>
            <a:chExt cx="1386628" cy="4093272"/>
          </a:xfrm>
        </p:grpSpPr>
        <p:grpSp>
          <p:nvGrpSpPr>
            <p:cNvPr id="50" name="Group 49"/>
            <p:cNvGrpSpPr/>
            <p:nvPr/>
          </p:nvGrpSpPr>
          <p:grpSpPr>
            <a:xfrm>
              <a:off x="5562869" y="500303"/>
              <a:ext cx="1386628" cy="3898966"/>
              <a:chOff x="2733522" y="890664"/>
              <a:chExt cx="1386628" cy="3898966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55" name="Heart 54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Freeform 52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ame 53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5930261" y="3270136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64200" y="386766"/>
            <a:ext cx="1386628" cy="4179350"/>
            <a:chOff x="6927218" y="421182"/>
            <a:chExt cx="1386628" cy="4179350"/>
          </a:xfrm>
        </p:grpSpPr>
        <p:grpSp>
          <p:nvGrpSpPr>
            <p:cNvPr id="59" name="Group 58"/>
            <p:cNvGrpSpPr/>
            <p:nvPr/>
          </p:nvGrpSpPr>
          <p:grpSpPr>
            <a:xfrm>
              <a:off x="6927218" y="421182"/>
              <a:ext cx="1386628" cy="3898966"/>
              <a:chOff x="2733522" y="890664"/>
              <a:chExt cx="1386628" cy="3898966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Group 59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64" name="Heart 63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Freeform 61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ame 62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7350150" y="3277093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51856" y="288314"/>
            <a:ext cx="1386628" cy="4168548"/>
            <a:chOff x="9771062" y="409728"/>
            <a:chExt cx="1386628" cy="4168548"/>
          </a:xfrm>
        </p:grpSpPr>
        <p:grpSp>
          <p:nvGrpSpPr>
            <p:cNvPr id="77" name="Group 76"/>
            <p:cNvGrpSpPr/>
            <p:nvPr/>
          </p:nvGrpSpPr>
          <p:grpSpPr>
            <a:xfrm>
              <a:off x="9771062" y="409728"/>
              <a:ext cx="1386628" cy="3898966"/>
              <a:chOff x="2733522" y="890664"/>
              <a:chExt cx="1386628" cy="3898966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82" name="Heart 81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9" name="Straight Connector 78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Freeform 79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ame 80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0159311" y="3254837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8933" y="386766"/>
            <a:ext cx="1523837" cy="4266415"/>
            <a:chOff x="3198582" y="484633"/>
            <a:chExt cx="1523837" cy="4266415"/>
          </a:xfrm>
        </p:grpSpPr>
        <p:grpSp>
          <p:nvGrpSpPr>
            <p:cNvPr id="95" name="Group 94"/>
            <p:cNvGrpSpPr/>
            <p:nvPr/>
          </p:nvGrpSpPr>
          <p:grpSpPr>
            <a:xfrm>
              <a:off x="3198582" y="484633"/>
              <a:ext cx="1523837" cy="4057050"/>
              <a:chOff x="2733522" y="890664"/>
              <a:chExt cx="1386628" cy="3898966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Group 95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100" name="Heart 99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F61E7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F61E7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Freeform 97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ame 98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3680054" y="3427609"/>
              <a:ext cx="6306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86150" y="933006"/>
            <a:ext cx="1386628" cy="4145255"/>
            <a:chOff x="8335179" y="415455"/>
            <a:chExt cx="1386628" cy="4145255"/>
          </a:xfrm>
        </p:grpSpPr>
        <p:grpSp>
          <p:nvGrpSpPr>
            <p:cNvPr id="68" name="Group 67"/>
            <p:cNvGrpSpPr/>
            <p:nvPr/>
          </p:nvGrpSpPr>
          <p:grpSpPr>
            <a:xfrm>
              <a:off x="8335179" y="415455"/>
              <a:ext cx="1386628" cy="3898966"/>
              <a:chOff x="2733522" y="890664"/>
              <a:chExt cx="1386628" cy="3898966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73" name="Heart 72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Freeform 70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ame 71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610835" y="3237271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347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75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465" y="252510"/>
            <a:ext cx="258979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DD4DA"/>
              </a:clrFrom>
              <a:clrTo>
                <a:srgbClr val="CDD4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8" r="10927" b="8179"/>
          <a:stretch/>
        </p:blipFill>
        <p:spPr>
          <a:xfrm>
            <a:off x="9418882" y="395752"/>
            <a:ext cx="2248320" cy="25474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62891" y="2780714"/>
            <a:ext cx="9954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9060" y="526404"/>
            <a:ext cx="2964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639178" y="395752"/>
            <a:ext cx="3994676" cy="1063035"/>
          </a:xfrm>
          <a:prstGeom prst="cloud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7729" y="543367"/>
            <a:ext cx="258979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2"/>
          <a:stretch/>
        </p:blipFill>
        <p:spPr>
          <a:xfrm>
            <a:off x="8152636" y="297969"/>
            <a:ext cx="2258291" cy="1906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3472" y="2544993"/>
            <a:ext cx="1023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দুটি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কলামে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কারণ ও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 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234342"/>
              </p:ext>
            </p:extLst>
          </p:nvPr>
        </p:nvGraphicFramePr>
        <p:xfrm>
          <a:off x="1810327" y="3557961"/>
          <a:ext cx="8128000" cy="24931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0445362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14066589"/>
                    </a:ext>
                  </a:extLst>
                </a:gridCol>
              </a:tblGrid>
              <a:tr h="493753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জলবায়ু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পরিবর্তনে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মানবসৃষ্ট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জলবায়ু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পরিবর্তনের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ফলাফল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630173"/>
                  </a:ext>
                </a:extLst>
              </a:tr>
              <a:tr h="4937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246393"/>
                  </a:ext>
                </a:extLst>
              </a:tr>
              <a:tr h="4937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551669"/>
                  </a:ext>
                </a:extLst>
              </a:tr>
              <a:tr h="4937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686731"/>
                  </a:ext>
                </a:extLst>
              </a:tr>
              <a:tr h="4937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679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7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75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427019" y="748143"/>
            <a:ext cx="5624945" cy="1149928"/>
          </a:xfrm>
          <a:prstGeom prst="cloud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28454" y="938386"/>
            <a:ext cx="3671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319556"/>
            <a:ext cx="3325524" cy="2776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22218" y="4079769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9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0307" y="1294077"/>
            <a:ext cx="2722914" cy="3131619"/>
            <a:chOff x="440307" y="1294077"/>
            <a:chExt cx="2722914" cy="3131619"/>
          </a:xfrm>
        </p:grpSpPr>
        <p:grpSp>
          <p:nvGrpSpPr>
            <p:cNvPr id="7" name="Group 6"/>
            <p:cNvGrpSpPr/>
            <p:nvPr/>
          </p:nvGrpSpPr>
          <p:grpSpPr>
            <a:xfrm>
              <a:off x="440307" y="1294077"/>
              <a:ext cx="2722914" cy="3131619"/>
              <a:chOff x="1841471" y="1294077"/>
              <a:chExt cx="3209063" cy="3859490"/>
            </a:xfrm>
          </p:grpSpPr>
          <p:sp>
            <p:nvSpPr>
              <p:cNvPr id="3" name="Round Same Side Corner Rectangle 2"/>
              <p:cNvSpPr/>
              <p:nvPr/>
            </p:nvSpPr>
            <p:spPr>
              <a:xfrm>
                <a:off x="1841471" y="1443469"/>
                <a:ext cx="3209063" cy="261846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gradFill flip="none" rotWithShape="1">
                <a:gsLst>
                  <a:gs pos="42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6701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 Same Side Corner Rectangle 5"/>
              <p:cNvSpPr/>
              <p:nvPr/>
            </p:nvSpPr>
            <p:spPr>
              <a:xfrm>
                <a:off x="1893845" y="1332457"/>
                <a:ext cx="3156689" cy="3821110"/>
              </a:xfrm>
              <a:prstGeom prst="round2SameRect">
                <a:avLst>
                  <a:gd name="adj1" fmla="val 0"/>
                  <a:gd name="adj2" fmla="val 10381"/>
                </a:avLst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 Same Side Corner Rectangle 4"/>
              <p:cNvSpPr/>
              <p:nvPr/>
            </p:nvSpPr>
            <p:spPr>
              <a:xfrm>
                <a:off x="2344631" y="1761543"/>
                <a:ext cx="2202741" cy="2962937"/>
              </a:xfrm>
              <a:prstGeom prst="round2SameRect">
                <a:avLst>
                  <a:gd name="adj1" fmla="val 0"/>
                  <a:gd name="adj2" fmla="val 10381"/>
                </a:avLst>
              </a:prstGeom>
              <a:gradFill flip="none" rotWithShape="1">
                <a:gsLst>
                  <a:gs pos="29000">
                    <a:srgbClr val="FF33CC"/>
                  </a:gs>
                  <a:gs pos="61000">
                    <a:srgbClr val="FF33CC"/>
                  </a:gs>
                  <a:gs pos="100000">
                    <a:srgbClr val="CC0099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33400" dist="381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 Same Side Corner Rectangle 3"/>
              <p:cNvSpPr/>
              <p:nvPr/>
            </p:nvSpPr>
            <p:spPr>
              <a:xfrm>
                <a:off x="2275250" y="1294077"/>
                <a:ext cx="2341507" cy="523694"/>
              </a:xfrm>
              <a:prstGeom prst="round2SameRect">
                <a:avLst>
                  <a:gd name="adj1" fmla="val 34684"/>
                  <a:gd name="adj2" fmla="val 31620"/>
                </a:avLst>
              </a:prstGeom>
              <a:gradFill flip="none" rotWithShape="1">
                <a:gsLst>
                  <a:gs pos="39000">
                    <a:srgbClr val="FF33CC"/>
                  </a:gs>
                  <a:gs pos="0">
                    <a:schemeClr val="tx1"/>
                  </a:gs>
                  <a:gs pos="72000">
                    <a:srgbClr val="FF33CC"/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51617" y="1580631"/>
              <a:ext cx="1261872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98112" y="1338260"/>
            <a:ext cx="2722914" cy="3131619"/>
            <a:chOff x="3298112" y="1338260"/>
            <a:chExt cx="2722914" cy="3131619"/>
          </a:xfrm>
        </p:grpSpPr>
        <p:grpSp>
          <p:nvGrpSpPr>
            <p:cNvPr id="37" name="Group 36"/>
            <p:cNvGrpSpPr/>
            <p:nvPr/>
          </p:nvGrpSpPr>
          <p:grpSpPr>
            <a:xfrm>
              <a:off x="3298112" y="1338260"/>
              <a:ext cx="2722914" cy="3131619"/>
              <a:chOff x="1841471" y="1294077"/>
              <a:chExt cx="3209063" cy="3859490"/>
            </a:xfrm>
          </p:grpSpPr>
          <p:sp>
            <p:nvSpPr>
              <p:cNvPr id="38" name="Round Same Side Corner Rectangle 37"/>
              <p:cNvSpPr/>
              <p:nvPr/>
            </p:nvSpPr>
            <p:spPr>
              <a:xfrm>
                <a:off x="1841471" y="1443469"/>
                <a:ext cx="3209063" cy="261846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gradFill flip="none" rotWithShape="1">
                <a:gsLst>
                  <a:gs pos="42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6701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 Same Side Corner Rectangle 38"/>
              <p:cNvSpPr/>
              <p:nvPr/>
            </p:nvSpPr>
            <p:spPr>
              <a:xfrm>
                <a:off x="1893845" y="1332457"/>
                <a:ext cx="3156689" cy="3821110"/>
              </a:xfrm>
              <a:prstGeom prst="round2SameRect">
                <a:avLst>
                  <a:gd name="adj1" fmla="val 0"/>
                  <a:gd name="adj2" fmla="val 10381"/>
                </a:avLst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 Same Side Corner Rectangle 39"/>
              <p:cNvSpPr/>
              <p:nvPr/>
            </p:nvSpPr>
            <p:spPr>
              <a:xfrm>
                <a:off x="2344631" y="1761543"/>
                <a:ext cx="2202741" cy="2962937"/>
              </a:xfrm>
              <a:prstGeom prst="round2SameRect">
                <a:avLst>
                  <a:gd name="adj1" fmla="val 0"/>
                  <a:gd name="adj2" fmla="val 10381"/>
                </a:avLst>
              </a:prstGeom>
              <a:gradFill flip="none" rotWithShape="1">
                <a:gsLst>
                  <a:gs pos="29000">
                    <a:srgbClr val="FF33CC"/>
                  </a:gs>
                  <a:gs pos="61000">
                    <a:srgbClr val="FF33CC"/>
                  </a:gs>
                  <a:gs pos="100000">
                    <a:srgbClr val="CC0099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33400" dist="381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 Same Side Corner Rectangle 40"/>
              <p:cNvSpPr/>
              <p:nvPr/>
            </p:nvSpPr>
            <p:spPr>
              <a:xfrm>
                <a:off x="2275250" y="1294077"/>
                <a:ext cx="2341507" cy="523694"/>
              </a:xfrm>
              <a:prstGeom prst="round2SameRect">
                <a:avLst>
                  <a:gd name="adj1" fmla="val 34684"/>
                  <a:gd name="adj2" fmla="val 31620"/>
                </a:avLst>
              </a:prstGeom>
              <a:gradFill flip="none" rotWithShape="1">
                <a:gsLst>
                  <a:gs pos="39000">
                    <a:srgbClr val="FF33CC"/>
                  </a:gs>
                  <a:gs pos="0">
                    <a:schemeClr val="tx1"/>
                  </a:gs>
                  <a:gs pos="72000">
                    <a:srgbClr val="FF33CC"/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935710" y="1627759"/>
              <a:ext cx="1261872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16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9985" y="1369402"/>
            <a:ext cx="2722914" cy="3131619"/>
            <a:chOff x="6099985" y="1369402"/>
            <a:chExt cx="2722914" cy="3131619"/>
          </a:xfrm>
        </p:grpSpPr>
        <p:grpSp>
          <p:nvGrpSpPr>
            <p:cNvPr id="49" name="Group 48"/>
            <p:cNvGrpSpPr/>
            <p:nvPr/>
          </p:nvGrpSpPr>
          <p:grpSpPr>
            <a:xfrm>
              <a:off x="6099985" y="1369402"/>
              <a:ext cx="2722914" cy="3131619"/>
              <a:chOff x="1841471" y="1294077"/>
              <a:chExt cx="3209063" cy="3859490"/>
            </a:xfrm>
          </p:grpSpPr>
          <p:sp>
            <p:nvSpPr>
              <p:cNvPr id="50" name="Round Same Side Corner Rectangle 49"/>
              <p:cNvSpPr/>
              <p:nvPr/>
            </p:nvSpPr>
            <p:spPr>
              <a:xfrm>
                <a:off x="1841471" y="1443469"/>
                <a:ext cx="3209063" cy="261846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gradFill flip="none" rotWithShape="1">
                <a:gsLst>
                  <a:gs pos="42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6701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 Same Side Corner Rectangle 50"/>
              <p:cNvSpPr/>
              <p:nvPr/>
            </p:nvSpPr>
            <p:spPr>
              <a:xfrm>
                <a:off x="1893845" y="1332457"/>
                <a:ext cx="3156689" cy="3821110"/>
              </a:xfrm>
              <a:prstGeom prst="round2SameRect">
                <a:avLst>
                  <a:gd name="adj1" fmla="val 0"/>
                  <a:gd name="adj2" fmla="val 10381"/>
                </a:avLst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 Same Side Corner Rectangle 51"/>
              <p:cNvSpPr/>
              <p:nvPr/>
            </p:nvSpPr>
            <p:spPr>
              <a:xfrm>
                <a:off x="2344631" y="1761543"/>
                <a:ext cx="2202741" cy="2962937"/>
              </a:xfrm>
              <a:prstGeom prst="round2SameRect">
                <a:avLst>
                  <a:gd name="adj1" fmla="val 0"/>
                  <a:gd name="adj2" fmla="val 10381"/>
                </a:avLst>
              </a:prstGeom>
              <a:gradFill flip="none" rotWithShape="1">
                <a:gsLst>
                  <a:gs pos="29000">
                    <a:srgbClr val="FF33CC"/>
                  </a:gs>
                  <a:gs pos="61000">
                    <a:srgbClr val="FF33CC"/>
                  </a:gs>
                  <a:gs pos="100000">
                    <a:srgbClr val="CC0099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33400" dist="381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 Same Side Corner Rectangle 52"/>
              <p:cNvSpPr/>
              <p:nvPr/>
            </p:nvSpPr>
            <p:spPr>
              <a:xfrm>
                <a:off x="2275250" y="1294077"/>
                <a:ext cx="2341507" cy="523694"/>
              </a:xfrm>
              <a:prstGeom prst="round2SameRect">
                <a:avLst>
                  <a:gd name="adj1" fmla="val 34684"/>
                  <a:gd name="adj2" fmla="val 31620"/>
                </a:avLst>
              </a:prstGeom>
              <a:gradFill flip="none" rotWithShape="1">
                <a:gsLst>
                  <a:gs pos="39000">
                    <a:srgbClr val="FF33CC"/>
                  </a:gs>
                  <a:gs pos="0">
                    <a:schemeClr val="tx1"/>
                  </a:gs>
                  <a:gs pos="72000">
                    <a:srgbClr val="FF33CC"/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6830505" y="1580631"/>
              <a:ext cx="1261872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16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946298" y="1353829"/>
            <a:ext cx="2722914" cy="3131619"/>
            <a:chOff x="8946298" y="1353829"/>
            <a:chExt cx="2722914" cy="3131619"/>
          </a:xfrm>
        </p:grpSpPr>
        <p:grpSp>
          <p:nvGrpSpPr>
            <p:cNvPr id="54" name="Group 53"/>
            <p:cNvGrpSpPr/>
            <p:nvPr/>
          </p:nvGrpSpPr>
          <p:grpSpPr>
            <a:xfrm>
              <a:off x="8946298" y="1353829"/>
              <a:ext cx="2722914" cy="3131619"/>
              <a:chOff x="1841471" y="1294077"/>
              <a:chExt cx="3209063" cy="3859490"/>
            </a:xfrm>
          </p:grpSpPr>
          <p:sp>
            <p:nvSpPr>
              <p:cNvPr id="55" name="Round Same Side Corner Rectangle 54"/>
              <p:cNvSpPr/>
              <p:nvPr/>
            </p:nvSpPr>
            <p:spPr>
              <a:xfrm>
                <a:off x="1841471" y="1443469"/>
                <a:ext cx="3209063" cy="261846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gradFill flip="none" rotWithShape="1">
                <a:gsLst>
                  <a:gs pos="42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6701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ound Same Side Corner Rectangle 55"/>
              <p:cNvSpPr/>
              <p:nvPr/>
            </p:nvSpPr>
            <p:spPr>
              <a:xfrm>
                <a:off x="1893845" y="1332457"/>
                <a:ext cx="3156689" cy="3821110"/>
              </a:xfrm>
              <a:prstGeom prst="round2SameRect">
                <a:avLst>
                  <a:gd name="adj1" fmla="val 0"/>
                  <a:gd name="adj2" fmla="val 10381"/>
                </a:avLst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 Same Side Corner Rectangle 56"/>
              <p:cNvSpPr/>
              <p:nvPr/>
            </p:nvSpPr>
            <p:spPr>
              <a:xfrm>
                <a:off x="2344631" y="1761543"/>
                <a:ext cx="2202741" cy="2962937"/>
              </a:xfrm>
              <a:prstGeom prst="round2SameRect">
                <a:avLst>
                  <a:gd name="adj1" fmla="val 0"/>
                  <a:gd name="adj2" fmla="val 10381"/>
                </a:avLst>
              </a:prstGeom>
              <a:gradFill flip="none" rotWithShape="1">
                <a:gsLst>
                  <a:gs pos="29000">
                    <a:srgbClr val="FF33CC"/>
                  </a:gs>
                  <a:gs pos="61000">
                    <a:srgbClr val="FF33CC"/>
                  </a:gs>
                  <a:gs pos="100000">
                    <a:srgbClr val="CC0099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33400" dist="38100" dir="2700000" sx="106000" sy="106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 Same Side Corner Rectangle 57"/>
              <p:cNvSpPr/>
              <p:nvPr/>
            </p:nvSpPr>
            <p:spPr>
              <a:xfrm>
                <a:off x="2275250" y="1294077"/>
                <a:ext cx="2341507" cy="523694"/>
              </a:xfrm>
              <a:prstGeom prst="round2SameRect">
                <a:avLst>
                  <a:gd name="adj1" fmla="val 34684"/>
                  <a:gd name="adj2" fmla="val 31620"/>
                </a:avLst>
              </a:prstGeom>
              <a:gradFill flip="none" rotWithShape="1">
                <a:gsLst>
                  <a:gs pos="39000">
                    <a:srgbClr val="FF33CC"/>
                  </a:gs>
                  <a:gs pos="0">
                    <a:schemeClr val="tx1"/>
                  </a:gs>
                  <a:gs pos="72000">
                    <a:srgbClr val="FF33CC"/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9725300" y="1533503"/>
              <a:ext cx="1261872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44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000740" y="746127"/>
            <a:ext cx="2848789" cy="3649962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21" y="872012"/>
            <a:ext cx="1952625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2000740" y="2360907"/>
            <a:ext cx="2848789" cy="4082095"/>
            <a:chOff x="2000740" y="2360907"/>
            <a:chExt cx="2848789" cy="4082095"/>
          </a:xfrm>
        </p:grpSpPr>
        <p:sp>
          <p:nvSpPr>
            <p:cNvPr id="5" name="Freeform 4"/>
            <p:cNvSpPr/>
            <p:nvPr/>
          </p:nvSpPr>
          <p:spPr>
            <a:xfrm flipV="1">
              <a:off x="2000740" y="2360907"/>
              <a:ext cx="2848789" cy="4082095"/>
            </a:xfrm>
            <a:custGeom>
              <a:avLst/>
              <a:gdLst>
                <a:gd name="connsiteX0" fmla="*/ 0 w 3035808"/>
                <a:gd name="connsiteY0" fmla="*/ 4295443 h 4295443"/>
                <a:gd name="connsiteX1" fmla="*/ 512720 w 3035808"/>
                <a:gd name="connsiteY1" fmla="*/ 4295443 h 4295443"/>
                <a:gd name="connsiteX2" fmla="*/ 514550 w 3035808"/>
                <a:gd name="connsiteY2" fmla="*/ 4287735 h 4295443"/>
                <a:gd name="connsiteX3" fmla="*/ 1517904 w 3035808"/>
                <a:gd name="connsiteY3" fmla="*/ 3488045 h 4295443"/>
                <a:gd name="connsiteX4" fmla="*/ 2521259 w 3035808"/>
                <a:gd name="connsiteY4" fmla="*/ 4287735 h 4295443"/>
                <a:gd name="connsiteX5" fmla="*/ 2523088 w 3035808"/>
                <a:gd name="connsiteY5" fmla="*/ 4295443 h 4295443"/>
                <a:gd name="connsiteX6" fmla="*/ 3035808 w 3035808"/>
                <a:gd name="connsiteY6" fmla="*/ 4295443 h 4295443"/>
                <a:gd name="connsiteX7" fmla="*/ 3035808 w 3035808"/>
                <a:gd name="connsiteY7" fmla="*/ 505978 h 4295443"/>
                <a:gd name="connsiteX8" fmla="*/ 2529830 w 3035808"/>
                <a:gd name="connsiteY8" fmla="*/ 0 h 4295443"/>
                <a:gd name="connsiteX9" fmla="*/ 505978 w 3035808"/>
                <a:gd name="connsiteY9" fmla="*/ 0 h 4295443"/>
                <a:gd name="connsiteX10" fmla="*/ 0 w 3035808"/>
                <a:gd name="connsiteY10" fmla="*/ 505978 h 429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5808" h="4295443">
                  <a:moveTo>
                    <a:pt x="0" y="4295443"/>
                  </a:moveTo>
                  <a:lnTo>
                    <a:pt x="512720" y="4295443"/>
                  </a:lnTo>
                  <a:lnTo>
                    <a:pt x="514550" y="4287735"/>
                  </a:lnTo>
                  <a:cubicBezTo>
                    <a:pt x="647566" y="3824435"/>
                    <a:pt x="1046473" y="3488045"/>
                    <a:pt x="1517904" y="3488045"/>
                  </a:cubicBezTo>
                  <a:cubicBezTo>
                    <a:pt x="1989335" y="3488045"/>
                    <a:pt x="2388243" y="3824435"/>
                    <a:pt x="2521259" y="4287735"/>
                  </a:cubicBezTo>
                  <a:lnTo>
                    <a:pt x="2523088" y="4295443"/>
                  </a:lnTo>
                  <a:lnTo>
                    <a:pt x="3035808" y="4295443"/>
                  </a:lnTo>
                  <a:lnTo>
                    <a:pt x="3035808" y="505978"/>
                  </a:lnTo>
                  <a:cubicBezTo>
                    <a:pt x="3035808" y="226534"/>
                    <a:pt x="2809274" y="0"/>
                    <a:pt x="2529830" y="0"/>
                  </a:cubicBezTo>
                  <a:lnTo>
                    <a:pt x="505978" y="0"/>
                  </a:lnTo>
                  <a:cubicBezTo>
                    <a:pt x="226534" y="0"/>
                    <a:pt x="0" y="226534"/>
                    <a:pt x="0" y="50597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27000" sx="108000" sy="108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53339" y="3215162"/>
              <a:ext cx="2743590" cy="249299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</a:p>
            <a:p>
              <a:pPr algn="ctr"/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 ৫ম</a:t>
              </a:r>
            </a:p>
            <a:p>
              <a:pPr algn="ctr"/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বিষয়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বিশ্বপরিচয়</a:t>
              </a:r>
              <a:r>
                <a:rPr lang="bn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০৬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সাধারণ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জলবায়ু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দুর্যোগ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বিশেষ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জলবায়ু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সময়ঃ৩৫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7" name="Round Same Side Corner Rectangle 6"/>
          <p:cNvSpPr/>
          <p:nvPr/>
        </p:nvSpPr>
        <p:spPr>
          <a:xfrm>
            <a:off x="6859722" y="670579"/>
            <a:ext cx="2889699" cy="3649962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6" t="25263" r="15650" b="23219"/>
          <a:stretch/>
        </p:blipFill>
        <p:spPr>
          <a:xfrm>
            <a:off x="7361617" y="1173573"/>
            <a:ext cx="1997611" cy="2643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6859722" y="2235499"/>
            <a:ext cx="2889699" cy="4170084"/>
            <a:chOff x="7354919" y="2594462"/>
            <a:chExt cx="3035808" cy="4295443"/>
          </a:xfrm>
        </p:grpSpPr>
        <p:sp>
          <p:nvSpPr>
            <p:cNvPr id="10" name="Freeform 9"/>
            <p:cNvSpPr/>
            <p:nvPr/>
          </p:nvSpPr>
          <p:spPr>
            <a:xfrm flipV="1">
              <a:off x="7354919" y="2594462"/>
              <a:ext cx="3035808" cy="4295443"/>
            </a:xfrm>
            <a:custGeom>
              <a:avLst/>
              <a:gdLst>
                <a:gd name="connsiteX0" fmla="*/ 0 w 3035808"/>
                <a:gd name="connsiteY0" fmla="*/ 4295443 h 4295443"/>
                <a:gd name="connsiteX1" fmla="*/ 512720 w 3035808"/>
                <a:gd name="connsiteY1" fmla="*/ 4295443 h 4295443"/>
                <a:gd name="connsiteX2" fmla="*/ 514550 w 3035808"/>
                <a:gd name="connsiteY2" fmla="*/ 4287735 h 4295443"/>
                <a:gd name="connsiteX3" fmla="*/ 1517904 w 3035808"/>
                <a:gd name="connsiteY3" fmla="*/ 3488045 h 4295443"/>
                <a:gd name="connsiteX4" fmla="*/ 2521259 w 3035808"/>
                <a:gd name="connsiteY4" fmla="*/ 4287735 h 4295443"/>
                <a:gd name="connsiteX5" fmla="*/ 2523088 w 3035808"/>
                <a:gd name="connsiteY5" fmla="*/ 4295443 h 4295443"/>
                <a:gd name="connsiteX6" fmla="*/ 3035808 w 3035808"/>
                <a:gd name="connsiteY6" fmla="*/ 4295443 h 4295443"/>
                <a:gd name="connsiteX7" fmla="*/ 3035808 w 3035808"/>
                <a:gd name="connsiteY7" fmla="*/ 505978 h 4295443"/>
                <a:gd name="connsiteX8" fmla="*/ 2529830 w 3035808"/>
                <a:gd name="connsiteY8" fmla="*/ 0 h 4295443"/>
                <a:gd name="connsiteX9" fmla="*/ 505978 w 3035808"/>
                <a:gd name="connsiteY9" fmla="*/ 0 h 4295443"/>
                <a:gd name="connsiteX10" fmla="*/ 0 w 3035808"/>
                <a:gd name="connsiteY10" fmla="*/ 505978 h 429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5808" h="4295443">
                  <a:moveTo>
                    <a:pt x="0" y="4295443"/>
                  </a:moveTo>
                  <a:lnTo>
                    <a:pt x="512720" y="4295443"/>
                  </a:lnTo>
                  <a:lnTo>
                    <a:pt x="514550" y="4287735"/>
                  </a:lnTo>
                  <a:cubicBezTo>
                    <a:pt x="647566" y="3824435"/>
                    <a:pt x="1046473" y="3488045"/>
                    <a:pt x="1517904" y="3488045"/>
                  </a:cubicBezTo>
                  <a:cubicBezTo>
                    <a:pt x="1989335" y="3488045"/>
                    <a:pt x="2388243" y="3824435"/>
                    <a:pt x="2521259" y="4287735"/>
                  </a:cubicBezTo>
                  <a:lnTo>
                    <a:pt x="2523088" y="4295443"/>
                  </a:lnTo>
                  <a:lnTo>
                    <a:pt x="3035808" y="4295443"/>
                  </a:lnTo>
                  <a:lnTo>
                    <a:pt x="3035808" y="505978"/>
                  </a:lnTo>
                  <a:cubicBezTo>
                    <a:pt x="3035808" y="226534"/>
                    <a:pt x="2809274" y="0"/>
                    <a:pt x="2529830" y="0"/>
                  </a:cubicBezTo>
                  <a:lnTo>
                    <a:pt x="505978" y="0"/>
                  </a:lnTo>
                  <a:cubicBezTo>
                    <a:pt x="226534" y="0"/>
                    <a:pt x="0" y="226534"/>
                    <a:pt x="0" y="50597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27000" sx="108000" sy="108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74633" y="3366116"/>
              <a:ext cx="2796378" cy="326539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 </a:t>
              </a:r>
              <a:endParaRPr lang="bn-IN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মোসাঃ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সামসুন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নাহার</a:t>
              </a:r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সহঃ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রুদ্রুনগর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সরঃ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প্রাথঃ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দামুড়হুদা,চুয়াডাঙ্গা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7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0013 -0.111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Terminator 20"/>
          <p:cNvSpPr/>
          <p:nvPr/>
        </p:nvSpPr>
        <p:spPr>
          <a:xfrm>
            <a:off x="692727" y="4582821"/>
            <a:ext cx="1025237" cy="432524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74723667"/>
              </p:ext>
            </p:extLst>
          </p:nvPr>
        </p:nvGraphicFramePr>
        <p:xfrm>
          <a:off x="2378363" y="1287701"/>
          <a:ext cx="8608292" cy="498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78363" y="1963687"/>
            <a:ext cx="1149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১০.১.১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426224" y="2022762"/>
            <a:ext cx="780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3070" y="3522659"/>
            <a:ext cx="460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4938" y="3489516"/>
            <a:ext cx="1149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1133" y="5015345"/>
            <a:ext cx="1149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১০.১.৩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689" y="270237"/>
            <a:ext cx="270163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000000">
                <a:alpha val="52000"/>
              </a:srgbClr>
            </a:outerShdw>
          </a:effectLst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7312" y="758542"/>
            <a:ext cx="623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4"/>
          <a:stretch/>
        </p:blipFill>
        <p:spPr>
          <a:xfrm>
            <a:off x="578437" y="2170109"/>
            <a:ext cx="1306757" cy="27051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28289" y="5022556"/>
            <a:ext cx="11578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পরির্তনের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85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375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12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62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12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625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12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625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/>
      <p:bldP spid="9" grpId="0"/>
      <p:bldP spid="12" grpId="0"/>
      <p:bldP spid="13" grpId="0"/>
      <p:bldP spid="14" grpId="0"/>
      <p:bldP spid="1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61" y="1198348"/>
            <a:ext cx="5099566" cy="27291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295422" y="312344"/>
            <a:ext cx="402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ভিডিয়ো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5625" y="4644848"/>
            <a:ext cx="6127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ভিডিয়োতে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2834" y="4669278"/>
            <a:ext cx="6127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970671" y="1547446"/>
            <a:ext cx="391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26080" y="3074402"/>
            <a:ext cx="5832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5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" y="180120"/>
            <a:ext cx="4689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1" y="890732"/>
            <a:ext cx="3719946" cy="2395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6"/>
          <a:stretch/>
        </p:blipFill>
        <p:spPr>
          <a:xfrm>
            <a:off x="2552699" y="1602619"/>
            <a:ext cx="3588327" cy="2395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Wave 8"/>
          <p:cNvSpPr/>
          <p:nvPr/>
        </p:nvSpPr>
        <p:spPr>
          <a:xfrm rot="1471427">
            <a:off x="-795463" y="5518210"/>
            <a:ext cx="4463342" cy="2679578"/>
          </a:xfrm>
          <a:prstGeom prst="wave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ave 9"/>
          <p:cNvSpPr/>
          <p:nvPr/>
        </p:nvSpPr>
        <p:spPr>
          <a:xfrm rot="1524456">
            <a:off x="-781714" y="5830731"/>
            <a:ext cx="3583869" cy="2525808"/>
          </a:xfrm>
          <a:prstGeom prst="wave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36208" y="4537711"/>
            <a:ext cx="857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 ,বায়ু ,মেঘ ,বৃষ্টি এসব অবস্থা স্বল্প সময়ে পরিবর্তিত হয় ।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8837" y="4550140"/>
            <a:ext cx="8197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4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625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25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25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25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625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125"/>
                            </p:stCondLst>
                            <p:childTnLst>
                              <p:par>
                                <p:cTn id="36" presetID="42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625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125"/>
                            </p:stCondLst>
                            <p:childTnLst>
                              <p:par>
                                <p:cTn id="48" presetID="42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056168" y="493872"/>
            <a:ext cx="8128000" cy="5570826"/>
            <a:chOff x="280313" y="286054"/>
            <a:chExt cx="8128000" cy="5570826"/>
          </a:xfrm>
        </p:grpSpPr>
        <p:graphicFrame>
          <p:nvGraphicFramePr>
            <p:cNvPr id="27" name="Diagram 26"/>
            <p:cNvGraphicFramePr/>
            <p:nvPr>
              <p:extLst>
                <p:ext uri="{D42A27DB-BD31-4B8C-83A1-F6EECF244321}">
                  <p14:modId xmlns:p14="http://schemas.microsoft.com/office/powerpoint/2010/main" val="464015094"/>
                </p:ext>
              </p:extLst>
            </p:nvPr>
          </p:nvGraphicFramePr>
          <p:xfrm>
            <a:off x="280313" y="286054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161" y="286054"/>
              <a:ext cx="1420860" cy="144836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089" y="1035286"/>
              <a:ext cx="1462423" cy="148243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724" y="3331389"/>
              <a:ext cx="1508533" cy="148243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7348" y="1367121"/>
              <a:ext cx="1444091" cy="14457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747" y="3039697"/>
              <a:ext cx="1473345" cy="145472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130" y="4354980"/>
              <a:ext cx="1536176" cy="15019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4" name="Up Arrow 33"/>
            <p:cNvSpPr/>
            <p:nvPr/>
          </p:nvSpPr>
          <p:spPr>
            <a:xfrm rot="10800000">
              <a:off x="3650394" y="3726873"/>
              <a:ext cx="457200" cy="475948"/>
            </a:xfrm>
            <a:prstGeom prst="upArrow">
              <a:avLst>
                <a:gd name="adj1" fmla="val 50000"/>
                <a:gd name="adj2" fmla="val 530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Up Arrow 34"/>
            <p:cNvSpPr/>
            <p:nvPr/>
          </p:nvSpPr>
          <p:spPr>
            <a:xfrm rot="4331796">
              <a:off x="4782275" y="2323105"/>
              <a:ext cx="457200" cy="475948"/>
            </a:xfrm>
            <a:prstGeom prst="upArrow">
              <a:avLst>
                <a:gd name="adj1" fmla="val 50000"/>
                <a:gd name="adj2" fmla="val 530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Up Arrow 35"/>
            <p:cNvSpPr/>
            <p:nvPr/>
          </p:nvSpPr>
          <p:spPr>
            <a:xfrm rot="15093315">
              <a:off x="2776819" y="3049562"/>
              <a:ext cx="457200" cy="475948"/>
            </a:xfrm>
            <a:prstGeom prst="upArrow">
              <a:avLst>
                <a:gd name="adj1" fmla="val 50000"/>
                <a:gd name="adj2" fmla="val 530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Up Arrow 36"/>
            <p:cNvSpPr/>
            <p:nvPr/>
          </p:nvSpPr>
          <p:spPr>
            <a:xfrm rot="7245580">
              <a:off x="4782276" y="3170750"/>
              <a:ext cx="457200" cy="475948"/>
            </a:xfrm>
            <a:prstGeom prst="upArrow">
              <a:avLst>
                <a:gd name="adj1" fmla="val 50000"/>
                <a:gd name="adj2" fmla="val 530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Up Arrow 37"/>
            <p:cNvSpPr/>
            <p:nvPr/>
          </p:nvSpPr>
          <p:spPr>
            <a:xfrm rot="233292">
              <a:off x="3853802" y="1772481"/>
              <a:ext cx="457200" cy="475948"/>
            </a:xfrm>
            <a:prstGeom prst="upArrow">
              <a:avLst>
                <a:gd name="adj1" fmla="val 50000"/>
                <a:gd name="adj2" fmla="val 530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Up Arrow 38"/>
            <p:cNvSpPr/>
            <p:nvPr/>
          </p:nvSpPr>
          <p:spPr>
            <a:xfrm rot="18372239">
              <a:off x="2918691" y="2135396"/>
              <a:ext cx="457200" cy="501098"/>
            </a:xfrm>
            <a:prstGeom prst="upArrow">
              <a:avLst>
                <a:gd name="adj1" fmla="val 50000"/>
                <a:gd name="adj2" fmla="val 530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80313" y="457200"/>
            <a:ext cx="351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3719" y="1571942"/>
            <a:ext cx="1111925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3568" y="3664249"/>
            <a:ext cx="1073510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3047" y="5339768"/>
            <a:ext cx="1085947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8761" y="5143925"/>
            <a:ext cx="1248622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7294" y="2766978"/>
            <a:ext cx="1248622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3202" y="516681"/>
            <a:ext cx="1512531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বায়ূপ্রবাহ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8285264" y="235527"/>
            <a:ext cx="3585894" cy="6426672"/>
          </a:xfrm>
          <a:prstGeom prst="parallelogram">
            <a:avLst>
              <a:gd name="adj" fmla="val 3782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10286298" y="124691"/>
            <a:ext cx="1630989" cy="6537507"/>
          </a:xfrm>
          <a:prstGeom prst="rtTriangle">
            <a:avLst/>
          </a:prstGeom>
          <a:solidFill>
            <a:srgbClr val="61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allelogram 39"/>
          <p:cNvSpPr/>
          <p:nvPr/>
        </p:nvSpPr>
        <p:spPr>
          <a:xfrm>
            <a:off x="8075066" y="3656032"/>
            <a:ext cx="859103" cy="3006166"/>
          </a:xfrm>
          <a:prstGeom prst="parallelogram">
            <a:avLst>
              <a:gd name="adj" fmla="val 7128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01679" y="3828124"/>
            <a:ext cx="31925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5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20" grpId="0" animBg="1"/>
      <p:bldP spid="21" grpId="0" animBg="1"/>
      <p:bldP spid="22" grpId="0" animBg="1"/>
      <p:bldP spid="23" grpId="0" animBg="1"/>
      <p:bldP spid="3" grpId="0" animBg="1"/>
      <p:bldP spid="4" grpId="0" animBg="1"/>
      <p:bldP spid="40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10" y="285750"/>
            <a:ext cx="258979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DD4DA"/>
              </a:clrFrom>
              <a:clrTo>
                <a:srgbClr val="CDD4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8" r="10927" b="8179"/>
          <a:stretch/>
        </p:blipFill>
        <p:spPr>
          <a:xfrm>
            <a:off x="9418882" y="395752"/>
            <a:ext cx="2248320" cy="25474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1291081" y="4574442"/>
            <a:ext cx="6877269" cy="1219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7090" y="4824146"/>
            <a:ext cx="487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1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491</Words>
  <Application>Microsoft Office PowerPoint</Application>
  <PresentationFormat>Widescreen</PresentationFormat>
  <Paragraphs>121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135</cp:revision>
  <dcterms:created xsi:type="dcterms:W3CDTF">2022-02-13T12:17:41Z</dcterms:created>
  <dcterms:modified xsi:type="dcterms:W3CDTF">2022-04-24T17:18:27Z</dcterms:modified>
</cp:coreProperties>
</file>