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83545-E407-476B-8A07-8122EB1A115F}" type="doc">
      <dgm:prSet loTypeId="urn:microsoft.com/office/officeart/2005/8/layout/cycle8" loCatId="cycle" qsTypeId="urn:microsoft.com/office/officeart/2005/8/quickstyle/3d3" qsCatId="3D" csTypeId="urn:microsoft.com/office/officeart/2005/8/colors/colorful4" csCatId="colorful" phldr="1"/>
      <dgm:spPr/>
    </dgm:pt>
    <dgm:pt modelId="{C16210E7-9591-4D9B-96B8-1D75959A8989}">
      <dgm:prSet phldrT="[Text]" custT="1"/>
      <dgm:spPr/>
      <dgm:t>
        <a:bodyPr/>
        <a:lstStyle/>
        <a:p>
          <a:r>
            <a:rPr lang="ar-SA" sz="4800" dirty="0" smtClean="0">
              <a:solidFill>
                <a:srgbClr val="C00000"/>
              </a:solidFill>
            </a:rPr>
            <a:t>زيدٌ قائمٌ.</a:t>
          </a:r>
          <a:endParaRPr lang="en-US" sz="4800" dirty="0">
            <a:solidFill>
              <a:srgbClr val="C00000"/>
            </a:solidFill>
          </a:endParaRPr>
        </a:p>
      </dgm:t>
    </dgm:pt>
    <dgm:pt modelId="{CB31FC65-68C6-4360-BE5E-D3925220F113}" type="parTrans" cxnId="{8E21C29A-E25A-4593-A62F-C5B434E7BE8E}">
      <dgm:prSet/>
      <dgm:spPr/>
      <dgm:t>
        <a:bodyPr/>
        <a:lstStyle/>
        <a:p>
          <a:endParaRPr lang="en-US"/>
        </a:p>
      </dgm:t>
    </dgm:pt>
    <dgm:pt modelId="{24E3D166-B7FC-420F-BE07-3891D426A2C2}" type="sibTrans" cxnId="{8E21C29A-E25A-4593-A62F-C5B434E7BE8E}">
      <dgm:prSet/>
      <dgm:spPr/>
      <dgm:t>
        <a:bodyPr/>
        <a:lstStyle/>
        <a:p>
          <a:endParaRPr lang="en-US"/>
        </a:p>
      </dgm:t>
    </dgm:pt>
    <dgm:pt modelId="{03190C54-23D6-4BF1-AAF3-6CAAEF25BC3F}">
      <dgm:prSet phldrT="[Text]" custT="1"/>
      <dgm:spPr/>
      <dgm:t>
        <a:bodyPr/>
        <a:lstStyle/>
        <a:p>
          <a:r>
            <a:rPr lang="ar-SA" sz="3600" dirty="0" smtClean="0">
              <a:solidFill>
                <a:schemeClr val="tx1"/>
              </a:solidFill>
            </a:rPr>
            <a:t>كان زيدٌ قائمًا.</a:t>
          </a:r>
          <a:endParaRPr lang="en-US" sz="3600" dirty="0">
            <a:solidFill>
              <a:schemeClr val="tx1"/>
            </a:solidFill>
          </a:endParaRPr>
        </a:p>
      </dgm:t>
    </dgm:pt>
    <dgm:pt modelId="{31D420C1-C7E7-4177-ABAB-22F9C2D7DF08}" type="parTrans" cxnId="{EDC9E65E-F96D-4473-A8C3-0992F0AEA94E}">
      <dgm:prSet/>
      <dgm:spPr/>
      <dgm:t>
        <a:bodyPr/>
        <a:lstStyle/>
        <a:p>
          <a:endParaRPr lang="en-US"/>
        </a:p>
      </dgm:t>
    </dgm:pt>
    <dgm:pt modelId="{2304B232-933C-4103-B0F9-5C2D0AA07381}" type="sibTrans" cxnId="{EDC9E65E-F96D-4473-A8C3-0992F0AEA94E}">
      <dgm:prSet/>
      <dgm:spPr/>
      <dgm:t>
        <a:bodyPr/>
        <a:lstStyle/>
        <a:p>
          <a:endParaRPr lang="en-US"/>
        </a:p>
      </dgm:t>
    </dgm:pt>
    <dgm:pt modelId="{4F0A93DB-F2CF-44F1-BB52-B635E6CD56CD}">
      <dgm:prSet custT="1"/>
      <dgm:spPr/>
      <dgm:t>
        <a:bodyPr/>
        <a:lstStyle/>
        <a:p>
          <a:r>
            <a:rPr lang="ar-SA" sz="4000" dirty="0" smtClean="0">
              <a:solidFill>
                <a:schemeClr val="bg1"/>
              </a:solidFill>
            </a:rPr>
            <a:t>إنَّ زيدًا قائمٌ.</a:t>
          </a:r>
          <a:endParaRPr lang="en-US" sz="4000" dirty="0">
            <a:solidFill>
              <a:schemeClr val="bg1"/>
            </a:solidFill>
          </a:endParaRPr>
        </a:p>
      </dgm:t>
    </dgm:pt>
    <dgm:pt modelId="{554AFE7B-4FEC-4BA8-9F5B-E766D3A39454}" type="parTrans" cxnId="{17407C87-30E4-4057-B609-5F86E611F91A}">
      <dgm:prSet/>
      <dgm:spPr/>
      <dgm:t>
        <a:bodyPr/>
        <a:lstStyle/>
        <a:p>
          <a:endParaRPr lang="en-US"/>
        </a:p>
      </dgm:t>
    </dgm:pt>
    <dgm:pt modelId="{E243A38B-BDCE-4D84-B628-D846FD872900}" type="sibTrans" cxnId="{17407C87-30E4-4057-B609-5F86E611F91A}">
      <dgm:prSet/>
      <dgm:spPr/>
      <dgm:t>
        <a:bodyPr/>
        <a:lstStyle/>
        <a:p>
          <a:endParaRPr lang="en-US"/>
        </a:p>
      </dgm:t>
    </dgm:pt>
    <dgm:pt modelId="{69AA5B48-8564-43AF-B0FF-C7588EBADDDA}">
      <dgm:prSet custT="1"/>
      <dgm:spPr/>
      <dgm:t>
        <a:bodyPr/>
        <a:lstStyle/>
        <a:p>
          <a:r>
            <a:rPr lang="ar-SA" sz="4000" dirty="0" smtClean="0">
              <a:solidFill>
                <a:srgbClr val="FFFF00"/>
              </a:solidFill>
            </a:rPr>
            <a:t>مررت بزيدٍ.</a:t>
          </a:r>
          <a:endParaRPr lang="en-US" sz="4000" dirty="0">
            <a:solidFill>
              <a:srgbClr val="FFFF00"/>
            </a:solidFill>
          </a:endParaRPr>
        </a:p>
      </dgm:t>
    </dgm:pt>
    <dgm:pt modelId="{F8251552-D7C4-4FF8-8993-C12D8DAF1807}" type="parTrans" cxnId="{65E8A560-9A72-413B-A631-5FC3D6CF59C0}">
      <dgm:prSet/>
      <dgm:spPr/>
      <dgm:t>
        <a:bodyPr/>
        <a:lstStyle/>
        <a:p>
          <a:endParaRPr lang="en-US"/>
        </a:p>
      </dgm:t>
    </dgm:pt>
    <dgm:pt modelId="{6A1E459D-6C77-4A8C-9F8B-A1155C4106D6}" type="sibTrans" cxnId="{65E8A560-9A72-413B-A631-5FC3D6CF59C0}">
      <dgm:prSet/>
      <dgm:spPr/>
      <dgm:t>
        <a:bodyPr/>
        <a:lstStyle/>
        <a:p>
          <a:endParaRPr lang="en-US"/>
        </a:p>
      </dgm:t>
    </dgm:pt>
    <dgm:pt modelId="{3D5D861A-6239-4716-9C4B-2FF035BC1DA9}" type="pres">
      <dgm:prSet presAssocID="{D9F83545-E407-476B-8A07-8122EB1A115F}" presName="compositeShape" presStyleCnt="0">
        <dgm:presLayoutVars>
          <dgm:chMax val="7"/>
          <dgm:dir/>
          <dgm:resizeHandles val="exact"/>
        </dgm:presLayoutVars>
      </dgm:prSet>
      <dgm:spPr/>
    </dgm:pt>
    <dgm:pt modelId="{FCCB6A8D-F177-49A8-8B83-1997C19D663C}" type="pres">
      <dgm:prSet presAssocID="{D9F83545-E407-476B-8A07-8122EB1A115F}" presName="wedge1" presStyleLbl="node1" presStyleIdx="0" presStyleCnt="4"/>
      <dgm:spPr/>
      <dgm:t>
        <a:bodyPr/>
        <a:lstStyle/>
        <a:p>
          <a:endParaRPr lang="en-US"/>
        </a:p>
      </dgm:t>
    </dgm:pt>
    <dgm:pt modelId="{B433191C-84CB-482C-9F11-68B68E5896E1}" type="pres">
      <dgm:prSet presAssocID="{D9F83545-E407-476B-8A07-8122EB1A115F}" presName="dummy1a" presStyleCnt="0"/>
      <dgm:spPr/>
    </dgm:pt>
    <dgm:pt modelId="{3B36DDE6-D891-472C-9654-0D5341D220E5}" type="pres">
      <dgm:prSet presAssocID="{D9F83545-E407-476B-8A07-8122EB1A115F}" presName="dummy1b" presStyleCnt="0"/>
      <dgm:spPr/>
    </dgm:pt>
    <dgm:pt modelId="{8209E6BE-0D4D-4FC6-BF48-88BBDD63E67C}" type="pres">
      <dgm:prSet presAssocID="{D9F83545-E407-476B-8A07-8122EB1A115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FFAE6-A0E3-4BF5-8E5F-8178A82918A8}" type="pres">
      <dgm:prSet presAssocID="{D9F83545-E407-476B-8A07-8122EB1A115F}" presName="wedge2" presStyleLbl="node1" presStyleIdx="1" presStyleCnt="4"/>
      <dgm:spPr/>
      <dgm:t>
        <a:bodyPr/>
        <a:lstStyle/>
        <a:p>
          <a:endParaRPr lang="en-US"/>
        </a:p>
      </dgm:t>
    </dgm:pt>
    <dgm:pt modelId="{D5C5009F-A914-4CDE-AF38-F1BC7520F157}" type="pres">
      <dgm:prSet presAssocID="{D9F83545-E407-476B-8A07-8122EB1A115F}" presName="dummy2a" presStyleCnt="0"/>
      <dgm:spPr/>
    </dgm:pt>
    <dgm:pt modelId="{ED0A2CA3-D5FD-458A-8CE2-0D5830310BFE}" type="pres">
      <dgm:prSet presAssocID="{D9F83545-E407-476B-8A07-8122EB1A115F}" presName="dummy2b" presStyleCnt="0"/>
      <dgm:spPr/>
    </dgm:pt>
    <dgm:pt modelId="{81C08DEA-DB7A-4BCC-8BEA-158E2F802313}" type="pres">
      <dgm:prSet presAssocID="{D9F83545-E407-476B-8A07-8122EB1A115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3F2D2-C2EA-4C84-BC0B-3F4F08D61724}" type="pres">
      <dgm:prSet presAssocID="{D9F83545-E407-476B-8A07-8122EB1A115F}" presName="wedge3" presStyleLbl="node1" presStyleIdx="2" presStyleCnt="4"/>
      <dgm:spPr/>
      <dgm:t>
        <a:bodyPr/>
        <a:lstStyle/>
        <a:p>
          <a:endParaRPr lang="en-US"/>
        </a:p>
      </dgm:t>
    </dgm:pt>
    <dgm:pt modelId="{2A62F905-D1BB-4801-A1D3-4948A557545D}" type="pres">
      <dgm:prSet presAssocID="{D9F83545-E407-476B-8A07-8122EB1A115F}" presName="dummy3a" presStyleCnt="0"/>
      <dgm:spPr/>
    </dgm:pt>
    <dgm:pt modelId="{D39EBD20-E65C-4595-A6AA-B8FA24B895C2}" type="pres">
      <dgm:prSet presAssocID="{D9F83545-E407-476B-8A07-8122EB1A115F}" presName="dummy3b" presStyleCnt="0"/>
      <dgm:spPr/>
    </dgm:pt>
    <dgm:pt modelId="{0A8E4D82-D3B0-4D62-96A4-29E42FC27C63}" type="pres">
      <dgm:prSet presAssocID="{D9F83545-E407-476B-8A07-8122EB1A115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99AAC-EA0C-4AD0-8405-BCF7DA0F9996}" type="pres">
      <dgm:prSet presAssocID="{D9F83545-E407-476B-8A07-8122EB1A115F}" presName="wedge4" presStyleLbl="node1" presStyleIdx="3" presStyleCnt="4"/>
      <dgm:spPr/>
      <dgm:t>
        <a:bodyPr/>
        <a:lstStyle/>
        <a:p>
          <a:endParaRPr lang="en-US"/>
        </a:p>
      </dgm:t>
    </dgm:pt>
    <dgm:pt modelId="{7DDE9042-A3F6-4A4C-B3BA-3464545F21DA}" type="pres">
      <dgm:prSet presAssocID="{D9F83545-E407-476B-8A07-8122EB1A115F}" presName="dummy4a" presStyleCnt="0"/>
      <dgm:spPr/>
    </dgm:pt>
    <dgm:pt modelId="{08D83A21-7A02-4CB3-A85E-264E39C8A495}" type="pres">
      <dgm:prSet presAssocID="{D9F83545-E407-476B-8A07-8122EB1A115F}" presName="dummy4b" presStyleCnt="0"/>
      <dgm:spPr/>
    </dgm:pt>
    <dgm:pt modelId="{2A261FA5-5585-4E30-A79F-18D9F8A47C79}" type="pres">
      <dgm:prSet presAssocID="{D9F83545-E407-476B-8A07-8122EB1A115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BD6C7-CA25-49D4-9308-02C5EC5577B1}" type="pres">
      <dgm:prSet presAssocID="{24E3D166-B7FC-420F-BE07-3891D426A2C2}" presName="arrowWedge1" presStyleLbl="fgSibTrans2D1" presStyleIdx="0" presStyleCnt="4"/>
      <dgm:spPr/>
    </dgm:pt>
    <dgm:pt modelId="{B8183F62-F8CF-40AF-89F4-B82A40A6D1DB}" type="pres">
      <dgm:prSet presAssocID="{E243A38B-BDCE-4D84-B628-D846FD872900}" presName="arrowWedge2" presStyleLbl="fgSibTrans2D1" presStyleIdx="1" presStyleCnt="4"/>
      <dgm:spPr/>
    </dgm:pt>
    <dgm:pt modelId="{6F54D930-4586-4319-9931-D624F225727B}" type="pres">
      <dgm:prSet presAssocID="{2304B232-933C-4103-B0F9-5C2D0AA07381}" presName="arrowWedge3" presStyleLbl="fgSibTrans2D1" presStyleIdx="2" presStyleCnt="4"/>
      <dgm:spPr/>
    </dgm:pt>
    <dgm:pt modelId="{AD14A4F9-8801-4DB7-9352-7765AA630A85}" type="pres">
      <dgm:prSet presAssocID="{6A1E459D-6C77-4A8C-9F8B-A1155C4106D6}" presName="arrowWedge4" presStyleLbl="fgSibTrans2D1" presStyleIdx="3" presStyleCnt="4"/>
      <dgm:spPr/>
    </dgm:pt>
  </dgm:ptLst>
  <dgm:cxnLst>
    <dgm:cxn modelId="{28AFB160-1128-453E-BEC4-716D0C6EEC36}" type="presOf" srcId="{C16210E7-9591-4D9B-96B8-1D75959A8989}" destId="{8209E6BE-0D4D-4FC6-BF48-88BBDD63E67C}" srcOrd="1" destOrd="0" presId="urn:microsoft.com/office/officeart/2005/8/layout/cycle8"/>
    <dgm:cxn modelId="{EDC9E65E-F96D-4473-A8C3-0992F0AEA94E}" srcId="{D9F83545-E407-476B-8A07-8122EB1A115F}" destId="{03190C54-23D6-4BF1-AAF3-6CAAEF25BC3F}" srcOrd="2" destOrd="0" parTransId="{31D420C1-C7E7-4177-ABAB-22F9C2D7DF08}" sibTransId="{2304B232-933C-4103-B0F9-5C2D0AA07381}"/>
    <dgm:cxn modelId="{65E8A560-9A72-413B-A631-5FC3D6CF59C0}" srcId="{D9F83545-E407-476B-8A07-8122EB1A115F}" destId="{69AA5B48-8564-43AF-B0FF-C7588EBADDDA}" srcOrd="3" destOrd="0" parTransId="{F8251552-D7C4-4FF8-8993-C12D8DAF1807}" sibTransId="{6A1E459D-6C77-4A8C-9F8B-A1155C4106D6}"/>
    <dgm:cxn modelId="{A476FD1D-5C6B-49F0-BC27-30E077116062}" type="presOf" srcId="{69AA5B48-8564-43AF-B0FF-C7588EBADDDA}" destId="{2A261FA5-5585-4E30-A79F-18D9F8A47C79}" srcOrd="1" destOrd="0" presId="urn:microsoft.com/office/officeart/2005/8/layout/cycle8"/>
    <dgm:cxn modelId="{8E21C29A-E25A-4593-A62F-C5B434E7BE8E}" srcId="{D9F83545-E407-476B-8A07-8122EB1A115F}" destId="{C16210E7-9591-4D9B-96B8-1D75959A8989}" srcOrd="0" destOrd="0" parTransId="{CB31FC65-68C6-4360-BE5E-D3925220F113}" sibTransId="{24E3D166-B7FC-420F-BE07-3891D426A2C2}"/>
    <dgm:cxn modelId="{084708EA-3206-44F7-860A-C43B3292C443}" type="presOf" srcId="{D9F83545-E407-476B-8A07-8122EB1A115F}" destId="{3D5D861A-6239-4716-9C4B-2FF035BC1DA9}" srcOrd="0" destOrd="0" presId="urn:microsoft.com/office/officeart/2005/8/layout/cycle8"/>
    <dgm:cxn modelId="{FBB61D9A-519D-4A5F-A402-E995E4A7B976}" type="presOf" srcId="{03190C54-23D6-4BF1-AAF3-6CAAEF25BC3F}" destId="{0A8E4D82-D3B0-4D62-96A4-29E42FC27C63}" srcOrd="1" destOrd="0" presId="urn:microsoft.com/office/officeart/2005/8/layout/cycle8"/>
    <dgm:cxn modelId="{88C869BB-58C2-445A-B451-ED94955CD75C}" type="presOf" srcId="{69AA5B48-8564-43AF-B0FF-C7588EBADDDA}" destId="{74799AAC-EA0C-4AD0-8405-BCF7DA0F9996}" srcOrd="0" destOrd="0" presId="urn:microsoft.com/office/officeart/2005/8/layout/cycle8"/>
    <dgm:cxn modelId="{B2A0E75F-F81A-446E-B7D0-A0C004C75AAD}" type="presOf" srcId="{4F0A93DB-F2CF-44F1-BB52-B635E6CD56CD}" destId="{81C08DEA-DB7A-4BCC-8BEA-158E2F802313}" srcOrd="1" destOrd="0" presId="urn:microsoft.com/office/officeart/2005/8/layout/cycle8"/>
    <dgm:cxn modelId="{A12AB1A9-F8F1-45C5-B681-BE2842EE5EA7}" type="presOf" srcId="{4F0A93DB-F2CF-44F1-BB52-B635E6CD56CD}" destId="{793FFAE6-A0E3-4BF5-8E5F-8178A82918A8}" srcOrd="0" destOrd="0" presId="urn:microsoft.com/office/officeart/2005/8/layout/cycle8"/>
    <dgm:cxn modelId="{C3E7667A-3947-47A2-B0C7-44DEF637DEF5}" type="presOf" srcId="{03190C54-23D6-4BF1-AAF3-6CAAEF25BC3F}" destId="{E523F2D2-C2EA-4C84-BC0B-3F4F08D61724}" srcOrd="0" destOrd="0" presId="urn:microsoft.com/office/officeart/2005/8/layout/cycle8"/>
    <dgm:cxn modelId="{FA99DCD7-C22C-487C-A3BD-BE7683CEE23A}" type="presOf" srcId="{C16210E7-9591-4D9B-96B8-1D75959A8989}" destId="{FCCB6A8D-F177-49A8-8B83-1997C19D663C}" srcOrd="0" destOrd="0" presId="urn:microsoft.com/office/officeart/2005/8/layout/cycle8"/>
    <dgm:cxn modelId="{17407C87-30E4-4057-B609-5F86E611F91A}" srcId="{D9F83545-E407-476B-8A07-8122EB1A115F}" destId="{4F0A93DB-F2CF-44F1-BB52-B635E6CD56CD}" srcOrd="1" destOrd="0" parTransId="{554AFE7B-4FEC-4BA8-9F5B-E766D3A39454}" sibTransId="{E243A38B-BDCE-4D84-B628-D846FD872900}"/>
    <dgm:cxn modelId="{9895E7B6-809C-4B9B-AD79-FBCB2FACABB5}" type="presParOf" srcId="{3D5D861A-6239-4716-9C4B-2FF035BC1DA9}" destId="{FCCB6A8D-F177-49A8-8B83-1997C19D663C}" srcOrd="0" destOrd="0" presId="urn:microsoft.com/office/officeart/2005/8/layout/cycle8"/>
    <dgm:cxn modelId="{DF355B77-06E9-41BC-98FD-EB0B374B65D3}" type="presParOf" srcId="{3D5D861A-6239-4716-9C4B-2FF035BC1DA9}" destId="{B433191C-84CB-482C-9F11-68B68E5896E1}" srcOrd="1" destOrd="0" presId="urn:microsoft.com/office/officeart/2005/8/layout/cycle8"/>
    <dgm:cxn modelId="{3C252571-41A8-4AF7-9A02-647B333595A9}" type="presParOf" srcId="{3D5D861A-6239-4716-9C4B-2FF035BC1DA9}" destId="{3B36DDE6-D891-472C-9654-0D5341D220E5}" srcOrd="2" destOrd="0" presId="urn:microsoft.com/office/officeart/2005/8/layout/cycle8"/>
    <dgm:cxn modelId="{099CCE2E-8FBA-4FBE-A107-EF4CC9C95531}" type="presParOf" srcId="{3D5D861A-6239-4716-9C4B-2FF035BC1DA9}" destId="{8209E6BE-0D4D-4FC6-BF48-88BBDD63E67C}" srcOrd="3" destOrd="0" presId="urn:microsoft.com/office/officeart/2005/8/layout/cycle8"/>
    <dgm:cxn modelId="{263032FA-458A-4F48-8087-9B855689833F}" type="presParOf" srcId="{3D5D861A-6239-4716-9C4B-2FF035BC1DA9}" destId="{793FFAE6-A0E3-4BF5-8E5F-8178A82918A8}" srcOrd="4" destOrd="0" presId="urn:microsoft.com/office/officeart/2005/8/layout/cycle8"/>
    <dgm:cxn modelId="{D46668FC-5337-49E4-9585-6E12479647CD}" type="presParOf" srcId="{3D5D861A-6239-4716-9C4B-2FF035BC1DA9}" destId="{D5C5009F-A914-4CDE-AF38-F1BC7520F157}" srcOrd="5" destOrd="0" presId="urn:microsoft.com/office/officeart/2005/8/layout/cycle8"/>
    <dgm:cxn modelId="{6A003FB5-84C0-45B1-A069-D3CA544FEE24}" type="presParOf" srcId="{3D5D861A-6239-4716-9C4B-2FF035BC1DA9}" destId="{ED0A2CA3-D5FD-458A-8CE2-0D5830310BFE}" srcOrd="6" destOrd="0" presId="urn:microsoft.com/office/officeart/2005/8/layout/cycle8"/>
    <dgm:cxn modelId="{A5F6125F-990B-4DBC-A643-EB74921C5297}" type="presParOf" srcId="{3D5D861A-6239-4716-9C4B-2FF035BC1DA9}" destId="{81C08DEA-DB7A-4BCC-8BEA-158E2F802313}" srcOrd="7" destOrd="0" presId="urn:microsoft.com/office/officeart/2005/8/layout/cycle8"/>
    <dgm:cxn modelId="{DA65293E-C546-4A16-AF4D-EC58B81C080B}" type="presParOf" srcId="{3D5D861A-6239-4716-9C4B-2FF035BC1DA9}" destId="{E523F2D2-C2EA-4C84-BC0B-3F4F08D61724}" srcOrd="8" destOrd="0" presId="urn:microsoft.com/office/officeart/2005/8/layout/cycle8"/>
    <dgm:cxn modelId="{7F007146-15F9-48EA-BCE9-AE78E6B4FE94}" type="presParOf" srcId="{3D5D861A-6239-4716-9C4B-2FF035BC1DA9}" destId="{2A62F905-D1BB-4801-A1D3-4948A557545D}" srcOrd="9" destOrd="0" presId="urn:microsoft.com/office/officeart/2005/8/layout/cycle8"/>
    <dgm:cxn modelId="{C863B8EF-1932-4A4E-9C67-7655BB77A94E}" type="presParOf" srcId="{3D5D861A-6239-4716-9C4B-2FF035BC1DA9}" destId="{D39EBD20-E65C-4595-A6AA-B8FA24B895C2}" srcOrd="10" destOrd="0" presId="urn:microsoft.com/office/officeart/2005/8/layout/cycle8"/>
    <dgm:cxn modelId="{A62E312C-87FB-4485-AFA1-0B8C9F9107A0}" type="presParOf" srcId="{3D5D861A-6239-4716-9C4B-2FF035BC1DA9}" destId="{0A8E4D82-D3B0-4D62-96A4-29E42FC27C63}" srcOrd="11" destOrd="0" presId="urn:microsoft.com/office/officeart/2005/8/layout/cycle8"/>
    <dgm:cxn modelId="{F6766D59-1C1F-4D0B-B21B-B5A508E7837C}" type="presParOf" srcId="{3D5D861A-6239-4716-9C4B-2FF035BC1DA9}" destId="{74799AAC-EA0C-4AD0-8405-BCF7DA0F9996}" srcOrd="12" destOrd="0" presId="urn:microsoft.com/office/officeart/2005/8/layout/cycle8"/>
    <dgm:cxn modelId="{412E7168-137A-4B08-9F48-B60E5512BD96}" type="presParOf" srcId="{3D5D861A-6239-4716-9C4B-2FF035BC1DA9}" destId="{7DDE9042-A3F6-4A4C-B3BA-3464545F21DA}" srcOrd="13" destOrd="0" presId="urn:microsoft.com/office/officeart/2005/8/layout/cycle8"/>
    <dgm:cxn modelId="{AEE78845-E9B6-4065-9F7E-54B4F7927816}" type="presParOf" srcId="{3D5D861A-6239-4716-9C4B-2FF035BC1DA9}" destId="{08D83A21-7A02-4CB3-A85E-264E39C8A495}" srcOrd="14" destOrd="0" presId="urn:microsoft.com/office/officeart/2005/8/layout/cycle8"/>
    <dgm:cxn modelId="{7B2DD76E-C987-4AE6-8823-DF7FB88C7A6C}" type="presParOf" srcId="{3D5D861A-6239-4716-9C4B-2FF035BC1DA9}" destId="{2A261FA5-5585-4E30-A79F-18D9F8A47C79}" srcOrd="15" destOrd="0" presId="urn:microsoft.com/office/officeart/2005/8/layout/cycle8"/>
    <dgm:cxn modelId="{11294563-6A8A-4C0E-A7B3-DFB34472DC9B}" type="presParOf" srcId="{3D5D861A-6239-4716-9C4B-2FF035BC1DA9}" destId="{68CBD6C7-CA25-49D4-9308-02C5EC5577B1}" srcOrd="16" destOrd="0" presId="urn:microsoft.com/office/officeart/2005/8/layout/cycle8"/>
    <dgm:cxn modelId="{221E9DF2-3E54-4863-9484-ABE2E7A57946}" type="presParOf" srcId="{3D5D861A-6239-4716-9C4B-2FF035BC1DA9}" destId="{B8183F62-F8CF-40AF-89F4-B82A40A6D1DB}" srcOrd="17" destOrd="0" presId="urn:microsoft.com/office/officeart/2005/8/layout/cycle8"/>
    <dgm:cxn modelId="{77194583-CEBB-4E2D-A1F4-7AC244A10181}" type="presParOf" srcId="{3D5D861A-6239-4716-9C4B-2FF035BC1DA9}" destId="{6F54D930-4586-4319-9931-D624F225727B}" srcOrd="18" destOrd="0" presId="urn:microsoft.com/office/officeart/2005/8/layout/cycle8"/>
    <dgm:cxn modelId="{82C269C2-FC26-4DA9-B1D6-FC0CC12812DF}" type="presParOf" srcId="{3D5D861A-6239-4716-9C4B-2FF035BC1DA9}" destId="{AD14A4F9-8801-4DB7-9352-7765AA630A8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873AD-371E-4EEC-9DE3-1B5C47C4F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41500-D398-4639-9CE2-49329E513589}">
      <dgm:prSet phldrT="[Text]"/>
      <dgm:spPr>
        <a:solidFill>
          <a:srgbClr val="0070C0"/>
        </a:solidFill>
      </dgm:spPr>
      <dgm:t>
        <a:bodyPr/>
        <a:lstStyle/>
        <a:p>
          <a:r>
            <a:rPr lang="ar-SA" dirty="0" smtClean="0">
              <a:latin typeface="SutonnyMJ" pitchFamily="2" charset="0"/>
            </a:rPr>
            <a:t>علم النحو</a:t>
          </a:r>
          <a:r>
            <a:rPr lang="en-US" dirty="0" smtClean="0">
              <a:latin typeface="SutonnyMJ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SutonnyMJ" pitchFamily="2" charset="0"/>
            </a:rPr>
            <a:t>,</a:t>
          </a:r>
          <a:endParaRPr lang="en-US" dirty="0">
            <a:latin typeface="SutonnyMJ" pitchFamily="2" charset="0"/>
          </a:endParaRPr>
        </a:p>
      </dgm:t>
    </dgm:pt>
    <dgm:pt modelId="{4AF239D2-BDE7-4673-9519-2C39221F4756}" type="parTrans" cxnId="{1D994214-D63C-4577-AE1D-B2D558DCAF8F}">
      <dgm:prSet/>
      <dgm:spPr/>
      <dgm:t>
        <a:bodyPr/>
        <a:lstStyle/>
        <a:p>
          <a:endParaRPr lang="en-US"/>
        </a:p>
      </dgm:t>
    </dgm:pt>
    <dgm:pt modelId="{0C751CD7-D645-45C3-A684-D470A24C565E}" type="sibTrans" cxnId="{1D994214-D63C-4577-AE1D-B2D558DCAF8F}">
      <dgm:prSet/>
      <dgm:spPr/>
      <dgm:t>
        <a:bodyPr/>
        <a:lstStyle/>
        <a:p>
          <a:endParaRPr lang="en-US"/>
        </a:p>
      </dgm:t>
    </dgm:pt>
    <dgm:pt modelId="{CBFBCEFC-81CB-4EC8-8FFE-E152489374F2}">
      <dgm:prSet phldrT="[Text]"/>
      <dgm:spPr>
        <a:solidFill>
          <a:srgbClr val="C00000"/>
        </a:solidFill>
      </dgm:spPr>
      <dgm:t>
        <a:bodyPr/>
        <a:lstStyle/>
        <a:p>
          <a:r>
            <a:rPr lang="ar-SA" dirty="0" smtClean="0">
              <a:latin typeface="SutonnyMJ" pitchFamily="2" charset="0"/>
            </a:rPr>
            <a:t> علم النحو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আলোচ‌্য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SutonnyMJ" pitchFamily="2" charset="0"/>
            </a:rPr>
            <a:t>,</a:t>
          </a:r>
          <a:endParaRPr lang="en-US" dirty="0">
            <a:latin typeface="SutonnyMJ" pitchFamily="2" charset="0"/>
          </a:endParaRPr>
        </a:p>
      </dgm:t>
    </dgm:pt>
    <dgm:pt modelId="{ABB813A6-34E5-4636-A79A-24FFE0C40411}" type="parTrans" cxnId="{966488BF-C2B5-4412-BDB7-554928C32FDD}">
      <dgm:prSet/>
      <dgm:spPr/>
      <dgm:t>
        <a:bodyPr/>
        <a:lstStyle/>
        <a:p>
          <a:endParaRPr lang="en-US"/>
        </a:p>
      </dgm:t>
    </dgm:pt>
    <dgm:pt modelId="{ADF8E019-CDE5-4B15-9813-05044EA788C9}" type="sibTrans" cxnId="{966488BF-C2B5-4412-BDB7-554928C32FDD}">
      <dgm:prSet/>
      <dgm:spPr/>
      <dgm:t>
        <a:bodyPr/>
        <a:lstStyle/>
        <a:p>
          <a:endParaRPr lang="en-US"/>
        </a:p>
      </dgm:t>
    </dgm:pt>
    <dgm:pt modelId="{2DD490FF-EAA7-4DAE-9C94-2433D2C9D0D8}">
      <dgm:prSet phldrT="[Text]"/>
      <dgm:spPr>
        <a:solidFill>
          <a:srgbClr val="00B050"/>
        </a:solidFill>
      </dgm:spPr>
      <dgm:t>
        <a:bodyPr/>
        <a:lstStyle/>
        <a:p>
          <a:r>
            <a:rPr lang="ar-SA" dirty="0" smtClean="0">
              <a:latin typeface="SutonnyMJ" pitchFamily="2" charset="0"/>
            </a:rPr>
            <a:t> علم النحو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উদ্দেশ‌্য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SutonnyMJ" pitchFamily="2" charset="0"/>
          </a:endParaRPr>
        </a:p>
      </dgm:t>
    </dgm:pt>
    <dgm:pt modelId="{49EC82B6-5A2B-4088-9801-B29A8C256FF8}" type="parTrans" cxnId="{8A1E2612-5A47-41A6-A10D-742B47A5059E}">
      <dgm:prSet/>
      <dgm:spPr/>
      <dgm:t>
        <a:bodyPr/>
        <a:lstStyle/>
        <a:p>
          <a:endParaRPr lang="en-US"/>
        </a:p>
      </dgm:t>
    </dgm:pt>
    <dgm:pt modelId="{6C529F65-4074-4BBF-AE29-7EE4F82646F8}" type="sibTrans" cxnId="{8A1E2612-5A47-41A6-A10D-742B47A5059E}">
      <dgm:prSet/>
      <dgm:spPr/>
      <dgm:t>
        <a:bodyPr/>
        <a:lstStyle/>
        <a:p>
          <a:endParaRPr lang="en-US"/>
        </a:p>
      </dgm:t>
    </dgm:pt>
    <dgm:pt modelId="{5A399672-0002-4941-BE4C-967C47BF060D}" type="pres">
      <dgm:prSet presAssocID="{43B873AD-371E-4EEC-9DE3-1B5C47C4F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8397F3-A756-427D-A8E0-242858D15413}" type="pres">
      <dgm:prSet presAssocID="{43B873AD-371E-4EEC-9DE3-1B5C47C4F102}" presName="Name1" presStyleCnt="0"/>
      <dgm:spPr/>
    </dgm:pt>
    <dgm:pt modelId="{8D5FDAA3-3080-4E0A-AA77-86F957ED3B56}" type="pres">
      <dgm:prSet presAssocID="{43B873AD-371E-4EEC-9DE3-1B5C47C4F102}" presName="cycle" presStyleCnt="0"/>
      <dgm:spPr/>
    </dgm:pt>
    <dgm:pt modelId="{D287FCDA-C59C-4A3E-82F6-DA406D3B2D38}" type="pres">
      <dgm:prSet presAssocID="{43B873AD-371E-4EEC-9DE3-1B5C47C4F102}" presName="srcNode" presStyleLbl="node1" presStyleIdx="0" presStyleCnt="3"/>
      <dgm:spPr/>
    </dgm:pt>
    <dgm:pt modelId="{99FC6105-FB5D-46FE-919B-E5937F5B0CCB}" type="pres">
      <dgm:prSet presAssocID="{43B873AD-371E-4EEC-9DE3-1B5C47C4F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147CC383-D55C-4606-968D-B1B45124DB22}" type="pres">
      <dgm:prSet presAssocID="{43B873AD-371E-4EEC-9DE3-1B5C47C4F102}" presName="extraNode" presStyleLbl="node1" presStyleIdx="0" presStyleCnt="3"/>
      <dgm:spPr/>
    </dgm:pt>
    <dgm:pt modelId="{C28B1865-3BA3-4CB9-BF05-8BBA17C3567C}" type="pres">
      <dgm:prSet presAssocID="{43B873AD-371E-4EEC-9DE3-1B5C47C4F102}" presName="dstNode" presStyleLbl="node1" presStyleIdx="0" presStyleCnt="3"/>
      <dgm:spPr/>
    </dgm:pt>
    <dgm:pt modelId="{8D244B4F-2AD5-4DBB-96F0-986E719A6928}" type="pres">
      <dgm:prSet presAssocID="{D9F41500-D398-4639-9CE2-49329E513589}" presName="text_1" presStyleLbl="node1" presStyleIdx="0" presStyleCnt="3" custScaleX="98718" custLinFactNeighborY="-1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3297E-555D-4847-8284-DC5223E69282}" type="pres">
      <dgm:prSet presAssocID="{D9F41500-D398-4639-9CE2-49329E513589}" presName="accent_1" presStyleCnt="0"/>
      <dgm:spPr/>
    </dgm:pt>
    <dgm:pt modelId="{9E47B187-A968-4647-93BE-FF376C458437}" type="pres">
      <dgm:prSet presAssocID="{D9F41500-D398-4639-9CE2-49329E513589}" presName="accentRepeatNode" presStyleLbl="solidFgAcc1" presStyleIdx="0" presStyleCnt="3"/>
      <dgm:spPr>
        <a:solidFill>
          <a:srgbClr val="C00000"/>
        </a:solidFill>
      </dgm:spPr>
    </dgm:pt>
    <dgm:pt modelId="{94B1674C-F213-459E-A6AA-414904336817}" type="pres">
      <dgm:prSet presAssocID="{CBFBCEFC-81CB-4EC8-8FFE-E152489374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DBE25-272F-4B94-9A54-8B859FF7C928}" type="pres">
      <dgm:prSet presAssocID="{CBFBCEFC-81CB-4EC8-8FFE-E152489374F2}" presName="accent_2" presStyleCnt="0"/>
      <dgm:spPr/>
    </dgm:pt>
    <dgm:pt modelId="{A310F784-AD17-41B2-8B49-7DC425523A03}" type="pres">
      <dgm:prSet presAssocID="{CBFBCEFC-81CB-4EC8-8FFE-E152489374F2}" presName="accentRepeatNode" presStyleLbl="solidFgAcc1" presStyleIdx="1" presStyleCnt="3"/>
      <dgm:spPr>
        <a:solidFill>
          <a:srgbClr val="FFC000"/>
        </a:solidFill>
      </dgm:spPr>
    </dgm:pt>
    <dgm:pt modelId="{9EA8E198-A247-4608-A096-62480B8F4D8C}" type="pres">
      <dgm:prSet presAssocID="{2DD490FF-EAA7-4DAE-9C94-2433D2C9D0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CD942-5F0D-4B9C-ADD1-10D06295F3BC}" type="pres">
      <dgm:prSet presAssocID="{2DD490FF-EAA7-4DAE-9C94-2433D2C9D0D8}" presName="accent_3" presStyleCnt="0"/>
      <dgm:spPr/>
    </dgm:pt>
    <dgm:pt modelId="{4CDA63BC-9BCF-48BC-8A04-929075BFE099}" type="pres">
      <dgm:prSet presAssocID="{2DD490FF-EAA7-4DAE-9C94-2433D2C9D0D8}" presName="accentRepeatNode" presStyleLbl="solidFgAcc1" presStyleIdx="2" presStyleCnt="3"/>
      <dgm:spPr>
        <a:solidFill>
          <a:srgbClr val="7030A0"/>
        </a:solidFill>
      </dgm:spPr>
    </dgm:pt>
  </dgm:ptLst>
  <dgm:cxnLst>
    <dgm:cxn modelId="{94807DBF-8F8D-4E52-966A-4F9CC9FE06F4}" type="presOf" srcId="{CBFBCEFC-81CB-4EC8-8FFE-E152489374F2}" destId="{94B1674C-F213-459E-A6AA-414904336817}" srcOrd="0" destOrd="0" presId="urn:microsoft.com/office/officeart/2008/layout/VerticalCurvedList"/>
    <dgm:cxn modelId="{1D994214-D63C-4577-AE1D-B2D558DCAF8F}" srcId="{43B873AD-371E-4EEC-9DE3-1B5C47C4F102}" destId="{D9F41500-D398-4639-9CE2-49329E513589}" srcOrd="0" destOrd="0" parTransId="{4AF239D2-BDE7-4673-9519-2C39221F4756}" sibTransId="{0C751CD7-D645-45C3-A684-D470A24C565E}"/>
    <dgm:cxn modelId="{2958F04F-4D41-4BC1-8874-6B1539A58BA9}" type="presOf" srcId="{D9F41500-D398-4639-9CE2-49329E513589}" destId="{8D244B4F-2AD5-4DBB-96F0-986E719A6928}" srcOrd="0" destOrd="0" presId="urn:microsoft.com/office/officeart/2008/layout/VerticalCurvedList"/>
    <dgm:cxn modelId="{D92B33AF-26DB-472A-A993-5DE527AAB6AC}" type="presOf" srcId="{2DD490FF-EAA7-4DAE-9C94-2433D2C9D0D8}" destId="{9EA8E198-A247-4608-A096-62480B8F4D8C}" srcOrd="0" destOrd="0" presId="urn:microsoft.com/office/officeart/2008/layout/VerticalCurvedList"/>
    <dgm:cxn modelId="{966488BF-C2B5-4412-BDB7-554928C32FDD}" srcId="{43B873AD-371E-4EEC-9DE3-1B5C47C4F102}" destId="{CBFBCEFC-81CB-4EC8-8FFE-E152489374F2}" srcOrd="1" destOrd="0" parTransId="{ABB813A6-34E5-4636-A79A-24FFE0C40411}" sibTransId="{ADF8E019-CDE5-4B15-9813-05044EA788C9}"/>
    <dgm:cxn modelId="{CA06742F-BAE3-4A92-840C-E326F7818F85}" type="presOf" srcId="{43B873AD-371E-4EEC-9DE3-1B5C47C4F102}" destId="{5A399672-0002-4941-BE4C-967C47BF060D}" srcOrd="0" destOrd="0" presId="urn:microsoft.com/office/officeart/2008/layout/VerticalCurvedList"/>
    <dgm:cxn modelId="{EF5C375E-D39C-4406-A169-E9B2CB16D650}" type="presOf" srcId="{0C751CD7-D645-45C3-A684-D470A24C565E}" destId="{99FC6105-FB5D-46FE-919B-E5937F5B0CCB}" srcOrd="0" destOrd="0" presId="urn:microsoft.com/office/officeart/2008/layout/VerticalCurvedList"/>
    <dgm:cxn modelId="{8A1E2612-5A47-41A6-A10D-742B47A5059E}" srcId="{43B873AD-371E-4EEC-9DE3-1B5C47C4F102}" destId="{2DD490FF-EAA7-4DAE-9C94-2433D2C9D0D8}" srcOrd="2" destOrd="0" parTransId="{49EC82B6-5A2B-4088-9801-B29A8C256FF8}" sibTransId="{6C529F65-4074-4BBF-AE29-7EE4F82646F8}"/>
    <dgm:cxn modelId="{6A9F56F4-8401-49B5-8793-6384490E8BA8}" type="presParOf" srcId="{5A399672-0002-4941-BE4C-967C47BF060D}" destId="{5D8397F3-A756-427D-A8E0-242858D15413}" srcOrd="0" destOrd="0" presId="urn:microsoft.com/office/officeart/2008/layout/VerticalCurvedList"/>
    <dgm:cxn modelId="{6274B4A1-AF1A-41D8-8F46-2F8769163258}" type="presParOf" srcId="{5D8397F3-A756-427D-A8E0-242858D15413}" destId="{8D5FDAA3-3080-4E0A-AA77-86F957ED3B56}" srcOrd="0" destOrd="0" presId="urn:microsoft.com/office/officeart/2008/layout/VerticalCurvedList"/>
    <dgm:cxn modelId="{CCB1513E-4F0A-4953-BAF6-9E3CEB4C87E1}" type="presParOf" srcId="{8D5FDAA3-3080-4E0A-AA77-86F957ED3B56}" destId="{D287FCDA-C59C-4A3E-82F6-DA406D3B2D38}" srcOrd="0" destOrd="0" presId="urn:microsoft.com/office/officeart/2008/layout/VerticalCurvedList"/>
    <dgm:cxn modelId="{8075E9ED-1EB4-4A59-82B4-216F99017EDA}" type="presParOf" srcId="{8D5FDAA3-3080-4E0A-AA77-86F957ED3B56}" destId="{99FC6105-FB5D-46FE-919B-E5937F5B0CCB}" srcOrd="1" destOrd="0" presId="urn:microsoft.com/office/officeart/2008/layout/VerticalCurvedList"/>
    <dgm:cxn modelId="{8E0DB9F8-73C4-4B6A-AA42-10B249676BDE}" type="presParOf" srcId="{8D5FDAA3-3080-4E0A-AA77-86F957ED3B56}" destId="{147CC383-D55C-4606-968D-B1B45124DB22}" srcOrd="2" destOrd="0" presId="urn:microsoft.com/office/officeart/2008/layout/VerticalCurvedList"/>
    <dgm:cxn modelId="{204C5920-40CD-401D-A44A-EB80244C5562}" type="presParOf" srcId="{8D5FDAA3-3080-4E0A-AA77-86F957ED3B56}" destId="{C28B1865-3BA3-4CB9-BF05-8BBA17C3567C}" srcOrd="3" destOrd="0" presId="urn:microsoft.com/office/officeart/2008/layout/VerticalCurvedList"/>
    <dgm:cxn modelId="{F996CB3C-B976-4269-B101-26EFA0FD5F1D}" type="presParOf" srcId="{5D8397F3-A756-427D-A8E0-242858D15413}" destId="{8D244B4F-2AD5-4DBB-96F0-986E719A6928}" srcOrd="1" destOrd="0" presId="urn:microsoft.com/office/officeart/2008/layout/VerticalCurvedList"/>
    <dgm:cxn modelId="{D63B9E05-CD39-468A-82AB-4A0C6CA8B751}" type="presParOf" srcId="{5D8397F3-A756-427D-A8E0-242858D15413}" destId="{DED3297E-555D-4847-8284-DC5223E69282}" srcOrd="2" destOrd="0" presId="urn:microsoft.com/office/officeart/2008/layout/VerticalCurvedList"/>
    <dgm:cxn modelId="{4FD862AD-B0C4-4672-BD5D-BD93F0136DC1}" type="presParOf" srcId="{DED3297E-555D-4847-8284-DC5223E69282}" destId="{9E47B187-A968-4647-93BE-FF376C458437}" srcOrd="0" destOrd="0" presId="urn:microsoft.com/office/officeart/2008/layout/VerticalCurvedList"/>
    <dgm:cxn modelId="{490C6E6F-CD2A-4A1D-A75A-BE55E444124F}" type="presParOf" srcId="{5D8397F3-A756-427D-A8E0-242858D15413}" destId="{94B1674C-F213-459E-A6AA-414904336817}" srcOrd="3" destOrd="0" presId="urn:microsoft.com/office/officeart/2008/layout/VerticalCurvedList"/>
    <dgm:cxn modelId="{38E560E5-9BB5-4598-9EAE-D82B07A88BDB}" type="presParOf" srcId="{5D8397F3-A756-427D-A8E0-242858D15413}" destId="{EE4DBE25-272F-4B94-9A54-8B859FF7C928}" srcOrd="4" destOrd="0" presId="urn:microsoft.com/office/officeart/2008/layout/VerticalCurvedList"/>
    <dgm:cxn modelId="{E64DE7EB-4AAD-40F3-9E10-43419C73A7ED}" type="presParOf" srcId="{EE4DBE25-272F-4B94-9A54-8B859FF7C928}" destId="{A310F784-AD17-41B2-8B49-7DC425523A03}" srcOrd="0" destOrd="0" presId="urn:microsoft.com/office/officeart/2008/layout/VerticalCurvedList"/>
    <dgm:cxn modelId="{29309B76-FB5B-4F1B-A127-94AB0F273269}" type="presParOf" srcId="{5D8397F3-A756-427D-A8E0-242858D15413}" destId="{9EA8E198-A247-4608-A096-62480B8F4D8C}" srcOrd="5" destOrd="0" presId="urn:microsoft.com/office/officeart/2008/layout/VerticalCurvedList"/>
    <dgm:cxn modelId="{F239165C-77D3-48CD-BBEE-7D194F962910}" type="presParOf" srcId="{5D8397F3-A756-427D-A8E0-242858D15413}" destId="{FF5CD942-5F0D-4B9C-ADD1-10D06295F3BC}" srcOrd="6" destOrd="0" presId="urn:microsoft.com/office/officeart/2008/layout/VerticalCurvedList"/>
    <dgm:cxn modelId="{445339B5-6358-4261-9B09-465047A68C89}" type="presParOf" srcId="{FF5CD942-5F0D-4B9C-ADD1-10D06295F3BC}" destId="{4CDA63BC-9BCF-48BC-8A04-929075BFE0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FDAC8-0C23-4774-A59C-EFE0D0D0EAE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FEF98-1704-41F3-A8A7-BD4804F48C4F}">
      <dgm:prSet phldrT="[Text]" custT="1"/>
      <dgm:spPr>
        <a:solidFill>
          <a:srgbClr val="E848BA"/>
        </a:solidFill>
      </dgm:spPr>
      <dgm:t>
        <a:bodyPr/>
        <a:lstStyle/>
        <a:p>
          <a:r>
            <a:rPr lang="ar-SA" sz="5400" dirty="0" smtClean="0">
              <a:solidFill>
                <a:schemeClr val="tx1"/>
              </a:solidFill>
            </a:rPr>
            <a:t>تعريف </a:t>
          </a:r>
        </a:p>
        <a:p>
          <a:r>
            <a:rPr lang="ar-SA" sz="5400" dirty="0" smtClean="0">
              <a:solidFill>
                <a:schemeClr val="tx1"/>
              </a:solidFill>
            </a:rPr>
            <a:t>علم النحو</a:t>
          </a:r>
          <a:endParaRPr lang="en-US" sz="5400" dirty="0">
            <a:solidFill>
              <a:schemeClr val="tx1"/>
            </a:solidFill>
          </a:endParaRPr>
        </a:p>
      </dgm:t>
    </dgm:pt>
    <dgm:pt modelId="{9E8BEF27-CCA2-49C1-838F-B73771575921}" type="parTrans" cxnId="{9AD54F6D-768D-452C-A553-A9D0DA616F3E}">
      <dgm:prSet/>
      <dgm:spPr/>
      <dgm:t>
        <a:bodyPr/>
        <a:lstStyle/>
        <a:p>
          <a:endParaRPr lang="en-US"/>
        </a:p>
      </dgm:t>
    </dgm:pt>
    <dgm:pt modelId="{768CF163-8603-492D-8C23-AE54819256E2}" type="sibTrans" cxnId="{9AD54F6D-768D-452C-A553-A9D0DA616F3E}">
      <dgm:prSet/>
      <dgm:spPr/>
      <dgm:t>
        <a:bodyPr/>
        <a:lstStyle/>
        <a:p>
          <a:endParaRPr lang="en-US"/>
        </a:p>
      </dgm:t>
    </dgm:pt>
    <dgm:pt modelId="{3A10A940-5D3D-498F-BD69-42C789D60DCF}">
      <dgm:prSet phldrT="[Text]" custT="1"/>
      <dgm:spPr>
        <a:solidFill>
          <a:srgbClr val="FFFF00"/>
        </a:solidFill>
      </dgm:spPr>
      <dgm:t>
        <a:bodyPr/>
        <a:lstStyle/>
        <a:p>
          <a:pPr algn="l"/>
          <a:endParaRPr lang="en-US" sz="2800" dirty="0" smtClean="0">
            <a:solidFill>
              <a:srgbClr val="00B050"/>
            </a:solidFill>
          </a:endParaRPr>
        </a:p>
        <a:p>
          <a:pPr algn="ctr"/>
          <a:r>
            <a:rPr lang="ar-SA" sz="2800" b="1" u="sng" dirty="0" smtClean="0">
              <a:solidFill>
                <a:srgbClr val="00B050"/>
              </a:solidFill>
            </a:rPr>
            <a:t>المعنى لغة</a:t>
          </a:r>
        </a:p>
        <a:p>
          <a:pPr algn="l"/>
          <a:r>
            <a:rPr lang="ar-SA" sz="2800" dirty="0" smtClean="0">
              <a:solidFill>
                <a:srgbClr val="00B050"/>
              </a:solidFill>
            </a:rPr>
            <a:t>علم النحو</a:t>
          </a:r>
          <a:r>
            <a:rPr lang="ar-SA" sz="2800" dirty="0" smtClean="0">
              <a:solidFill>
                <a:srgbClr val="00B050"/>
              </a:solidFill>
              <a:latin typeface="SutonnyMJ" pitchFamily="2" charset="0"/>
              <a:sym typeface="Wingdings" panose="05000000000000000000" pitchFamily="2" charset="2"/>
            </a:rPr>
            <a:t>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যৌগিক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বাক‌্য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algn="l"/>
          <a:r>
            <a:rPr lang="ar-SA" sz="2800" dirty="0" smtClean="0">
              <a:solidFill>
                <a:srgbClr val="00B050"/>
              </a:solidFill>
              <a:latin typeface="SutonnyMJ" pitchFamily="2" charset="0"/>
            </a:rPr>
            <a:t> علم</a:t>
          </a:r>
          <a:r>
            <a:rPr lang="ar-SA" sz="2800" dirty="0" smtClean="0">
              <a:solidFill>
                <a:srgbClr val="00B050"/>
              </a:solidFill>
              <a:latin typeface="SutonnyMJ" pitchFamily="2" charset="0"/>
              <a:sym typeface="Wingdings" panose="05000000000000000000" pitchFamily="2" charset="2"/>
            </a:rPr>
            <a:t>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অর্থ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-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বিদ‌্যা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জানা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জ্ঞান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শাস্ত্র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ইত‌্যাদি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।</a:t>
          </a:r>
          <a:endParaRPr lang="en-US" sz="2800" dirty="0" smtClean="0">
            <a:solidFill>
              <a:srgbClr val="00B050"/>
            </a:solidFill>
            <a:latin typeface="SutonnyMJ" pitchFamily="2" charset="0"/>
            <a:sym typeface="Wingdings" panose="05000000000000000000" pitchFamily="2" charset="2"/>
          </a:endParaRPr>
        </a:p>
        <a:p>
          <a:pPr algn="l"/>
          <a:r>
            <a:rPr lang="ar-SA" sz="2800" dirty="0" smtClean="0">
              <a:solidFill>
                <a:srgbClr val="00B050"/>
              </a:solidFill>
              <a:latin typeface="SutonnyMJ" pitchFamily="2" charset="0"/>
            </a:rPr>
            <a:t> النحو </a:t>
          </a:r>
          <a:r>
            <a:rPr lang="ar-SA" sz="2800" dirty="0" smtClean="0">
              <a:solidFill>
                <a:srgbClr val="00B050"/>
              </a:solidFill>
              <a:latin typeface="SutonnyMJ" pitchFamily="2" charset="0"/>
              <a:sym typeface="Wingdings" panose="05000000000000000000" pitchFamily="2" charset="2"/>
            </a:rPr>
            <a:t></a:t>
          </a:r>
          <a:r>
            <a:rPr lang="en-US" sz="2800" dirty="0" smtClean="0">
              <a:solidFill>
                <a:srgbClr val="00B050"/>
              </a:solidFill>
              <a:latin typeface="SutonnyMJ" pitchFamily="2" charset="0"/>
            </a:rPr>
            <a:t>A_©-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ইচ্ছা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পোষণ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পথ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2800" dirty="0" smtClean="0">
              <a:solidFill>
                <a:srgbClr val="00B050"/>
              </a:solidFill>
              <a:latin typeface="SutonnyMJ" pitchFamily="2" charset="0"/>
            </a:rPr>
            <a:t>|</a:t>
          </a:r>
        </a:p>
        <a:p>
          <a:pPr algn="l"/>
          <a:r>
            <a:rPr lang="ar-SA" sz="2800" dirty="0" smtClean="0">
              <a:solidFill>
                <a:srgbClr val="00B050"/>
              </a:solidFill>
              <a:latin typeface="SutonnyMJ" pitchFamily="2" charset="0"/>
            </a:rPr>
            <a:t> علم النحو</a:t>
          </a:r>
          <a:r>
            <a:rPr lang="ar-SA" sz="2800" dirty="0" smtClean="0">
              <a:solidFill>
                <a:srgbClr val="00B050"/>
              </a:solidFill>
              <a:latin typeface="SutonnyMJ" pitchFamily="2" charset="0"/>
              <a:sym typeface="Wingdings" panose="05000000000000000000" pitchFamily="2" charset="2"/>
            </a:rPr>
            <a:t></a:t>
          </a:r>
          <a:r>
            <a:rPr lang="en-US" sz="2800" dirty="0" smtClean="0">
              <a:solidFill>
                <a:srgbClr val="00B050"/>
              </a:solidFill>
              <a:latin typeface="SutonnyMJ" pitchFamily="2" charset="0"/>
            </a:rPr>
            <a:t>A_©-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নাহুর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নাহু</a:t>
          </a:r>
          <a:r>
            <a: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2800" dirty="0" smtClean="0">
              <a:solidFill>
                <a:srgbClr val="00B050"/>
              </a:solidFill>
              <a:latin typeface="SutonnyMJ" pitchFamily="2" charset="0"/>
            </a:rPr>
            <a:t>|</a:t>
          </a:r>
          <a:endParaRPr lang="ar-SA" sz="2800" dirty="0" smtClean="0">
            <a:solidFill>
              <a:srgbClr val="00B050"/>
            </a:solidFill>
            <a:latin typeface="SutonnyMJ" pitchFamily="2" charset="0"/>
          </a:endParaRPr>
        </a:p>
        <a:p>
          <a:pPr algn="l"/>
          <a:endParaRPr lang="en-US" sz="2800" dirty="0">
            <a:solidFill>
              <a:srgbClr val="00B050"/>
            </a:solidFill>
          </a:endParaRPr>
        </a:p>
      </dgm:t>
    </dgm:pt>
    <dgm:pt modelId="{66A24EE4-B328-4E85-AFC8-35D050466AD7}" type="parTrans" cxnId="{AE349BB8-5722-47C4-9200-4E07E7D2DFD1}">
      <dgm:prSet/>
      <dgm:spPr/>
      <dgm:t>
        <a:bodyPr/>
        <a:lstStyle/>
        <a:p>
          <a:endParaRPr lang="en-US"/>
        </a:p>
      </dgm:t>
    </dgm:pt>
    <dgm:pt modelId="{2998F421-65C6-411A-ABB0-96B9C1C0648E}" type="sibTrans" cxnId="{AE349BB8-5722-47C4-9200-4E07E7D2DFD1}">
      <dgm:prSet/>
      <dgm:spPr/>
      <dgm:t>
        <a:bodyPr/>
        <a:lstStyle/>
        <a:p>
          <a:endParaRPr lang="en-US"/>
        </a:p>
      </dgm:t>
    </dgm:pt>
    <dgm:pt modelId="{4ECD25F7-4988-4BFF-BB8C-84CE9D62FF96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ar-SA" sz="3000" b="1" u="sng" dirty="0" smtClean="0">
              <a:solidFill>
                <a:schemeClr val="bg1"/>
              </a:solidFill>
              <a:latin typeface="SutonnyMJ" pitchFamily="2" charset="0"/>
              <a:sym typeface="Wingdings" panose="05000000000000000000" pitchFamily="2" charset="2"/>
            </a:rPr>
            <a:t>التعريف اصطلاحا</a:t>
          </a:r>
          <a:endParaRPr lang="en-US" sz="3000" b="1" u="sng" dirty="0" smtClean="0">
            <a:solidFill>
              <a:schemeClr val="bg1"/>
            </a:solidFill>
            <a:latin typeface="SutonnyMJ" pitchFamily="2" charset="0"/>
            <a:sym typeface="Wingdings" panose="05000000000000000000" pitchFamily="2" charset="2"/>
          </a:endParaRPr>
        </a:p>
        <a:p>
          <a:pPr algn="ctr"/>
          <a:r>
            <a:rPr lang="ar-SA" sz="3000" dirty="0" smtClean="0">
              <a:solidFill>
                <a:schemeClr val="bg1"/>
              </a:solidFill>
              <a:latin typeface="SutonnyMJ" pitchFamily="2" charset="0"/>
              <a:sym typeface="Wingdings" panose="05000000000000000000" pitchFamily="2" charset="2"/>
            </a:rPr>
            <a:t> </a:t>
          </a:r>
          <a:r>
            <a:rPr lang="ar-SA" sz="3200" dirty="0" smtClean="0">
              <a:solidFill>
                <a:schemeClr val="bg1"/>
              </a:solidFill>
              <a:latin typeface="SutonnyMJ" pitchFamily="2" charset="0"/>
              <a:sym typeface="Wingdings" panose="05000000000000000000" pitchFamily="2" charset="2"/>
            </a:rPr>
            <a:t>هو علم بأصول يعرف بها أحوال أواخر الكلم الثلاث من حيث الإعراب و البناء و كيفية تركيب بعضها مع بعض.</a:t>
          </a:r>
        </a:p>
        <a:p>
          <a:pPr algn="l"/>
          <a:r>
            <a:rPr lang="en-US" sz="3000" dirty="0" smtClean="0">
              <a:solidFill>
                <a:schemeClr val="bg1"/>
              </a:solidFill>
              <a:latin typeface="SutonnyMJ" pitchFamily="2" charset="0"/>
            </a:rPr>
            <a:t>A_©</a:t>
          </a:r>
          <a:r>
            <a:rPr lang="en-US" sz="3000" dirty="0" err="1" smtClean="0">
              <a:solidFill>
                <a:schemeClr val="bg1"/>
              </a:solidFill>
              <a:latin typeface="SutonnyMJ" pitchFamily="2" charset="0"/>
            </a:rPr>
            <a:t>vr</a:t>
          </a:r>
          <a:r>
            <a:rPr lang="en-US" sz="3000" dirty="0" smtClean="0">
              <a:solidFill>
                <a:schemeClr val="bg1"/>
              </a:solidFill>
              <a:latin typeface="SutonnyMJ" pitchFamily="2" charset="0"/>
            </a:rPr>
            <a:t>, </a:t>
          </a:r>
          <a:r>
            <a:rPr lang="ar-SA" sz="3000" dirty="0" smtClean="0">
              <a:solidFill>
                <a:schemeClr val="bg1"/>
              </a:solidFill>
              <a:latin typeface="SutonnyMJ" pitchFamily="2" charset="0"/>
            </a:rPr>
            <a:t>علم النحو</a:t>
          </a:r>
          <a:r>
            <a:rPr lang="en-US" sz="3000" dirty="0" smtClean="0">
              <a:solidFill>
                <a:schemeClr val="bg1"/>
              </a:solidFill>
              <a:latin typeface="SutonnyMJ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ইলমে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নাহু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</a:p>
        <a:p>
          <a:pPr algn="l"/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যার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দ্বারা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মু’রাব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ও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মাবনী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হওয়ার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দিক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থেকে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আরবি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বাক‌্যের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শেষের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অবস্থাসমূহ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জানা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যায়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এবং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বিভিন্ন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শব্দের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পরস্পর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সংযোজন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করে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বাক‌্য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গঠন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করার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পদ্ধতি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জানা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যায়</a:t>
          </a:r>
          <a:r>
            <a: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।</a:t>
          </a:r>
          <a:r>
            <a:rPr lang="en-US" sz="3000" dirty="0" smtClean="0">
              <a:solidFill>
                <a:schemeClr val="bg1"/>
              </a:solidFill>
              <a:latin typeface="SutonnyMJ" pitchFamily="2" charset="0"/>
            </a:rPr>
            <a:t> </a:t>
          </a:r>
          <a:endParaRPr lang="en-US" sz="3000" dirty="0">
            <a:solidFill>
              <a:schemeClr val="bg1"/>
            </a:solidFill>
            <a:latin typeface="SutonnyMJ" pitchFamily="2" charset="0"/>
          </a:endParaRPr>
        </a:p>
      </dgm:t>
    </dgm:pt>
    <dgm:pt modelId="{1F8BBA87-81B2-4859-A284-F196732F9972}" type="parTrans" cxnId="{1AF185D1-FAA1-4D43-82B7-6A6136EEA210}">
      <dgm:prSet/>
      <dgm:spPr/>
      <dgm:t>
        <a:bodyPr/>
        <a:lstStyle/>
        <a:p>
          <a:endParaRPr lang="en-US"/>
        </a:p>
      </dgm:t>
    </dgm:pt>
    <dgm:pt modelId="{FF4F48EF-620D-453F-8415-BCFBDB6C4485}" type="sibTrans" cxnId="{1AF185D1-FAA1-4D43-82B7-6A6136EEA210}">
      <dgm:prSet/>
      <dgm:spPr/>
      <dgm:t>
        <a:bodyPr/>
        <a:lstStyle/>
        <a:p>
          <a:endParaRPr lang="en-US"/>
        </a:p>
      </dgm:t>
    </dgm:pt>
    <dgm:pt modelId="{69B120A1-FEC0-4EC3-8A66-DBBA3EA73927}" type="pres">
      <dgm:prSet presAssocID="{90FFDAC8-0C23-4774-A59C-EFE0D0D0EA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47319B-2653-4AD3-8CC3-374E16AEE69C}" type="pres">
      <dgm:prSet presAssocID="{85EFEF98-1704-41F3-A8A7-BD4804F48C4F}" presName="root1" presStyleCnt="0"/>
      <dgm:spPr/>
    </dgm:pt>
    <dgm:pt modelId="{94989E55-FE14-47D6-8639-80A982F49147}" type="pres">
      <dgm:prSet presAssocID="{85EFEF98-1704-41F3-A8A7-BD4804F48C4F}" presName="LevelOneTextNode" presStyleLbl="node0" presStyleIdx="0" presStyleCnt="1" custScaleX="56866" custScaleY="125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9827C9-384A-450B-9722-5FC4E4C95062}" type="pres">
      <dgm:prSet presAssocID="{85EFEF98-1704-41F3-A8A7-BD4804F48C4F}" presName="level2hierChild" presStyleCnt="0"/>
      <dgm:spPr/>
    </dgm:pt>
    <dgm:pt modelId="{4404F27E-22BC-4339-8580-A6ABB465075B}" type="pres">
      <dgm:prSet presAssocID="{66A24EE4-B328-4E85-AFC8-35D050466AD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A020C45-8B9F-4EFE-98F6-F19685B93EE2}" type="pres">
      <dgm:prSet presAssocID="{66A24EE4-B328-4E85-AFC8-35D050466AD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5085C0E-99AF-4CF9-8549-64B83E0143A9}" type="pres">
      <dgm:prSet presAssocID="{3A10A940-5D3D-498F-BD69-42C789D60DCF}" presName="root2" presStyleCnt="0"/>
      <dgm:spPr/>
    </dgm:pt>
    <dgm:pt modelId="{E48EFBD5-7395-439B-AD98-4736FA3D37A1}" type="pres">
      <dgm:prSet presAssocID="{3A10A940-5D3D-498F-BD69-42C789D60DCF}" presName="LevelTwoTextNode" presStyleLbl="node2" presStyleIdx="0" presStyleCnt="2" custScaleX="193095" custScaleY="148453" custLinFactNeighborX="-3266" custLinFactNeighborY="10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B9F54B-96AD-4071-BD26-3B93AF2B50E0}" type="pres">
      <dgm:prSet presAssocID="{3A10A940-5D3D-498F-BD69-42C789D60DCF}" presName="level3hierChild" presStyleCnt="0"/>
      <dgm:spPr/>
    </dgm:pt>
    <dgm:pt modelId="{A14F299A-3542-47D9-BB01-CF938C09686E}" type="pres">
      <dgm:prSet presAssocID="{1F8BBA87-81B2-4859-A284-F196732F997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B4D200F-59D1-4511-B265-6FCDDFEAB487}" type="pres">
      <dgm:prSet presAssocID="{1F8BBA87-81B2-4859-A284-F196732F997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565CD7C-C5AB-4C23-BBBB-1C9ACEE246A0}" type="pres">
      <dgm:prSet presAssocID="{4ECD25F7-4988-4BFF-BB8C-84CE9D62FF96}" presName="root2" presStyleCnt="0"/>
      <dgm:spPr/>
    </dgm:pt>
    <dgm:pt modelId="{0390DB15-8971-49D0-82B1-77C2CB28D6FE}" type="pres">
      <dgm:prSet presAssocID="{4ECD25F7-4988-4BFF-BB8C-84CE9D62FF96}" presName="LevelTwoTextNode" presStyleLbl="node2" presStyleIdx="1" presStyleCnt="2" custScaleX="217686" custScaleY="189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49953-EA67-47FA-B0F0-34B967B5824C}" type="pres">
      <dgm:prSet presAssocID="{4ECD25F7-4988-4BFF-BB8C-84CE9D62FF96}" presName="level3hierChild" presStyleCnt="0"/>
      <dgm:spPr/>
    </dgm:pt>
  </dgm:ptLst>
  <dgm:cxnLst>
    <dgm:cxn modelId="{9AD54F6D-768D-452C-A553-A9D0DA616F3E}" srcId="{90FFDAC8-0C23-4774-A59C-EFE0D0D0EAE8}" destId="{85EFEF98-1704-41F3-A8A7-BD4804F48C4F}" srcOrd="0" destOrd="0" parTransId="{9E8BEF27-CCA2-49C1-838F-B73771575921}" sibTransId="{768CF163-8603-492D-8C23-AE54819256E2}"/>
    <dgm:cxn modelId="{55365C5B-CF7C-4B37-93EB-192F003F38CD}" type="presOf" srcId="{4ECD25F7-4988-4BFF-BB8C-84CE9D62FF96}" destId="{0390DB15-8971-49D0-82B1-77C2CB28D6FE}" srcOrd="0" destOrd="0" presId="urn:microsoft.com/office/officeart/2005/8/layout/hierarchy2"/>
    <dgm:cxn modelId="{B046C616-672B-4C4E-8EB1-C75BBD7592A8}" type="presOf" srcId="{3A10A940-5D3D-498F-BD69-42C789D60DCF}" destId="{E48EFBD5-7395-439B-AD98-4736FA3D37A1}" srcOrd="0" destOrd="0" presId="urn:microsoft.com/office/officeart/2005/8/layout/hierarchy2"/>
    <dgm:cxn modelId="{1AF185D1-FAA1-4D43-82B7-6A6136EEA210}" srcId="{85EFEF98-1704-41F3-A8A7-BD4804F48C4F}" destId="{4ECD25F7-4988-4BFF-BB8C-84CE9D62FF96}" srcOrd="1" destOrd="0" parTransId="{1F8BBA87-81B2-4859-A284-F196732F9972}" sibTransId="{FF4F48EF-620D-453F-8415-BCFBDB6C4485}"/>
    <dgm:cxn modelId="{FE2E3C31-A741-4C8D-B102-86166B125F49}" type="presOf" srcId="{1F8BBA87-81B2-4859-A284-F196732F9972}" destId="{A14F299A-3542-47D9-BB01-CF938C09686E}" srcOrd="0" destOrd="0" presId="urn:microsoft.com/office/officeart/2005/8/layout/hierarchy2"/>
    <dgm:cxn modelId="{73F68BE7-C032-4EB1-9327-7E5D4270585D}" type="presOf" srcId="{66A24EE4-B328-4E85-AFC8-35D050466AD7}" destId="{4404F27E-22BC-4339-8580-A6ABB465075B}" srcOrd="0" destOrd="0" presId="urn:microsoft.com/office/officeart/2005/8/layout/hierarchy2"/>
    <dgm:cxn modelId="{D0555D70-B72B-4F62-8577-D6D7B3849ACB}" type="presOf" srcId="{66A24EE4-B328-4E85-AFC8-35D050466AD7}" destId="{AA020C45-8B9F-4EFE-98F6-F19685B93EE2}" srcOrd="1" destOrd="0" presId="urn:microsoft.com/office/officeart/2005/8/layout/hierarchy2"/>
    <dgm:cxn modelId="{AE349BB8-5722-47C4-9200-4E07E7D2DFD1}" srcId="{85EFEF98-1704-41F3-A8A7-BD4804F48C4F}" destId="{3A10A940-5D3D-498F-BD69-42C789D60DCF}" srcOrd="0" destOrd="0" parTransId="{66A24EE4-B328-4E85-AFC8-35D050466AD7}" sibTransId="{2998F421-65C6-411A-ABB0-96B9C1C0648E}"/>
    <dgm:cxn modelId="{6CE57FE4-9B33-4345-BC0D-7F8C5C772C72}" type="presOf" srcId="{85EFEF98-1704-41F3-A8A7-BD4804F48C4F}" destId="{94989E55-FE14-47D6-8639-80A982F49147}" srcOrd="0" destOrd="0" presId="urn:microsoft.com/office/officeart/2005/8/layout/hierarchy2"/>
    <dgm:cxn modelId="{7322DC5B-6162-4E49-9617-8266CED8503C}" type="presOf" srcId="{90FFDAC8-0C23-4774-A59C-EFE0D0D0EAE8}" destId="{69B120A1-FEC0-4EC3-8A66-DBBA3EA73927}" srcOrd="0" destOrd="0" presId="urn:microsoft.com/office/officeart/2005/8/layout/hierarchy2"/>
    <dgm:cxn modelId="{9C1D21F1-26BF-493A-8A30-919464C2E98F}" type="presOf" srcId="{1F8BBA87-81B2-4859-A284-F196732F9972}" destId="{5B4D200F-59D1-4511-B265-6FCDDFEAB487}" srcOrd="1" destOrd="0" presId="urn:microsoft.com/office/officeart/2005/8/layout/hierarchy2"/>
    <dgm:cxn modelId="{AAD92665-23F0-49CD-B321-CD2C33DB788A}" type="presParOf" srcId="{69B120A1-FEC0-4EC3-8A66-DBBA3EA73927}" destId="{6B47319B-2653-4AD3-8CC3-374E16AEE69C}" srcOrd="0" destOrd="0" presId="urn:microsoft.com/office/officeart/2005/8/layout/hierarchy2"/>
    <dgm:cxn modelId="{6142CCE9-5E24-4B0A-9013-A66E3B1EDD78}" type="presParOf" srcId="{6B47319B-2653-4AD3-8CC3-374E16AEE69C}" destId="{94989E55-FE14-47D6-8639-80A982F49147}" srcOrd="0" destOrd="0" presId="urn:microsoft.com/office/officeart/2005/8/layout/hierarchy2"/>
    <dgm:cxn modelId="{74DAF710-1406-4C9E-93D7-FEDFD6252361}" type="presParOf" srcId="{6B47319B-2653-4AD3-8CC3-374E16AEE69C}" destId="{2D9827C9-384A-450B-9722-5FC4E4C95062}" srcOrd="1" destOrd="0" presId="urn:microsoft.com/office/officeart/2005/8/layout/hierarchy2"/>
    <dgm:cxn modelId="{E68B79B0-1D1B-44F9-B4DC-4E368288CC4B}" type="presParOf" srcId="{2D9827C9-384A-450B-9722-5FC4E4C95062}" destId="{4404F27E-22BC-4339-8580-A6ABB465075B}" srcOrd="0" destOrd="0" presId="urn:microsoft.com/office/officeart/2005/8/layout/hierarchy2"/>
    <dgm:cxn modelId="{FD88F0AA-B4D6-4EB2-A817-CEB1259EF5D8}" type="presParOf" srcId="{4404F27E-22BC-4339-8580-A6ABB465075B}" destId="{AA020C45-8B9F-4EFE-98F6-F19685B93EE2}" srcOrd="0" destOrd="0" presId="urn:microsoft.com/office/officeart/2005/8/layout/hierarchy2"/>
    <dgm:cxn modelId="{874AACB6-9E5A-44F2-9831-56FF53FF86DA}" type="presParOf" srcId="{2D9827C9-384A-450B-9722-5FC4E4C95062}" destId="{E5085C0E-99AF-4CF9-8549-64B83E0143A9}" srcOrd="1" destOrd="0" presId="urn:microsoft.com/office/officeart/2005/8/layout/hierarchy2"/>
    <dgm:cxn modelId="{246325A8-83E6-4971-A62A-420E8686BF1E}" type="presParOf" srcId="{E5085C0E-99AF-4CF9-8549-64B83E0143A9}" destId="{E48EFBD5-7395-439B-AD98-4736FA3D37A1}" srcOrd="0" destOrd="0" presId="urn:microsoft.com/office/officeart/2005/8/layout/hierarchy2"/>
    <dgm:cxn modelId="{CAAE9D4A-0086-47C8-8FE2-ACBFBC236A5C}" type="presParOf" srcId="{E5085C0E-99AF-4CF9-8549-64B83E0143A9}" destId="{21B9F54B-96AD-4071-BD26-3B93AF2B50E0}" srcOrd="1" destOrd="0" presId="urn:microsoft.com/office/officeart/2005/8/layout/hierarchy2"/>
    <dgm:cxn modelId="{568C1CC4-9371-40B9-8611-201BF09171CA}" type="presParOf" srcId="{2D9827C9-384A-450B-9722-5FC4E4C95062}" destId="{A14F299A-3542-47D9-BB01-CF938C09686E}" srcOrd="2" destOrd="0" presId="urn:microsoft.com/office/officeart/2005/8/layout/hierarchy2"/>
    <dgm:cxn modelId="{FD09432E-B1EA-4DC0-B466-FC4BF37C4182}" type="presParOf" srcId="{A14F299A-3542-47D9-BB01-CF938C09686E}" destId="{5B4D200F-59D1-4511-B265-6FCDDFEAB487}" srcOrd="0" destOrd="0" presId="urn:microsoft.com/office/officeart/2005/8/layout/hierarchy2"/>
    <dgm:cxn modelId="{BE46E760-D692-43BD-80E4-BD9B203C5F25}" type="presParOf" srcId="{2D9827C9-384A-450B-9722-5FC4E4C95062}" destId="{9565CD7C-C5AB-4C23-BBBB-1C9ACEE246A0}" srcOrd="3" destOrd="0" presId="urn:microsoft.com/office/officeart/2005/8/layout/hierarchy2"/>
    <dgm:cxn modelId="{9ECDD161-5B5C-40C0-BB5A-181442FA95BD}" type="presParOf" srcId="{9565CD7C-C5AB-4C23-BBBB-1C9ACEE246A0}" destId="{0390DB15-8971-49D0-82B1-77C2CB28D6FE}" srcOrd="0" destOrd="0" presId="urn:microsoft.com/office/officeart/2005/8/layout/hierarchy2"/>
    <dgm:cxn modelId="{CBD15B0F-2FCA-40F6-9F19-2961D0BA8E24}" type="presParOf" srcId="{9565CD7C-C5AB-4C23-BBBB-1C9ACEE246A0}" destId="{EAF49953-EA67-47FA-B0F0-34B967B582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4ACEF-E9AF-4748-9058-A5BE16C7882D}" type="doc">
      <dgm:prSet loTypeId="urn:microsoft.com/office/officeart/2005/8/layout/cycle2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ADCB0C-6346-4F63-8981-26FC0659DF17}">
      <dgm:prSet phldrT="[Text]" custT="1"/>
      <dgm:spPr/>
      <dgm:t>
        <a:bodyPr/>
        <a:lstStyle/>
        <a:p>
          <a:r>
            <a:rPr lang="ar-SA" sz="3200" dirty="0" smtClean="0">
              <a:solidFill>
                <a:srgbClr val="FF0000"/>
              </a:solidFill>
            </a:rPr>
            <a:t>راشدٌ عالمٌ.</a:t>
          </a:r>
          <a:endParaRPr lang="en-US" sz="3200" dirty="0">
            <a:solidFill>
              <a:srgbClr val="FF0000"/>
            </a:solidFill>
          </a:endParaRPr>
        </a:p>
      </dgm:t>
    </dgm:pt>
    <dgm:pt modelId="{71947D69-3098-4E45-B90D-95F94511E08E}" type="parTrans" cxnId="{FD39BC31-EEC6-41FC-8636-3A35EBEBA5FE}">
      <dgm:prSet/>
      <dgm:spPr/>
      <dgm:t>
        <a:bodyPr/>
        <a:lstStyle/>
        <a:p>
          <a:endParaRPr lang="en-US"/>
        </a:p>
      </dgm:t>
    </dgm:pt>
    <dgm:pt modelId="{DEED6C08-FDDE-4BF7-9BE6-CCFBFF18E730}" type="sibTrans" cxnId="{FD39BC31-EEC6-41FC-8636-3A35EBEBA5FE}">
      <dgm:prSet/>
      <dgm:spPr/>
      <dgm:t>
        <a:bodyPr/>
        <a:lstStyle/>
        <a:p>
          <a:endParaRPr lang="en-US"/>
        </a:p>
      </dgm:t>
    </dgm:pt>
    <dgm:pt modelId="{055FC897-3A0C-46AE-BD71-A610428BE76A}">
      <dgm:prSet phldrT="[Text]" custT="1"/>
      <dgm:spPr/>
      <dgm:t>
        <a:bodyPr/>
        <a:lstStyle/>
        <a:p>
          <a:r>
            <a:rPr lang="ar-SA" sz="3200" dirty="0" smtClean="0">
              <a:solidFill>
                <a:schemeClr val="tx1"/>
              </a:solidFill>
            </a:rPr>
            <a:t>رسولُ اللهِ.</a:t>
          </a:r>
          <a:endParaRPr lang="en-US" sz="3200" dirty="0">
            <a:solidFill>
              <a:schemeClr val="tx1"/>
            </a:solidFill>
          </a:endParaRPr>
        </a:p>
      </dgm:t>
    </dgm:pt>
    <dgm:pt modelId="{D97C47D4-969E-4F34-A5B9-63DE7AF4C57A}" type="parTrans" cxnId="{E30EE9E2-F238-4356-BA46-5137A68E2911}">
      <dgm:prSet/>
      <dgm:spPr/>
      <dgm:t>
        <a:bodyPr/>
        <a:lstStyle/>
        <a:p>
          <a:endParaRPr lang="en-US"/>
        </a:p>
      </dgm:t>
    </dgm:pt>
    <dgm:pt modelId="{0D97D546-FAB8-4F37-87E7-5C2755241F4E}" type="sibTrans" cxnId="{E30EE9E2-F238-4356-BA46-5137A68E2911}">
      <dgm:prSet/>
      <dgm:spPr/>
      <dgm:t>
        <a:bodyPr/>
        <a:lstStyle/>
        <a:p>
          <a:endParaRPr lang="en-US"/>
        </a:p>
      </dgm:t>
    </dgm:pt>
    <dgm:pt modelId="{32CF1E65-9D45-490A-AEFC-A5DBB73B701E}">
      <dgm:prSet phldrT="[Text]" custT="1"/>
      <dgm:spPr/>
      <dgm:t>
        <a:bodyPr/>
        <a:lstStyle/>
        <a:p>
          <a:r>
            <a:rPr lang="ar-SA" sz="3600" dirty="0" smtClean="0">
              <a:solidFill>
                <a:srgbClr val="002060"/>
              </a:solidFill>
            </a:rPr>
            <a:t>قامَ خالدٌ.</a:t>
          </a:r>
          <a:endParaRPr lang="en-US" sz="3600" dirty="0">
            <a:solidFill>
              <a:srgbClr val="002060"/>
            </a:solidFill>
          </a:endParaRPr>
        </a:p>
      </dgm:t>
    </dgm:pt>
    <dgm:pt modelId="{C3F99214-58CA-4AA4-B6D5-C2C64FB3815C}" type="parTrans" cxnId="{DF247FBC-C4F3-4AA3-8FB1-B5CF5B9080CB}">
      <dgm:prSet/>
      <dgm:spPr/>
      <dgm:t>
        <a:bodyPr/>
        <a:lstStyle/>
        <a:p>
          <a:endParaRPr lang="en-US"/>
        </a:p>
      </dgm:t>
    </dgm:pt>
    <dgm:pt modelId="{0F447C8B-77D9-4FB8-9AA1-CBCF70793399}" type="sibTrans" cxnId="{DF247FBC-C4F3-4AA3-8FB1-B5CF5B9080CB}">
      <dgm:prSet/>
      <dgm:spPr/>
      <dgm:t>
        <a:bodyPr/>
        <a:lstStyle/>
        <a:p>
          <a:endParaRPr lang="en-US"/>
        </a:p>
      </dgm:t>
    </dgm:pt>
    <dgm:pt modelId="{5025F90D-B249-4B4A-91B9-1EC85F5DBCFE}">
      <dgm:prSet/>
      <dgm:spPr/>
      <dgm:t>
        <a:bodyPr/>
        <a:lstStyle/>
        <a:p>
          <a:r>
            <a:rPr lang="ar-SA" dirty="0" smtClean="0">
              <a:solidFill>
                <a:srgbClr val="E848BA"/>
              </a:solidFill>
            </a:rPr>
            <a:t>ذهب رقيبٌ إلى المسجدِ.</a:t>
          </a:r>
          <a:endParaRPr lang="en-US" dirty="0">
            <a:solidFill>
              <a:srgbClr val="E848BA"/>
            </a:solidFill>
          </a:endParaRPr>
        </a:p>
      </dgm:t>
    </dgm:pt>
    <dgm:pt modelId="{F3FE96EF-12BA-4CEC-8E8B-13AE745E653C}" type="parTrans" cxnId="{DC2002C7-244B-4015-A8EC-B0D29D679960}">
      <dgm:prSet/>
      <dgm:spPr/>
      <dgm:t>
        <a:bodyPr/>
        <a:lstStyle/>
        <a:p>
          <a:endParaRPr lang="en-US"/>
        </a:p>
      </dgm:t>
    </dgm:pt>
    <dgm:pt modelId="{1E24E5DD-383C-4AB5-952A-CE5B5D7FF49B}" type="sibTrans" cxnId="{DC2002C7-244B-4015-A8EC-B0D29D679960}">
      <dgm:prSet/>
      <dgm:spPr/>
      <dgm:t>
        <a:bodyPr/>
        <a:lstStyle/>
        <a:p>
          <a:endParaRPr lang="en-US"/>
        </a:p>
      </dgm:t>
    </dgm:pt>
    <dgm:pt modelId="{ECBB5D28-E480-4859-A48B-749C9EC8F552}">
      <dgm:prSet/>
      <dgm:spPr/>
      <dgm:t>
        <a:bodyPr/>
        <a:lstStyle/>
        <a:p>
          <a:r>
            <a:rPr lang="ar-SA" dirty="0" smtClean="0"/>
            <a:t>أنْ يضربَ مثلاً.</a:t>
          </a:r>
          <a:endParaRPr lang="en-US" dirty="0"/>
        </a:p>
      </dgm:t>
    </dgm:pt>
    <dgm:pt modelId="{6F2EECFB-A97B-47C3-9E0B-9FBCFD9AB3E8}" type="parTrans" cxnId="{6185C653-1271-46A5-8221-2513AF7E593F}">
      <dgm:prSet/>
      <dgm:spPr/>
      <dgm:t>
        <a:bodyPr/>
        <a:lstStyle/>
        <a:p>
          <a:endParaRPr lang="en-US"/>
        </a:p>
      </dgm:t>
    </dgm:pt>
    <dgm:pt modelId="{DBF4B91E-550B-4146-865B-C68C72B7612C}" type="sibTrans" cxnId="{6185C653-1271-46A5-8221-2513AF7E593F}">
      <dgm:prSet/>
      <dgm:spPr/>
      <dgm:t>
        <a:bodyPr/>
        <a:lstStyle/>
        <a:p>
          <a:endParaRPr lang="en-US"/>
        </a:p>
      </dgm:t>
    </dgm:pt>
    <dgm:pt modelId="{42EA0878-DC31-4D4F-81CD-40EB323E63C3}" type="pres">
      <dgm:prSet presAssocID="{6AE4ACEF-E9AF-4748-9058-A5BE16C788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24110-A6BE-49C6-9652-ABA8571FB987}" type="pres">
      <dgm:prSet presAssocID="{19ADCB0C-6346-4F63-8981-26FC0659DF17}" presName="node" presStyleLbl="node1" presStyleIdx="0" presStyleCnt="5" custScaleX="107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72F74-5903-4328-81DE-D1EDE143BE42}" type="pres">
      <dgm:prSet presAssocID="{DEED6C08-FDDE-4BF7-9BE6-CCFBFF18E73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A688DD8-59C2-405B-BD6E-745D01FFB797}" type="pres">
      <dgm:prSet presAssocID="{DEED6C08-FDDE-4BF7-9BE6-CCFBFF18E73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BCE8365-52A0-4AA7-89A8-29AE40F07F12}" type="pres">
      <dgm:prSet presAssocID="{055FC897-3A0C-46AE-BD71-A610428BE76A}" presName="node" presStyleLbl="node1" presStyleIdx="1" presStyleCnt="5" custRadScaleRad="100997" custRadScaleInc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4EAA6-3415-4030-BCC2-AC6B3F8312A7}" type="pres">
      <dgm:prSet presAssocID="{0D97D546-FAB8-4F37-87E7-5C2755241F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1B08BA-2281-4270-B7ED-40E3654F6AA4}" type="pres">
      <dgm:prSet presAssocID="{0D97D546-FAB8-4F37-87E7-5C2755241F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3B996E9-6A9F-407D-B4FF-AA66FB22375F}" type="pres">
      <dgm:prSet presAssocID="{32CF1E65-9D45-490A-AEFC-A5DBB73B70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A1479-861C-498E-8D47-A1780A87FF5B}" type="pres">
      <dgm:prSet presAssocID="{0F447C8B-77D9-4FB8-9AA1-CBCF7079339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FC63F60-4613-41F7-BC4E-B1B6E4E08C89}" type="pres">
      <dgm:prSet presAssocID="{0F447C8B-77D9-4FB8-9AA1-CBCF7079339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6333261-151C-47A5-A5D0-AB1CDEE6BA29}" type="pres">
      <dgm:prSet presAssocID="{5025F90D-B249-4B4A-91B9-1EC85F5DBC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B634B-D9F8-4D51-979E-3DAAA3B6A8C5}" type="pres">
      <dgm:prSet presAssocID="{1E24E5DD-383C-4AB5-952A-CE5B5D7FF49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573A390-C308-4AEE-8FF5-3E683407FAB3}" type="pres">
      <dgm:prSet presAssocID="{1E24E5DD-383C-4AB5-952A-CE5B5D7FF49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46E1BF-D4F6-42F2-B65F-B9B9448FF61F}" type="pres">
      <dgm:prSet presAssocID="{ECBB5D28-E480-4859-A48B-749C9EC8F5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26C66-B798-46F7-8FE0-4B47D64F26E7}" type="pres">
      <dgm:prSet presAssocID="{DBF4B91E-550B-4146-865B-C68C72B7612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6A872F0-C2B1-4583-9B5B-ECCA9A8E8A3B}" type="pres">
      <dgm:prSet presAssocID="{DBF4B91E-550B-4146-865B-C68C72B7612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6F439D0-7CB2-437B-B69D-CAB8B7159743}" type="presOf" srcId="{055FC897-3A0C-46AE-BD71-A610428BE76A}" destId="{DBCE8365-52A0-4AA7-89A8-29AE40F07F12}" srcOrd="0" destOrd="0" presId="urn:microsoft.com/office/officeart/2005/8/layout/cycle2"/>
    <dgm:cxn modelId="{640CC3C5-11E4-4049-8EC2-0F727B886C15}" type="presOf" srcId="{1E24E5DD-383C-4AB5-952A-CE5B5D7FF49B}" destId="{3E9B634B-D9F8-4D51-979E-3DAAA3B6A8C5}" srcOrd="0" destOrd="0" presId="urn:microsoft.com/office/officeart/2005/8/layout/cycle2"/>
    <dgm:cxn modelId="{6185C653-1271-46A5-8221-2513AF7E593F}" srcId="{6AE4ACEF-E9AF-4748-9058-A5BE16C7882D}" destId="{ECBB5D28-E480-4859-A48B-749C9EC8F552}" srcOrd="4" destOrd="0" parTransId="{6F2EECFB-A97B-47C3-9E0B-9FBCFD9AB3E8}" sibTransId="{DBF4B91E-550B-4146-865B-C68C72B7612C}"/>
    <dgm:cxn modelId="{F63BB87E-9EB6-4C96-A4A3-E61A849DE329}" type="presOf" srcId="{0F447C8B-77D9-4FB8-9AA1-CBCF70793399}" destId="{1FC63F60-4613-41F7-BC4E-B1B6E4E08C89}" srcOrd="1" destOrd="0" presId="urn:microsoft.com/office/officeart/2005/8/layout/cycle2"/>
    <dgm:cxn modelId="{91BA3237-BF5B-415F-8C51-F00DA9B600A2}" type="presOf" srcId="{DBF4B91E-550B-4146-865B-C68C72B7612C}" destId="{29626C66-B798-46F7-8FE0-4B47D64F26E7}" srcOrd="0" destOrd="0" presId="urn:microsoft.com/office/officeart/2005/8/layout/cycle2"/>
    <dgm:cxn modelId="{DF247FBC-C4F3-4AA3-8FB1-B5CF5B9080CB}" srcId="{6AE4ACEF-E9AF-4748-9058-A5BE16C7882D}" destId="{32CF1E65-9D45-490A-AEFC-A5DBB73B701E}" srcOrd="2" destOrd="0" parTransId="{C3F99214-58CA-4AA4-B6D5-C2C64FB3815C}" sibTransId="{0F447C8B-77D9-4FB8-9AA1-CBCF70793399}"/>
    <dgm:cxn modelId="{9ADA0F42-3327-464A-B06D-F4EDB6FC9D69}" type="presOf" srcId="{32CF1E65-9D45-490A-AEFC-A5DBB73B701E}" destId="{23B996E9-6A9F-407D-B4FF-AA66FB22375F}" srcOrd="0" destOrd="0" presId="urn:microsoft.com/office/officeart/2005/8/layout/cycle2"/>
    <dgm:cxn modelId="{E30EE9E2-F238-4356-BA46-5137A68E2911}" srcId="{6AE4ACEF-E9AF-4748-9058-A5BE16C7882D}" destId="{055FC897-3A0C-46AE-BD71-A610428BE76A}" srcOrd="1" destOrd="0" parTransId="{D97C47D4-969E-4F34-A5B9-63DE7AF4C57A}" sibTransId="{0D97D546-FAB8-4F37-87E7-5C2755241F4E}"/>
    <dgm:cxn modelId="{BE54FA47-1D91-4B98-BA33-0F8D6DF4220B}" type="presOf" srcId="{ECBB5D28-E480-4859-A48B-749C9EC8F552}" destId="{3046E1BF-D4F6-42F2-B65F-B9B9448FF61F}" srcOrd="0" destOrd="0" presId="urn:microsoft.com/office/officeart/2005/8/layout/cycle2"/>
    <dgm:cxn modelId="{E2145F32-A2FC-4F6E-A0FC-41A49F2CB5CA}" type="presOf" srcId="{DBF4B91E-550B-4146-865B-C68C72B7612C}" destId="{F6A872F0-C2B1-4583-9B5B-ECCA9A8E8A3B}" srcOrd="1" destOrd="0" presId="urn:microsoft.com/office/officeart/2005/8/layout/cycle2"/>
    <dgm:cxn modelId="{DC2002C7-244B-4015-A8EC-B0D29D679960}" srcId="{6AE4ACEF-E9AF-4748-9058-A5BE16C7882D}" destId="{5025F90D-B249-4B4A-91B9-1EC85F5DBCFE}" srcOrd="3" destOrd="0" parTransId="{F3FE96EF-12BA-4CEC-8E8B-13AE745E653C}" sibTransId="{1E24E5DD-383C-4AB5-952A-CE5B5D7FF49B}"/>
    <dgm:cxn modelId="{FD39BC31-EEC6-41FC-8636-3A35EBEBA5FE}" srcId="{6AE4ACEF-E9AF-4748-9058-A5BE16C7882D}" destId="{19ADCB0C-6346-4F63-8981-26FC0659DF17}" srcOrd="0" destOrd="0" parTransId="{71947D69-3098-4E45-B90D-95F94511E08E}" sibTransId="{DEED6C08-FDDE-4BF7-9BE6-CCFBFF18E730}"/>
    <dgm:cxn modelId="{5E73268C-D50D-4805-A6B1-E4EF3CC23855}" type="presOf" srcId="{0F447C8B-77D9-4FB8-9AA1-CBCF70793399}" destId="{4FCA1479-861C-498E-8D47-A1780A87FF5B}" srcOrd="0" destOrd="0" presId="urn:microsoft.com/office/officeart/2005/8/layout/cycle2"/>
    <dgm:cxn modelId="{80711A8B-C3D7-4B90-BA44-B6F055B8E830}" type="presOf" srcId="{19ADCB0C-6346-4F63-8981-26FC0659DF17}" destId="{D9924110-A6BE-49C6-9652-ABA8571FB987}" srcOrd="0" destOrd="0" presId="urn:microsoft.com/office/officeart/2005/8/layout/cycle2"/>
    <dgm:cxn modelId="{FDC9B8CA-BD15-40F9-95A5-F35D2D7F48F6}" type="presOf" srcId="{DEED6C08-FDDE-4BF7-9BE6-CCFBFF18E730}" destId="{EF072F74-5903-4328-81DE-D1EDE143BE42}" srcOrd="0" destOrd="0" presId="urn:microsoft.com/office/officeart/2005/8/layout/cycle2"/>
    <dgm:cxn modelId="{C61B606E-E7E6-41E5-A96D-8BE75FDA43B2}" type="presOf" srcId="{6AE4ACEF-E9AF-4748-9058-A5BE16C7882D}" destId="{42EA0878-DC31-4D4F-81CD-40EB323E63C3}" srcOrd="0" destOrd="0" presId="urn:microsoft.com/office/officeart/2005/8/layout/cycle2"/>
    <dgm:cxn modelId="{5054CD3C-1F53-4863-9E30-29270E626C8C}" type="presOf" srcId="{0D97D546-FAB8-4F37-87E7-5C2755241F4E}" destId="{6704EAA6-3415-4030-BCC2-AC6B3F8312A7}" srcOrd="0" destOrd="0" presId="urn:microsoft.com/office/officeart/2005/8/layout/cycle2"/>
    <dgm:cxn modelId="{47D552AC-9723-44B1-A68E-EC2095EBFAA1}" type="presOf" srcId="{0D97D546-FAB8-4F37-87E7-5C2755241F4E}" destId="{071B08BA-2281-4270-B7ED-40E3654F6AA4}" srcOrd="1" destOrd="0" presId="urn:microsoft.com/office/officeart/2005/8/layout/cycle2"/>
    <dgm:cxn modelId="{89A5C32F-D1D5-4438-8A0E-775081BBC4DE}" type="presOf" srcId="{5025F90D-B249-4B4A-91B9-1EC85F5DBCFE}" destId="{A6333261-151C-47A5-A5D0-AB1CDEE6BA29}" srcOrd="0" destOrd="0" presId="urn:microsoft.com/office/officeart/2005/8/layout/cycle2"/>
    <dgm:cxn modelId="{FBAC6C47-48CA-4BD4-8DC9-7096DB184A09}" type="presOf" srcId="{1E24E5DD-383C-4AB5-952A-CE5B5D7FF49B}" destId="{0573A390-C308-4AEE-8FF5-3E683407FAB3}" srcOrd="1" destOrd="0" presId="urn:microsoft.com/office/officeart/2005/8/layout/cycle2"/>
    <dgm:cxn modelId="{8F6C0219-5654-4B96-B231-56EA0FC8AA42}" type="presOf" srcId="{DEED6C08-FDDE-4BF7-9BE6-CCFBFF18E730}" destId="{3A688DD8-59C2-405B-BD6E-745D01FFB797}" srcOrd="1" destOrd="0" presId="urn:microsoft.com/office/officeart/2005/8/layout/cycle2"/>
    <dgm:cxn modelId="{2C315586-12C7-43C1-B9DE-1A20C88E697F}" type="presParOf" srcId="{42EA0878-DC31-4D4F-81CD-40EB323E63C3}" destId="{D9924110-A6BE-49C6-9652-ABA8571FB987}" srcOrd="0" destOrd="0" presId="urn:microsoft.com/office/officeart/2005/8/layout/cycle2"/>
    <dgm:cxn modelId="{352DDEB8-0765-49AC-81B3-8605AE0FE557}" type="presParOf" srcId="{42EA0878-DC31-4D4F-81CD-40EB323E63C3}" destId="{EF072F74-5903-4328-81DE-D1EDE143BE42}" srcOrd="1" destOrd="0" presId="urn:microsoft.com/office/officeart/2005/8/layout/cycle2"/>
    <dgm:cxn modelId="{2FF8B39D-5FA7-4DEF-A9CE-F22CA365C487}" type="presParOf" srcId="{EF072F74-5903-4328-81DE-D1EDE143BE42}" destId="{3A688DD8-59C2-405B-BD6E-745D01FFB797}" srcOrd="0" destOrd="0" presId="urn:microsoft.com/office/officeart/2005/8/layout/cycle2"/>
    <dgm:cxn modelId="{629575AC-D6C4-4968-926A-AA30AF0F5FB0}" type="presParOf" srcId="{42EA0878-DC31-4D4F-81CD-40EB323E63C3}" destId="{DBCE8365-52A0-4AA7-89A8-29AE40F07F12}" srcOrd="2" destOrd="0" presId="urn:microsoft.com/office/officeart/2005/8/layout/cycle2"/>
    <dgm:cxn modelId="{111C8CE7-D402-4A98-B292-1DC94B1790A9}" type="presParOf" srcId="{42EA0878-DC31-4D4F-81CD-40EB323E63C3}" destId="{6704EAA6-3415-4030-BCC2-AC6B3F8312A7}" srcOrd="3" destOrd="0" presId="urn:microsoft.com/office/officeart/2005/8/layout/cycle2"/>
    <dgm:cxn modelId="{7F0A792A-6CA6-4641-B790-62BEF43498F9}" type="presParOf" srcId="{6704EAA6-3415-4030-BCC2-AC6B3F8312A7}" destId="{071B08BA-2281-4270-B7ED-40E3654F6AA4}" srcOrd="0" destOrd="0" presId="urn:microsoft.com/office/officeart/2005/8/layout/cycle2"/>
    <dgm:cxn modelId="{C65F6D5E-F74F-4707-BC65-C7EBE290C7E5}" type="presParOf" srcId="{42EA0878-DC31-4D4F-81CD-40EB323E63C3}" destId="{23B996E9-6A9F-407D-B4FF-AA66FB22375F}" srcOrd="4" destOrd="0" presId="urn:microsoft.com/office/officeart/2005/8/layout/cycle2"/>
    <dgm:cxn modelId="{9161CC14-F25D-4FB9-8E30-43A82CAD1327}" type="presParOf" srcId="{42EA0878-DC31-4D4F-81CD-40EB323E63C3}" destId="{4FCA1479-861C-498E-8D47-A1780A87FF5B}" srcOrd="5" destOrd="0" presId="urn:microsoft.com/office/officeart/2005/8/layout/cycle2"/>
    <dgm:cxn modelId="{C4E1BC85-120C-4130-BEE6-FE39330284C1}" type="presParOf" srcId="{4FCA1479-861C-498E-8D47-A1780A87FF5B}" destId="{1FC63F60-4613-41F7-BC4E-B1B6E4E08C89}" srcOrd="0" destOrd="0" presId="urn:microsoft.com/office/officeart/2005/8/layout/cycle2"/>
    <dgm:cxn modelId="{BC3DE840-B278-4ABD-BAEF-2CCAFF9648BB}" type="presParOf" srcId="{42EA0878-DC31-4D4F-81CD-40EB323E63C3}" destId="{A6333261-151C-47A5-A5D0-AB1CDEE6BA29}" srcOrd="6" destOrd="0" presId="urn:microsoft.com/office/officeart/2005/8/layout/cycle2"/>
    <dgm:cxn modelId="{52690A32-D542-4E1A-954F-C68E80F35F4C}" type="presParOf" srcId="{42EA0878-DC31-4D4F-81CD-40EB323E63C3}" destId="{3E9B634B-D9F8-4D51-979E-3DAAA3B6A8C5}" srcOrd="7" destOrd="0" presId="urn:microsoft.com/office/officeart/2005/8/layout/cycle2"/>
    <dgm:cxn modelId="{D20A9934-B797-438C-84DE-49C6C21B7E1C}" type="presParOf" srcId="{3E9B634B-D9F8-4D51-979E-3DAAA3B6A8C5}" destId="{0573A390-C308-4AEE-8FF5-3E683407FAB3}" srcOrd="0" destOrd="0" presId="urn:microsoft.com/office/officeart/2005/8/layout/cycle2"/>
    <dgm:cxn modelId="{6892EA13-141D-4465-AEAA-0538BAFA8041}" type="presParOf" srcId="{42EA0878-DC31-4D4F-81CD-40EB323E63C3}" destId="{3046E1BF-D4F6-42F2-B65F-B9B9448FF61F}" srcOrd="8" destOrd="0" presId="urn:microsoft.com/office/officeart/2005/8/layout/cycle2"/>
    <dgm:cxn modelId="{178F5154-5F78-4A71-82F7-E36837E6257F}" type="presParOf" srcId="{42EA0878-DC31-4D4F-81CD-40EB323E63C3}" destId="{29626C66-B798-46F7-8FE0-4B47D64F26E7}" srcOrd="9" destOrd="0" presId="urn:microsoft.com/office/officeart/2005/8/layout/cycle2"/>
    <dgm:cxn modelId="{EE90323A-1945-4B52-8B5B-1ADFCE3B5FA3}" type="presParOf" srcId="{29626C66-B798-46F7-8FE0-4B47D64F26E7}" destId="{F6A872F0-C2B1-4583-9B5B-ECCA9A8E8A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8AFF23-2FE4-403A-A3E2-150D16B88C4B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993EF4-4597-4589-8423-3AB0B36F2643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4000" dirty="0" smtClean="0"/>
            <a:t>الكلمة</a:t>
          </a:r>
          <a:r>
            <a:rPr lang="en-US" sz="4000" dirty="0" smtClean="0"/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/>
        </a:p>
      </dgm:t>
    </dgm:pt>
    <dgm:pt modelId="{E9F70619-C023-4892-ABDD-0386F3B49451}" type="parTrans" cxnId="{8DE95B5F-DAE3-4DF1-AFF8-C6688518504D}">
      <dgm:prSet/>
      <dgm:spPr/>
      <dgm:t>
        <a:bodyPr/>
        <a:lstStyle/>
        <a:p>
          <a:endParaRPr lang="en-US"/>
        </a:p>
      </dgm:t>
    </dgm:pt>
    <dgm:pt modelId="{E2B1E787-9AE7-402A-BBDC-11D044E53D20}" type="sibTrans" cxnId="{8DE95B5F-DAE3-4DF1-AFF8-C6688518504D}">
      <dgm:prSet/>
      <dgm:spPr/>
      <dgm:t>
        <a:bodyPr/>
        <a:lstStyle/>
        <a:p>
          <a:endParaRPr lang="en-US"/>
        </a:p>
      </dgm:t>
    </dgm:pt>
    <dgm:pt modelId="{94C6111E-CC40-45AC-8199-629BDBF3603A}">
      <dgm:prSet phldrT="[Text]" custT="1"/>
      <dgm:spPr/>
      <dgm:t>
        <a:bodyPr/>
        <a:lstStyle/>
        <a:p>
          <a:r>
            <a:rPr lang="ar-SA" sz="4000" dirty="0" smtClean="0"/>
            <a:t>الكلام</a:t>
          </a:r>
          <a:r>
            <a:rPr lang="en-US" sz="4000" dirty="0" smtClean="0"/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বাক‌্য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>
            <a:latin typeface="SutonnyMJ" pitchFamily="2" charset="0"/>
          </a:endParaRPr>
        </a:p>
      </dgm:t>
    </dgm:pt>
    <dgm:pt modelId="{A68493A5-7262-4215-84A2-30107A8D2FF0}" type="parTrans" cxnId="{D0C641FA-53E4-4849-A538-88297BB8F153}">
      <dgm:prSet/>
      <dgm:spPr/>
      <dgm:t>
        <a:bodyPr/>
        <a:lstStyle/>
        <a:p>
          <a:endParaRPr lang="en-US"/>
        </a:p>
      </dgm:t>
    </dgm:pt>
    <dgm:pt modelId="{8647149B-2C3A-4E0B-926E-B1187F986EE7}" type="sibTrans" cxnId="{D0C641FA-53E4-4849-A538-88297BB8F153}">
      <dgm:prSet/>
      <dgm:spPr/>
      <dgm:t>
        <a:bodyPr/>
        <a:lstStyle/>
        <a:p>
          <a:endParaRPr lang="en-US"/>
        </a:p>
      </dgm:t>
    </dgm:pt>
    <dgm:pt modelId="{6531BCE5-D7DD-45F1-97A9-98BC254820B6}">
      <dgm:prSet phldrT="[Text]" custT="1"/>
      <dgm:spPr/>
      <dgm:t>
        <a:bodyPr/>
        <a:lstStyle/>
        <a:p>
          <a:r>
            <a:rPr lang="ar-SA" sz="4000" dirty="0" smtClean="0"/>
            <a:t>موضوع علم النحو</a:t>
          </a:r>
          <a:endParaRPr lang="en-US" sz="4000" dirty="0" smtClean="0"/>
        </a:p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ইলমে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নাহুর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আলোচ‌্য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endParaRPr lang="en-US" sz="40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3249CE-C836-49C2-9C66-8AC3DDEC7766}" type="sibTrans" cxnId="{E5CEF23A-A46C-4C95-830A-DCD5ED91E23C}">
      <dgm:prSet/>
      <dgm:spPr/>
      <dgm:t>
        <a:bodyPr/>
        <a:lstStyle/>
        <a:p>
          <a:endParaRPr lang="en-US"/>
        </a:p>
      </dgm:t>
    </dgm:pt>
    <dgm:pt modelId="{7EB36733-EDBC-440F-958C-D2A0E3629371}" type="parTrans" cxnId="{E5CEF23A-A46C-4C95-830A-DCD5ED91E23C}">
      <dgm:prSet/>
      <dgm:spPr/>
      <dgm:t>
        <a:bodyPr/>
        <a:lstStyle/>
        <a:p>
          <a:endParaRPr lang="en-US"/>
        </a:p>
      </dgm:t>
    </dgm:pt>
    <dgm:pt modelId="{2AF840D8-D5B7-4FE2-960A-E61C6A4420E5}">
      <dgm:prSet phldrT="[Text]"/>
      <dgm:spPr/>
      <dgm:t>
        <a:bodyPr/>
        <a:lstStyle/>
        <a:p>
          <a:r>
            <a:rPr lang="ar-SA" dirty="0" smtClean="0"/>
            <a:t>موضوع علم الصرف</a:t>
          </a:r>
          <a:endParaRPr lang="en-US" dirty="0"/>
        </a:p>
      </dgm:t>
    </dgm:pt>
    <dgm:pt modelId="{6BB95A40-63E8-4005-909D-657D0FB83261}" type="sibTrans" cxnId="{1A3EBE51-7D9E-40B2-8437-51245C96BB37}">
      <dgm:prSet/>
      <dgm:spPr/>
      <dgm:t>
        <a:bodyPr/>
        <a:lstStyle/>
        <a:p>
          <a:endParaRPr lang="en-US"/>
        </a:p>
      </dgm:t>
    </dgm:pt>
    <dgm:pt modelId="{7797F1B7-2657-4AFF-82DC-98B491DD99BD}" type="parTrans" cxnId="{1A3EBE51-7D9E-40B2-8437-51245C96BB37}">
      <dgm:prSet/>
      <dgm:spPr/>
      <dgm:t>
        <a:bodyPr/>
        <a:lstStyle/>
        <a:p>
          <a:endParaRPr lang="en-US"/>
        </a:p>
      </dgm:t>
    </dgm:pt>
    <dgm:pt modelId="{04BE7096-12EB-4318-B25D-89748CEB7E09}" type="pres">
      <dgm:prSet presAssocID="{518AFF23-2FE4-403A-A3E2-150D16B88C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F109D4-602A-4F99-A1FF-DBB22D64FE28}" type="pres">
      <dgm:prSet presAssocID="{2AF840D8-D5B7-4FE2-960A-E61C6A4420E5}" presName="singleCycle" presStyleCnt="0"/>
      <dgm:spPr/>
    </dgm:pt>
    <dgm:pt modelId="{783D289E-E432-4D53-8313-A93284064A22}" type="pres">
      <dgm:prSet presAssocID="{2AF840D8-D5B7-4FE2-960A-E61C6A4420E5}" presName="singleCenter" presStyleLbl="node1" presStyleIdx="0" presStyleCnt="4" custScaleX="338710" custLinFactNeighborY="-5046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0E70D37-9931-42F3-AEE0-0A662CFBC959}" type="pres">
      <dgm:prSet presAssocID="{7EB36733-EDBC-440F-958C-D2A0E362937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4D071C2-F9C0-4ACB-83AE-2D0A508DEC29}" type="pres">
      <dgm:prSet presAssocID="{6531BCE5-D7DD-45F1-97A9-98BC254820B6}" presName="text0" presStyleLbl="node1" presStyleIdx="1" presStyleCnt="4" custScaleX="368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0501C-8303-4E04-A80B-4EDC85B8849E}" type="pres">
      <dgm:prSet presAssocID="{E9F70619-C023-4892-ABDD-0386F3B4945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721E311-89F1-4CD7-A9EC-919B2AD2CB37}" type="pres">
      <dgm:prSet presAssocID="{51993EF4-4597-4589-8423-3AB0B36F2643}" presName="text0" presStyleLbl="node1" presStyleIdx="2" presStyleCnt="4" custScaleX="35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E5C3D-2A8F-42B4-98D5-61FDAE35E699}" type="pres">
      <dgm:prSet presAssocID="{A68493A5-7262-4215-84A2-30107A8D2FF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E8C03CD-7F45-4502-B073-48736403E182}" type="pres">
      <dgm:prSet presAssocID="{94C6111E-CC40-45AC-8199-629BDBF3603A}" presName="text0" presStyleLbl="node1" presStyleIdx="3" presStyleCnt="4" custScaleX="367037" custRadScaleRad="102286" custRadScaleInc="1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AB803C-5792-42EB-83C1-26B64BC576C7}" type="presOf" srcId="{7EB36733-EDBC-440F-958C-D2A0E3629371}" destId="{70E70D37-9931-42F3-AEE0-0A662CFBC959}" srcOrd="0" destOrd="0" presId="urn:microsoft.com/office/officeart/2008/layout/RadialCluster"/>
    <dgm:cxn modelId="{6598A417-D54F-4763-B7B0-B6B95202FD63}" type="presOf" srcId="{A68493A5-7262-4215-84A2-30107A8D2FF0}" destId="{594E5C3D-2A8F-42B4-98D5-61FDAE35E699}" srcOrd="0" destOrd="0" presId="urn:microsoft.com/office/officeart/2008/layout/RadialCluster"/>
    <dgm:cxn modelId="{EBD6FA1A-CCAB-44B3-8FD8-6E43E492F458}" type="presOf" srcId="{94C6111E-CC40-45AC-8199-629BDBF3603A}" destId="{7E8C03CD-7F45-4502-B073-48736403E182}" srcOrd="0" destOrd="0" presId="urn:microsoft.com/office/officeart/2008/layout/RadialCluster"/>
    <dgm:cxn modelId="{0C050155-2C91-45C6-AB95-663B0E33FE12}" type="presOf" srcId="{E9F70619-C023-4892-ABDD-0386F3B49451}" destId="{E280501C-8303-4E04-A80B-4EDC85B8849E}" srcOrd="0" destOrd="0" presId="urn:microsoft.com/office/officeart/2008/layout/RadialCluster"/>
    <dgm:cxn modelId="{47719E98-1227-434C-9B44-3BF757FB4137}" type="presOf" srcId="{518AFF23-2FE4-403A-A3E2-150D16B88C4B}" destId="{04BE7096-12EB-4318-B25D-89748CEB7E09}" srcOrd="0" destOrd="0" presId="urn:microsoft.com/office/officeart/2008/layout/RadialCluster"/>
    <dgm:cxn modelId="{1A3EBE51-7D9E-40B2-8437-51245C96BB37}" srcId="{518AFF23-2FE4-403A-A3E2-150D16B88C4B}" destId="{2AF840D8-D5B7-4FE2-960A-E61C6A4420E5}" srcOrd="0" destOrd="0" parTransId="{7797F1B7-2657-4AFF-82DC-98B491DD99BD}" sibTransId="{6BB95A40-63E8-4005-909D-657D0FB83261}"/>
    <dgm:cxn modelId="{D0C641FA-53E4-4849-A538-88297BB8F153}" srcId="{2AF840D8-D5B7-4FE2-960A-E61C6A4420E5}" destId="{94C6111E-CC40-45AC-8199-629BDBF3603A}" srcOrd="2" destOrd="0" parTransId="{A68493A5-7262-4215-84A2-30107A8D2FF0}" sibTransId="{8647149B-2C3A-4E0B-926E-B1187F986EE7}"/>
    <dgm:cxn modelId="{52707224-4DB3-41AC-B177-6E28A9BA5558}" type="presOf" srcId="{2AF840D8-D5B7-4FE2-960A-E61C6A4420E5}" destId="{783D289E-E432-4D53-8313-A93284064A22}" srcOrd="0" destOrd="0" presId="urn:microsoft.com/office/officeart/2008/layout/RadialCluster"/>
    <dgm:cxn modelId="{1D1DE7DA-90BF-4026-A814-D920C2E90B37}" type="presOf" srcId="{6531BCE5-D7DD-45F1-97A9-98BC254820B6}" destId="{94D071C2-F9C0-4ACB-83AE-2D0A508DEC29}" srcOrd="0" destOrd="0" presId="urn:microsoft.com/office/officeart/2008/layout/RadialCluster"/>
    <dgm:cxn modelId="{8DE95B5F-DAE3-4DF1-AFF8-C6688518504D}" srcId="{2AF840D8-D5B7-4FE2-960A-E61C6A4420E5}" destId="{51993EF4-4597-4589-8423-3AB0B36F2643}" srcOrd="1" destOrd="0" parTransId="{E9F70619-C023-4892-ABDD-0386F3B49451}" sibTransId="{E2B1E787-9AE7-402A-BBDC-11D044E53D20}"/>
    <dgm:cxn modelId="{E5CEF23A-A46C-4C95-830A-DCD5ED91E23C}" srcId="{2AF840D8-D5B7-4FE2-960A-E61C6A4420E5}" destId="{6531BCE5-D7DD-45F1-97A9-98BC254820B6}" srcOrd="0" destOrd="0" parTransId="{7EB36733-EDBC-440F-958C-D2A0E3629371}" sibTransId="{BD3249CE-C836-49C2-9C66-8AC3DDEC7766}"/>
    <dgm:cxn modelId="{7DCA81C3-A559-4069-A345-F6709EF3349A}" type="presOf" srcId="{51993EF4-4597-4589-8423-3AB0B36F2643}" destId="{7721E311-89F1-4CD7-A9EC-919B2AD2CB37}" srcOrd="0" destOrd="0" presId="urn:microsoft.com/office/officeart/2008/layout/RadialCluster"/>
    <dgm:cxn modelId="{A921FFC5-100F-4F70-9114-5CEBCD45BB31}" type="presParOf" srcId="{04BE7096-12EB-4318-B25D-89748CEB7E09}" destId="{CFF109D4-602A-4F99-A1FF-DBB22D64FE28}" srcOrd="0" destOrd="0" presId="urn:microsoft.com/office/officeart/2008/layout/RadialCluster"/>
    <dgm:cxn modelId="{CD533CF8-34C0-4541-A71C-3E89B2E16855}" type="presParOf" srcId="{CFF109D4-602A-4F99-A1FF-DBB22D64FE28}" destId="{783D289E-E432-4D53-8313-A93284064A22}" srcOrd="0" destOrd="0" presId="urn:microsoft.com/office/officeart/2008/layout/RadialCluster"/>
    <dgm:cxn modelId="{AC773232-37CC-4E65-8C00-0937C4572380}" type="presParOf" srcId="{CFF109D4-602A-4F99-A1FF-DBB22D64FE28}" destId="{70E70D37-9931-42F3-AEE0-0A662CFBC959}" srcOrd="1" destOrd="0" presId="urn:microsoft.com/office/officeart/2008/layout/RadialCluster"/>
    <dgm:cxn modelId="{90F6836A-D689-4FD2-9478-E02E15917864}" type="presParOf" srcId="{CFF109D4-602A-4F99-A1FF-DBB22D64FE28}" destId="{94D071C2-F9C0-4ACB-83AE-2D0A508DEC29}" srcOrd="2" destOrd="0" presId="urn:microsoft.com/office/officeart/2008/layout/RadialCluster"/>
    <dgm:cxn modelId="{1FFA86A1-16E4-45AA-99AA-524284ACF3D2}" type="presParOf" srcId="{CFF109D4-602A-4F99-A1FF-DBB22D64FE28}" destId="{E280501C-8303-4E04-A80B-4EDC85B8849E}" srcOrd="3" destOrd="0" presId="urn:microsoft.com/office/officeart/2008/layout/RadialCluster"/>
    <dgm:cxn modelId="{96CD8E85-2B2C-4680-87E2-20CC3202DAFE}" type="presParOf" srcId="{CFF109D4-602A-4F99-A1FF-DBB22D64FE28}" destId="{7721E311-89F1-4CD7-A9EC-919B2AD2CB37}" srcOrd="4" destOrd="0" presId="urn:microsoft.com/office/officeart/2008/layout/RadialCluster"/>
    <dgm:cxn modelId="{FF077EEB-CE2C-4D90-B03D-EEA9FC36F4EB}" type="presParOf" srcId="{CFF109D4-602A-4F99-A1FF-DBB22D64FE28}" destId="{594E5C3D-2A8F-42B4-98D5-61FDAE35E699}" srcOrd="5" destOrd="0" presId="urn:microsoft.com/office/officeart/2008/layout/RadialCluster"/>
    <dgm:cxn modelId="{4FFEB5B6-0235-4044-B1CD-A96B814D3644}" type="presParOf" srcId="{CFF109D4-602A-4F99-A1FF-DBB22D64FE28}" destId="{7E8C03CD-7F45-4502-B073-48736403E18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A9E972-3EE4-4387-B8A1-DB57088710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B98FF4-64D0-49DD-B309-F3BE7A2D1815}">
      <dgm:prSet phldrT="[Text]" custT="1"/>
      <dgm:spPr>
        <a:solidFill>
          <a:srgbClr val="0070C0"/>
        </a:solidFill>
      </dgm:spPr>
      <dgm:t>
        <a:bodyPr/>
        <a:lstStyle/>
        <a:p>
          <a:endParaRPr lang="en-US" sz="1400" dirty="0" smtClean="0">
            <a:latin typeface="SutonnyMJ" pitchFamily="2" charset="0"/>
          </a:endParaRPr>
        </a:p>
        <a:p>
          <a:endParaRPr lang="en-US" sz="1400" dirty="0" smtClean="0">
            <a:latin typeface="SutonnyMJ" pitchFamily="2" charset="0"/>
          </a:endParaRPr>
        </a:p>
        <a:p>
          <a:endParaRPr lang="en-US" sz="1400" dirty="0" smtClean="0">
            <a:latin typeface="SutonnyMJ" pitchFamily="2" charset="0"/>
          </a:endParaRPr>
        </a:p>
        <a:p>
          <a:r>
            <a:rPr lang="en-US" sz="13800" dirty="0" smtClean="0">
              <a:solidFill>
                <a:srgbClr val="C00000"/>
              </a:solidFill>
              <a:latin typeface="SutonnyMJ" pitchFamily="2" charset="0"/>
            </a:rPr>
            <a:t>?</a:t>
          </a:r>
          <a:endParaRPr lang="en-US" sz="4800" dirty="0">
            <a:solidFill>
              <a:srgbClr val="C00000"/>
            </a:solidFill>
            <a:latin typeface="SutonnyMJ" pitchFamily="2" charset="0"/>
          </a:endParaRPr>
        </a:p>
      </dgm:t>
    </dgm:pt>
    <dgm:pt modelId="{A55E344C-024E-466D-AB40-4237387B0474}" type="parTrans" cxnId="{9B736DE8-3470-45DC-9853-A3C60497A15B}">
      <dgm:prSet/>
      <dgm:spPr/>
      <dgm:t>
        <a:bodyPr/>
        <a:lstStyle/>
        <a:p>
          <a:endParaRPr lang="en-US"/>
        </a:p>
      </dgm:t>
    </dgm:pt>
    <dgm:pt modelId="{F6878CDD-E630-45DC-BB49-6463BA9A79DD}" type="sibTrans" cxnId="{9B736DE8-3470-45DC-9853-A3C60497A15B}">
      <dgm:prSet/>
      <dgm:spPr/>
      <dgm:t>
        <a:bodyPr/>
        <a:lstStyle/>
        <a:p>
          <a:endParaRPr lang="en-US"/>
        </a:p>
      </dgm:t>
    </dgm:pt>
    <dgm:pt modelId="{1576C8EA-D9B7-4189-A791-198E51FE159D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ar-SA" dirty="0" smtClean="0">
              <a:solidFill>
                <a:srgbClr val="E848BA"/>
              </a:solidFill>
              <a:latin typeface="SutonnyMJ" pitchFamily="2" charset="0"/>
            </a:rPr>
            <a:t> علم</a:t>
          </a:r>
          <a:r>
            <a:rPr lang="en-US" dirty="0" err="1" smtClean="0">
              <a:solidFill>
                <a:srgbClr val="E848BA"/>
              </a:solidFill>
              <a:latin typeface="SutonnyMJ" pitchFamily="2" charset="0"/>
            </a:rPr>
            <a:t>k‡ãi</a:t>
          </a:r>
          <a:r>
            <a:rPr lang="en-US" dirty="0" smtClean="0">
              <a:solidFill>
                <a:srgbClr val="E848BA"/>
              </a:solidFill>
              <a:latin typeface="SutonnyMJ" pitchFamily="2" charset="0"/>
            </a:rPr>
            <a:t> A_© </a:t>
          </a:r>
          <a:r>
            <a:rPr lang="en-US" dirty="0" err="1" smtClean="0">
              <a:solidFill>
                <a:srgbClr val="E848BA"/>
              </a:solidFill>
              <a:latin typeface="SutonnyMJ" pitchFamily="2" charset="0"/>
            </a:rPr>
            <a:t>Kx</a:t>
          </a:r>
          <a:r>
            <a:rPr lang="en-US" dirty="0" smtClean="0">
              <a:solidFill>
                <a:srgbClr val="E848BA"/>
              </a:solidFill>
              <a:latin typeface="SutonnyMJ" pitchFamily="2" charset="0"/>
            </a:rPr>
            <a:t>?</a:t>
          </a:r>
          <a:endParaRPr lang="en-US" dirty="0">
            <a:solidFill>
              <a:srgbClr val="E848BA"/>
            </a:solidFill>
            <a:latin typeface="SutonnyMJ" pitchFamily="2" charset="0"/>
          </a:endParaRPr>
        </a:p>
      </dgm:t>
    </dgm:pt>
    <dgm:pt modelId="{04AE56FA-D0FE-46EE-AE9C-6493A8EEDCBB}" type="parTrans" cxnId="{03C1229F-FA39-43F7-9928-42607FFD1289}">
      <dgm:prSet/>
      <dgm:spPr/>
      <dgm:t>
        <a:bodyPr/>
        <a:lstStyle/>
        <a:p>
          <a:endParaRPr lang="en-US"/>
        </a:p>
      </dgm:t>
    </dgm:pt>
    <dgm:pt modelId="{BC559A54-7D60-485A-A393-2E10B32FE992}" type="sibTrans" cxnId="{03C1229F-FA39-43F7-9928-42607FFD1289}">
      <dgm:prSet/>
      <dgm:spPr/>
      <dgm:t>
        <a:bodyPr/>
        <a:lstStyle/>
        <a:p>
          <a:endParaRPr lang="en-US"/>
        </a:p>
      </dgm:t>
    </dgm:pt>
    <dgm:pt modelId="{F40455B6-70A5-4027-B089-A994841FCF67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ar-SA" dirty="0" smtClean="0">
              <a:solidFill>
                <a:srgbClr val="E848BA"/>
              </a:solidFill>
              <a:latin typeface="SutonnyMJ" pitchFamily="2" charset="0"/>
            </a:rPr>
            <a:t> النحو</a:t>
          </a:r>
          <a:r>
            <a:rPr lang="en-US" dirty="0" err="1" smtClean="0">
              <a:solidFill>
                <a:srgbClr val="E848BA"/>
              </a:solidFill>
              <a:latin typeface="SutonnyMJ" pitchFamily="2" charset="0"/>
            </a:rPr>
            <a:t>k‡ãi</a:t>
          </a:r>
          <a:r>
            <a:rPr lang="en-US" dirty="0" smtClean="0">
              <a:solidFill>
                <a:srgbClr val="E848BA"/>
              </a:solidFill>
              <a:latin typeface="SutonnyMJ" pitchFamily="2" charset="0"/>
            </a:rPr>
            <a:t> A_© </a:t>
          </a:r>
          <a:r>
            <a:rPr lang="en-US" dirty="0" err="1" smtClean="0">
              <a:solidFill>
                <a:srgbClr val="E848BA"/>
              </a:solidFill>
              <a:latin typeface="SutonnyMJ" pitchFamily="2" charset="0"/>
            </a:rPr>
            <a:t>Kx</a:t>
          </a:r>
          <a:r>
            <a:rPr lang="en-US" dirty="0" smtClean="0">
              <a:solidFill>
                <a:srgbClr val="E848BA"/>
              </a:solidFill>
              <a:latin typeface="SutonnyMJ" pitchFamily="2" charset="0"/>
            </a:rPr>
            <a:t>?</a:t>
          </a:r>
          <a:endParaRPr lang="en-US" dirty="0">
            <a:solidFill>
              <a:srgbClr val="E848BA"/>
            </a:solidFill>
          </a:endParaRPr>
        </a:p>
      </dgm:t>
    </dgm:pt>
    <dgm:pt modelId="{9AD0ABE7-E657-4B07-A59E-D1E52F7D9252}" type="parTrans" cxnId="{ED9ADDE9-ADE1-47EB-A1EB-8B18D64221B9}">
      <dgm:prSet/>
      <dgm:spPr/>
      <dgm:t>
        <a:bodyPr/>
        <a:lstStyle/>
        <a:p>
          <a:endParaRPr lang="en-US"/>
        </a:p>
      </dgm:t>
    </dgm:pt>
    <dgm:pt modelId="{38117E54-549D-497A-AEA9-6C5067E6614A}" type="sibTrans" cxnId="{ED9ADDE9-ADE1-47EB-A1EB-8B18D64221B9}">
      <dgm:prSet/>
      <dgm:spPr/>
      <dgm:t>
        <a:bodyPr/>
        <a:lstStyle/>
        <a:p>
          <a:endParaRPr lang="en-US"/>
        </a:p>
      </dgm:t>
    </dgm:pt>
    <dgm:pt modelId="{D388D9B0-816F-41C9-9DAB-291C5FB08EE4}">
      <dgm:prSet phldrT="[Text]" custT="1"/>
      <dgm:spPr>
        <a:solidFill>
          <a:srgbClr val="FFC000"/>
        </a:solidFill>
      </dgm:spPr>
      <dgm:t>
        <a:bodyPr/>
        <a:lstStyle/>
        <a:p>
          <a:endParaRPr lang="en-US" sz="1400" dirty="0" smtClean="0">
            <a:latin typeface="SutonnyMJ" pitchFamily="2" charset="0"/>
          </a:endParaRPr>
        </a:p>
        <a:p>
          <a:endParaRPr lang="en-US" sz="1400" dirty="0" smtClean="0">
            <a:latin typeface="SutonnyMJ" pitchFamily="2" charset="0"/>
          </a:endParaRPr>
        </a:p>
        <a:p>
          <a:r>
            <a:rPr lang="en-US" sz="13800" dirty="0" smtClean="0">
              <a:solidFill>
                <a:srgbClr val="C00000"/>
              </a:solidFill>
              <a:latin typeface="SutonnyMJ" pitchFamily="2" charset="0"/>
            </a:rPr>
            <a:t>?</a:t>
          </a:r>
          <a:endParaRPr lang="en-US" sz="3500" dirty="0">
            <a:solidFill>
              <a:srgbClr val="C00000"/>
            </a:solidFill>
          </a:endParaRPr>
        </a:p>
      </dgm:t>
    </dgm:pt>
    <dgm:pt modelId="{6A3175B8-EE02-49FB-87E0-28030C4DB908}" type="parTrans" cxnId="{30AE231C-28DB-4F92-B280-9F81FDA37773}">
      <dgm:prSet/>
      <dgm:spPr/>
      <dgm:t>
        <a:bodyPr/>
        <a:lstStyle/>
        <a:p>
          <a:endParaRPr lang="en-US"/>
        </a:p>
      </dgm:t>
    </dgm:pt>
    <dgm:pt modelId="{9F045E3B-E24F-42A8-99E7-08FF9D33AFAA}" type="sibTrans" cxnId="{30AE231C-28DB-4F92-B280-9F81FDA37773}">
      <dgm:prSet/>
      <dgm:spPr/>
      <dgm:t>
        <a:bodyPr/>
        <a:lstStyle/>
        <a:p>
          <a:endParaRPr lang="en-US"/>
        </a:p>
      </dgm:t>
    </dgm:pt>
    <dgm:pt modelId="{F4022470-2346-44C9-AA9E-7482A596E6A7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ar-SA" dirty="0" smtClean="0">
              <a:solidFill>
                <a:srgbClr val="C00000"/>
              </a:solidFill>
              <a:latin typeface="SutonnyMJ" pitchFamily="2" charset="0"/>
            </a:rPr>
            <a:t> النحو</a:t>
          </a:r>
          <a:r>
            <a:rPr lang="en-US" dirty="0" err="1" smtClean="0">
              <a:solidFill>
                <a:srgbClr val="C00000"/>
              </a:solidFill>
              <a:latin typeface="SutonnyMJ" pitchFamily="2" charset="0"/>
            </a:rPr>
            <a:t>Gi</a:t>
          </a:r>
          <a:r>
            <a:rPr lang="en-US" dirty="0" smtClean="0">
              <a:solidFill>
                <a:srgbClr val="C00000"/>
              </a:solidFill>
              <a:latin typeface="SutonnyMJ" pitchFamily="2" charset="0"/>
            </a:rPr>
            <a:t> `</a:t>
          </a:r>
          <a:r>
            <a:rPr lang="en-US" dirty="0" err="1" smtClean="0">
              <a:solidFill>
                <a:srgbClr val="C00000"/>
              </a:solidFill>
              <a:latin typeface="SutonnyMJ" pitchFamily="2" charset="0"/>
            </a:rPr>
            <a:t>yBwU</a:t>
          </a:r>
          <a:r>
            <a:rPr lang="en-US" dirty="0" smtClean="0">
              <a:solidFill>
                <a:srgbClr val="C00000"/>
              </a:solidFill>
              <a:latin typeface="SutonnyMJ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SutonnyMJ" pitchFamily="2" charset="0"/>
            </a:rPr>
            <a:t>D`vniY</a:t>
          </a:r>
          <a:r>
            <a:rPr lang="en-US" dirty="0" smtClean="0">
              <a:solidFill>
                <a:srgbClr val="C00000"/>
              </a:solidFill>
              <a:latin typeface="SutonnyMJ" pitchFamily="2" charset="0"/>
            </a:rPr>
            <a:t> `</a:t>
          </a:r>
          <a:r>
            <a:rPr lang="en-US" dirty="0" err="1" smtClean="0">
              <a:solidFill>
                <a:srgbClr val="C00000"/>
              </a:solidFill>
              <a:latin typeface="SutonnyMJ" pitchFamily="2" charset="0"/>
            </a:rPr>
            <a:t>vI</a:t>
          </a:r>
          <a:r>
            <a:rPr lang="en-US" dirty="0" smtClean="0">
              <a:solidFill>
                <a:srgbClr val="C00000"/>
              </a:solidFill>
              <a:latin typeface="SutonnyMJ" pitchFamily="2" charset="0"/>
            </a:rPr>
            <a:t>| </a:t>
          </a:r>
          <a:endParaRPr lang="en-US" dirty="0">
            <a:solidFill>
              <a:srgbClr val="C00000"/>
            </a:solidFill>
            <a:latin typeface="SutonnyMJ" pitchFamily="2" charset="0"/>
          </a:endParaRPr>
        </a:p>
      </dgm:t>
    </dgm:pt>
    <dgm:pt modelId="{2F9B0975-D4EC-41AD-A471-3019A5D36BCE}" type="parTrans" cxnId="{51FF3604-A016-4A6B-9843-C171C58687CF}">
      <dgm:prSet/>
      <dgm:spPr/>
      <dgm:t>
        <a:bodyPr/>
        <a:lstStyle/>
        <a:p>
          <a:endParaRPr lang="en-US"/>
        </a:p>
      </dgm:t>
    </dgm:pt>
    <dgm:pt modelId="{6D64F874-7DD9-42D5-A698-B52A3AB5BABA}" type="sibTrans" cxnId="{51FF3604-A016-4A6B-9843-C171C58687CF}">
      <dgm:prSet/>
      <dgm:spPr/>
      <dgm:t>
        <a:bodyPr/>
        <a:lstStyle/>
        <a:p>
          <a:endParaRPr lang="en-US"/>
        </a:p>
      </dgm:t>
    </dgm:pt>
    <dgm:pt modelId="{3D680698-B4D8-41C7-BFAE-67895767446E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ar-SA" dirty="0" smtClean="0">
              <a:solidFill>
                <a:srgbClr val="C00000"/>
              </a:solidFill>
              <a:latin typeface="SutonnyMJ" pitchFamily="2" charset="0"/>
            </a:rPr>
            <a:t> ذهب زيد.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বাক‌্যটিতে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ইরাব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দাও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rgbClr val="C00000"/>
            </a:solidFill>
            <a:latin typeface="SutonnyMJ" pitchFamily="2" charset="0"/>
          </a:endParaRPr>
        </a:p>
      </dgm:t>
    </dgm:pt>
    <dgm:pt modelId="{56F4CB89-999C-40FE-A3C8-BEC7436DE297}" type="parTrans" cxnId="{C2040EAF-6B4A-4D34-92A7-1DE75B0F3DCA}">
      <dgm:prSet/>
      <dgm:spPr/>
      <dgm:t>
        <a:bodyPr/>
        <a:lstStyle/>
        <a:p>
          <a:endParaRPr lang="en-US"/>
        </a:p>
      </dgm:t>
    </dgm:pt>
    <dgm:pt modelId="{902AEB6E-AA2F-471B-8C7C-7461A019F43E}" type="sibTrans" cxnId="{C2040EAF-6B4A-4D34-92A7-1DE75B0F3DCA}">
      <dgm:prSet/>
      <dgm:spPr/>
      <dgm:t>
        <a:bodyPr/>
        <a:lstStyle/>
        <a:p>
          <a:endParaRPr lang="en-US"/>
        </a:p>
      </dgm:t>
    </dgm:pt>
    <dgm:pt modelId="{708D9F53-9464-4AED-804C-0E6E19C3A8BF}">
      <dgm:prSet phldrT="[Text]" custT="1"/>
      <dgm:spPr>
        <a:solidFill>
          <a:srgbClr val="00B050"/>
        </a:solidFill>
      </dgm:spPr>
      <dgm:t>
        <a:bodyPr/>
        <a:lstStyle/>
        <a:p>
          <a:endParaRPr lang="en-US" sz="1400" dirty="0" smtClean="0">
            <a:latin typeface="SutonnyMJ" pitchFamily="2" charset="0"/>
          </a:endParaRPr>
        </a:p>
        <a:p>
          <a:r>
            <a:rPr lang="en-US" sz="11500" dirty="0" smtClean="0">
              <a:solidFill>
                <a:srgbClr val="C00000"/>
              </a:solidFill>
              <a:latin typeface="SutonnyMJ" pitchFamily="2" charset="0"/>
            </a:rPr>
            <a:t>?</a:t>
          </a:r>
          <a:endParaRPr lang="en-US" sz="3500" dirty="0">
            <a:solidFill>
              <a:srgbClr val="C00000"/>
            </a:solidFill>
          </a:endParaRPr>
        </a:p>
      </dgm:t>
    </dgm:pt>
    <dgm:pt modelId="{31E015D8-5ACC-4282-84A0-7E37B27D2889}" type="parTrans" cxnId="{4AC177E9-E67A-449C-AC8B-4FB191A177E5}">
      <dgm:prSet/>
      <dgm:spPr/>
      <dgm:t>
        <a:bodyPr/>
        <a:lstStyle/>
        <a:p>
          <a:endParaRPr lang="en-US"/>
        </a:p>
      </dgm:t>
    </dgm:pt>
    <dgm:pt modelId="{2A848D73-95C9-4EB6-94BE-0CFFF5E050AB}" type="sibTrans" cxnId="{4AC177E9-E67A-449C-AC8B-4FB191A177E5}">
      <dgm:prSet/>
      <dgm:spPr/>
      <dgm:t>
        <a:bodyPr/>
        <a:lstStyle/>
        <a:p>
          <a:endParaRPr lang="en-US"/>
        </a:p>
      </dgm:t>
    </dgm:pt>
    <dgm:pt modelId="{895D529B-630C-4ADD-8FB1-DA0085B6B248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ar-SA" dirty="0" smtClean="0">
              <a:solidFill>
                <a:schemeClr val="bg1"/>
              </a:solidFill>
              <a:latin typeface="SutonnyMJ" pitchFamily="2" charset="0"/>
            </a:rPr>
            <a:t> علم النحو</a:t>
          </a:r>
          <a:r>
            <a:rPr lang="en-US" dirty="0" err="1" smtClean="0">
              <a:solidFill>
                <a:schemeClr val="bg1"/>
              </a:solidFill>
              <a:latin typeface="SutonnyMJ" pitchFamily="2" charset="0"/>
            </a:rPr>
            <a:t>Gi</a:t>
          </a:r>
          <a:r>
            <a:rPr lang="en-US" dirty="0" smtClean="0">
              <a:solidFill>
                <a:schemeClr val="bg1"/>
              </a:solidFill>
              <a:latin typeface="SutonnyMJ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SutonnyMJ" pitchFamily="2" charset="0"/>
            </a:rPr>
            <a:t>Av‡jvP</a:t>
          </a:r>
          <a:r>
            <a:rPr lang="en-US" dirty="0" smtClean="0">
              <a:solidFill>
                <a:schemeClr val="bg1"/>
              </a:solidFill>
              <a:latin typeface="SutonnyMJ" pitchFamily="2" charset="0"/>
            </a:rPr>
            <a:t>¨ </a:t>
          </a:r>
          <a:r>
            <a:rPr lang="en-US" dirty="0" err="1" smtClean="0">
              <a:solidFill>
                <a:schemeClr val="bg1"/>
              </a:solidFill>
              <a:latin typeface="SutonnyMJ" pitchFamily="2" charset="0"/>
            </a:rPr>
            <a:t>welq</a:t>
          </a:r>
          <a:r>
            <a:rPr lang="en-US" dirty="0" smtClean="0">
              <a:solidFill>
                <a:schemeClr val="bg1"/>
              </a:solidFill>
              <a:latin typeface="SutonnyMJ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SutonnyMJ" pitchFamily="2" charset="0"/>
            </a:rPr>
            <a:t>ej</a:t>
          </a:r>
          <a:r>
            <a:rPr lang="en-US" dirty="0" smtClean="0">
              <a:solidFill>
                <a:schemeClr val="bg1"/>
              </a:solidFill>
              <a:latin typeface="SutonnyMJ" pitchFamily="2" charset="0"/>
            </a:rPr>
            <a:t>| </a:t>
          </a:r>
          <a:endParaRPr lang="en-US" dirty="0">
            <a:solidFill>
              <a:schemeClr val="bg1"/>
            </a:solidFill>
            <a:latin typeface="SutonnyMJ" pitchFamily="2" charset="0"/>
          </a:endParaRPr>
        </a:p>
      </dgm:t>
    </dgm:pt>
    <dgm:pt modelId="{F409DEF1-9931-4EC4-AB1C-48F3C57297B3}" type="parTrans" cxnId="{83033F55-4BDC-4CC3-A79E-D48B84FEFCF6}">
      <dgm:prSet/>
      <dgm:spPr/>
      <dgm:t>
        <a:bodyPr/>
        <a:lstStyle/>
        <a:p>
          <a:endParaRPr lang="en-US"/>
        </a:p>
      </dgm:t>
    </dgm:pt>
    <dgm:pt modelId="{70F5EA16-7686-4E6A-9D23-A691B3DE0992}" type="sibTrans" cxnId="{83033F55-4BDC-4CC3-A79E-D48B84FEFCF6}">
      <dgm:prSet/>
      <dgm:spPr/>
      <dgm:t>
        <a:bodyPr/>
        <a:lstStyle/>
        <a:p>
          <a:endParaRPr lang="en-US"/>
        </a:p>
      </dgm:t>
    </dgm:pt>
    <dgm:pt modelId="{21F26690-458F-4008-BFD5-588012FC75E1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ar-SA" dirty="0" smtClean="0">
              <a:solidFill>
                <a:schemeClr val="bg1"/>
              </a:solidFill>
              <a:latin typeface="SutonnyMJ" pitchFamily="2" charset="0"/>
            </a:rPr>
            <a:t> علم النحو</a:t>
          </a:r>
          <a:r>
            <a:rPr lang="en-US" dirty="0" err="1" smtClean="0">
              <a:solidFill>
                <a:schemeClr val="bg1"/>
              </a:solidFill>
              <a:latin typeface="SutonnyMJ" pitchFamily="2" charset="0"/>
            </a:rPr>
            <a:t>Gi</a:t>
          </a:r>
          <a:r>
            <a:rPr lang="en-US" dirty="0" smtClean="0">
              <a:solidFill>
                <a:schemeClr val="bg1"/>
              </a:solidFill>
              <a:latin typeface="SutonnyMJ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SutonnyMJ" pitchFamily="2" charset="0"/>
            </a:rPr>
            <a:t>D‡Ïk</a:t>
          </a:r>
          <a:r>
            <a:rPr lang="en-US" dirty="0" smtClean="0">
              <a:solidFill>
                <a:schemeClr val="bg1"/>
              </a:solidFill>
              <a:latin typeface="SutonnyMJ" pitchFamily="2" charset="0"/>
            </a:rPr>
            <a:t>¨ </a:t>
          </a:r>
          <a:r>
            <a:rPr lang="en-US" dirty="0" err="1" smtClean="0">
              <a:solidFill>
                <a:schemeClr val="bg1"/>
              </a:solidFill>
              <a:latin typeface="SutonnyMJ" pitchFamily="2" charset="0"/>
            </a:rPr>
            <a:t>wjL</a:t>
          </a:r>
          <a:r>
            <a:rPr lang="en-US" dirty="0" smtClean="0">
              <a:solidFill>
                <a:schemeClr val="bg1"/>
              </a:solidFill>
              <a:latin typeface="SutonnyMJ" pitchFamily="2" charset="0"/>
            </a:rPr>
            <a:t>|</a:t>
          </a:r>
          <a:endParaRPr lang="en-US" dirty="0">
            <a:solidFill>
              <a:schemeClr val="bg1"/>
            </a:solidFill>
            <a:latin typeface="SutonnyMJ" pitchFamily="2" charset="0"/>
          </a:endParaRPr>
        </a:p>
      </dgm:t>
    </dgm:pt>
    <dgm:pt modelId="{4C21EE0F-2197-4CD8-AB20-96AE69F71A87}" type="parTrans" cxnId="{BA7E7F87-6397-4D12-B71F-B5AD322195D0}">
      <dgm:prSet/>
      <dgm:spPr/>
      <dgm:t>
        <a:bodyPr/>
        <a:lstStyle/>
        <a:p>
          <a:endParaRPr lang="en-US"/>
        </a:p>
      </dgm:t>
    </dgm:pt>
    <dgm:pt modelId="{9C4A3E8C-8950-4C02-B9E9-02327CF1F785}" type="sibTrans" cxnId="{BA7E7F87-6397-4D12-B71F-B5AD322195D0}">
      <dgm:prSet/>
      <dgm:spPr/>
      <dgm:t>
        <a:bodyPr/>
        <a:lstStyle/>
        <a:p>
          <a:endParaRPr lang="en-US"/>
        </a:p>
      </dgm:t>
    </dgm:pt>
    <dgm:pt modelId="{A47BC962-A789-4A03-BE75-ED58C0C22203}" type="pres">
      <dgm:prSet presAssocID="{D4A9E972-3EE4-4387-B8A1-DB57088710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3F37F7-2E4C-4EDE-B080-1926936ACEA8}" type="pres">
      <dgm:prSet presAssocID="{85B98FF4-64D0-49DD-B309-F3BE7A2D1815}" presName="composite" presStyleCnt="0"/>
      <dgm:spPr/>
    </dgm:pt>
    <dgm:pt modelId="{17DC4D35-F4DD-4B29-B370-4C8AB4AD9BF9}" type="pres">
      <dgm:prSet presAssocID="{85B98FF4-64D0-49DD-B309-F3BE7A2D1815}" presName="parentText" presStyleLbl="alignNode1" presStyleIdx="0" presStyleCnt="3" custLinFactNeighborY="306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58FF8-D93A-4056-A930-41CA25395071}" type="pres">
      <dgm:prSet presAssocID="{85B98FF4-64D0-49DD-B309-F3BE7A2D1815}" presName="descendantText" presStyleLbl="alignAcc1" presStyleIdx="0" presStyleCnt="3" custLinFactNeighborY="45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6C5F7-C923-4A88-A102-B32696FB7F88}" type="pres">
      <dgm:prSet presAssocID="{F6878CDD-E630-45DC-BB49-6463BA9A79DD}" presName="sp" presStyleCnt="0"/>
      <dgm:spPr/>
    </dgm:pt>
    <dgm:pt modelId="{8F34D398-82A7-4534-9C51-92945F2B30D7}" type="pres">
      <dgm:prSet presAssocID="{D388D9B0-816F-41C9-9DAB-291C5FB08EE4}" presName="composite" presStyleCnt="0"/>
      <dgm:spPr/>
    </dgm:pt>
    <dgm:pt modelId="{01A2EB14-4BD4-443F-B77F-1FCF430EED59}" type="pres">
      <dgm:prSet presAssocID="{D388D9B0-816F-41C9-9DAB-291C5FB08EE4}" presName="parentText" presStyleLbl="alignNode1" presStyleIdx="1" presStyleCnt="3" custLinFactNeighborY="167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AA9ED-A9E0-44C6-9AA0-7EF70312AF61}" type="pres">
      <dgm:prSet presAssocID="{D388D9B0-816F-41C9-9DAB-291C5FB08EE4}" presName="descendantText" presStyleLbl="alignAcc1" presStyleIdx="1" presStyleCnt="3" custLinFactNeighborY="25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46D3B-BF43-46CD-BD10-8F4DBA53DC0F}" type="pres">
      <dgm:prSet presAssocID="{9F045E3B-E24F-42A8-99E7-08FF9D33AFAA}" presName="sp" presStyleCnt="0"/>
      <dgm:spPr/>
    </dgm:pt>
    <dgm:pt modelId="{47086C86-A9A2-4D4A-BA9C-2300DE89FE17}" type="pres">
      <dgm:prSet presAssocID="{708D9F53-9464-4AED-804C-0E6E19C3A8BF}" presName="composite" presStyleCnt="0"/>
      <dgm:spPr/>
    </dgm:pt>
    <dgm:pt modelId="{E76D817C-C5D7-4676-8A4E-3D76A5A67ACF}" type="pres">
      <dgm:prSet presAssocID="{708D9F53-9464-4AED-804C-0E6E19C3A8BF}" presName="parentText" presStyleLbl="alignNode1" presStyleIdx="2" presStyleCnt="3" custLinFactNeighborY="10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DD919-EDEA-4CE1-BFFF-C78B0531EAA4}" type="pres">
      <dgm:prSet presAssocID="{708D9F53-9464-4AED-804C-0E6E19C3A8BF}" presName="descendantText" presStyleLbl="alignAcc1" presStyleIdx="2" presStyleCnt="3" custLinFactNeighborY="1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563534-253B-4E21-BA8D-80AE16931DAA}" type="presOf" srcId="{21F26690-458F-4008-BFD5-588012FC75E1}" destId="{CF5DD919-EDEA-4CE1-BFFF-C78B0531EAA4}" srcOrd="0" destOrd="1" presId="urn:microsoft.com/office/officeart/2005/8/layout/chevron2"/>
    <dgm:cxn modelId="{4AC177E9-E67A-449C-AC8B-4FB191A177E5}" srcId="{D4A9E972-3EE4-4387-B8A1-DB57088710C1}" destId="{708D9F53-9464-4AED-804C-0E6E19C3A8BF}" srcOrd="2" destOrd="0" parTransId="{31E015D8-5ACC-4282-84A0-7E37B27D2889}" sibTransId="{2A848D73-95C9-4EB6-94BE-0CFFF5E050AB}"/>
    <dgm:cxn modelId="{DBEEA160-2ABC-4E38-8037-B276696AD15D}" type="presOf" srcId="{1576C8EA-D9B7-4189-A791-198E51FE159D}" destId="{A3458FF8-D93A-4056-A930-41CA25395071}" srcOrd="0" destOrd="0" presId="urn:microsoft.com/office/officeart/2005/8/layout/chevron2"/>
    <dgm:cxn modelId="{9B581828-0506-40C8-BBB6-B7B7AC7F347D}" type="presOf" srcId="{895D529B-630C-4ADD-8FB1-DA0085B6B248}" destId="{CF5DD919-EDEA-4CE1-BFFF-C78B0531EAA4}" srcOrd="0" destOrd="0" presId="urn:microsoft.com/office/officeart/2005/8/layout/chevron2"/>
    <dgm:cxn modelId="{9B736DE8-3470-45DC-9853-A3C60497A15B}" srcId="{D4A9E972-3EE4-4387-B8A1-DB57088710C1}" destId="{85B98FF4-64D0-49DD-B309-F3BE7A2D1815}" srcOrd="0" destOrd="0" parTransId="{A55E344C-024E-466D-AB40-4237387B0474}" sibTransId="{F6878CDD-E630-45DC-BB49-6463BA9A79DD}"/>
    <dgm:cxn modelId="{51FF3604-A016-4A6B-9843-C171C58687CF}" srcId="{D388D9B0-816F-41C9-9DAB-291C5FB08EE4}" destId="{F4022470-2346-44C9-AA9E-7482A596E6A7}" srcOrd="0" destOrd="0" parTransId="{2F9B0975-D4EC-41AD-A471-3019A5D36BCE}" sibTransId="{6D64F874-7DD9-42D5-A698-B52A3AB5BABA}"/>
    <dgm:cxn modelId="{30AE231C-28DB-4F92-B280-9F81FDA37773}" srcId="{D4A9E972-3EE4-4387-B8A1-DB57088710C1}" destId="{D388D9B0-816F-41C9-9DAB-291C5FB08EE4}" srcOrd="1" destOrd="0" parTransId="{6A3175B8-EE02-49FB-87E0-28030C4DB908}" sibTransId="{9F045E3B-E24F-42A8-99E7-08FF9D33AFAA}"/>
    <dgm:cxn modelId="{0B848002-2518-4A86-9742-30BC5E1197B7}" type="presOf" srcId="{708D9F53-9464-4AED-804C-0E6E19C3A8BF}" destId="{E76D817C-C5D7-4676-8A4E-3D76A5A67ACF}" srcOrd="0" destOrd="0" presId="urn:microsoft.com/office/officeart/2005/8/layout/chevron2"/>
    <dgm:cxn modelId="{BA7E7F87-6397-4D12-B71F-B5AD322195D0}" srcId="{708D9F53-9464-4AED-804C-0E6E19C3A8BF}" destId="{21F26690-458F-4008-BFD5-588012FC75E1}" srcOrd="1" destOrd="0" parTransId="{4C21EE0F-2197-4CD8-AB20-96AE69F71A87}" sibTransId="{9C4A3E8C-8950-4C02-B9E9-02327CF1F785}"/>
    <dgm:cxn modelId="{ED9ADDE9-ADE1-47EB-A1EB-8B18D64221B9}" srcId="{85B98FF4-64D0-49DD-B309-F3BE7A2D1815}" destId="{F40455B6-70A5-4027-B089-A994841FCF67}" srcOrd="1" destOrd="0" parTransId="{9AD0ABE7-E657-4B07-A59E-D1E52F7D9252}" sibTransId="{38117E54-549D-497A-AEA9-6C5067E6614A}"/>
    <dgm:cxn modelId="{7BFAD57E-9E52-4B5A-9658-19233E372EFC}" type="presOf" srcId="{F40455B6-70A5-4027-B089-A994841FCF67}" destId="{A3458FF8-D93A-4056-A930-41CA25395071}" srcOrd="0" destOrd="1" presId="urn:microsoft.com/office/officeart/2005/8/layout/chevron2"/>
    <dgm:cxn modelId="{016BA1B3-DD71-42A1-B68D-E3B3E6BD5F4B}" type="presOf" srcId="{F4022470-2346-44C9-AA9E-7482A596E6A7}" destId="{09DAA9ED-A9E0-44C6-9AA0-7EF70312AF61}" srcOrd="0" destOrd="0" presId="urn:microsoft.com/office/officeart/2005/8/layout/chevron2"/>
    <dgm:cxn modelId="{03C1229F-FA39-43F7-9928-42607FFD1289}" srcId="{85B98FF4-64D0-49DD-B309-F3BE7A2D1815}" destId="{1576C8EA-D9B7-4189-A791-198E51FE159D}" srcOrd="0" destOrd="0" parTransId="{04AE56FA-D0FE-46EE-AE9C-6493A8EEDCBB}" sibTransId="{BC559A54-7D60-485A-A393-2E10B32FE992}"/>
    <dgm:cxn modelId="{AC395C40-D1E9-4A8C-A1D6-FBD7ABBB28EC}" type="presOf" srcId="{D4A9E972-3EE4-4387-B8A1-DB57088710C1}" destId="{A47BC962-A789-4A03-BE75-ED58C0C22203}" srcOrd="0" destOrd="0" presId="urn:microsoft.com/office/officeart/2005/8/layout/chevron2"/>
    <dgm:cxn modelId="{0DD18196-8FE0-48BB-A365-3CC7BD05A1F5}" type="presOf" srcId="{3D680698-B4D8-41C7-BFAE-67895767446E}" destId="{09DAA9ED-A9E0-44C6-9AA0-7EF70312AF61}" srcOrd="0" destOrd="1" presId="urn:microsoft.com/office/officeart/2005/8/layout/chevron2"/>
    <dgm:cxn modelId="{EA633B9B-12CC-41BD-88A5-496D42F79582}" type="presOf" srcId="{D388D9B0-816F-41C9-9DAB-291C5FB08EE4}" destId="{01A2EB14-4BD4-443F-B77F-1FCF430EED59}" srcOrd="0" destOrd="0" presId="urn:microsoft.com/office/officeart/2005/8/layout/chevron2"/>
    <dgm:cxn modelId="{C2040EAF-6B4A-4D34-92A7-1DE75B0F3DCA}" srcId="{D388D9B0-816F-41C9-9DAB-291C5FB08EE4}" destId="{3D680698-B4D8-41C7-BFAE-67895767446E}" srcOrd="1" destOrd="0" parTransId="{56F4CB89-999C-40FE-A3C8-BEC7436DE297}" sibTransId="{902AEB6E-AA2F-471B-8C7C-7461A019F43E}"/>
    <dgm:cxn modelId="{83033F55-4BDC-4CC3-A79E-D48B84FEFCF6}" srcId="{708D9F53-9464-4AED-804C-0E6E19C3A8BF}" destId="{895D529B-630C-4ADD-8FB1-DA0085B6B248}" srcOrd="0" destOrd="0" parTransId="{F409DEF1-9931-4EC4-AB1C-48F3C57297B3}" sibTransId="{70F5EA16-7686-4E6A-9D23-A691B3DE0992}"/>
    <dgm:cxn modelId="{1505F4A2-2739-4402-A59D-0166018DF29E}" type="presOf" srcId="{85B98FF4-64D0-49DD-B309-F3BE7A2D1815}" destId="{17DC4D35-F4DD-4B29-B370-4C8AB4AD9BF9}" srcOrd="0" destOrd="0" presId="urn:microsoft.com/office/officeart/2005/8/layout/chevron2"/>
    <dgm:cxn modelId="{66F2086D-1AA4-4909-B588-FF07728F9621}" type="presParOf" srcId="{A47BC962-A789-4A03-BE75-ED58C0C22203}" destId="{683F37F7-2E4C-4EDE-B080-1926936ACEA8}" srcOrd="0" destOrd="0" presId="urn:microsoft.com/office/officeart/2005/8/layout/chevron2"/>
    <dgm:cxn modelId="{F41E0319-6501-4078-8DE5-1450961C56E5}" type="presParOf" srcId="{683F37F7-2E4C-4EDE-B080-1926936ACEA8}" destId="{17DC4D35-F4DD-4B29-B370-4C8AB4AD9BF9}" srcOrd="0" destOrd="0" presId="urn:microsoft.com/office/officeart/2005/8/layout/chevron2"/>
    <dgm:cxn modelId="{5A53F727-66B0-4FFC-BECA-BD031D177F72}" type="presParOf" srcId="{683F37F7-2E4C-4EDE-B080-1926936ACEA8}" destId="{A3458FF8-D93A-4056-A930-41CA25395071}" srcOrd="1" destOrd="0" presId="urn:microsoft.com/office/officeart/2005/8/layout/chevron2"/>
    <dgm:cxn modelId="{796F1C49-167F-4830-952F-E457D1DB2C13}" type="presParOf" srcId="{A47BC962-A789-4A03-BE75-ED58C0C22203}" destId="{61A6C5F7-C923-4A88-A102-B32696FB7F88}" srcOrd="1" destOrd="0" presId="urn:microsoft.com/office/officeart/2005/8/layout/chevron2"/>
    <dgm:cxn modelId="{10C6FA0E-7B0B-4C13-9CE8-23B2747701B0}" type="presParOf" srcId="{A47BC962-A789-4A03-BE75-ED58C0C22203}" destId="{8F34D398-82A7-4534-9C51-92945F2B30D7}" srcOrd="2" destOrd="0" presId="urn:microsoft.com/office/officeart/2005/8/layout/chevron2"/>
    <dgm:cxn modelId="{C62F39C0-5837-44C6-9A82-31D6CE73FD72}" type="presParOf" srcId="{8F34D398-82A7-4534-9C51-92945F2B30D7}" destId="{01A2EB14-4BD4-443F-B77F-1FCF430EED59}" srcOrd="0" destOrd="0" presId="urn:microsoft.com/office/officeart/2005/8/layout/chevron2"/>
    <dgm:cxn modelId="{7FFB16B3-1144-4C90-8E3E-A254C447150A}" type="presParOf" srcId="{8F34D398-82A7-4534-9C51-92945F2B30D7}" destId="{09DAA9ED-A9E0-44C6-9AA0-7EF70312AF61}" srcOrd="1" destOrd="0" presId="urn:microsoft.com/office/officeart/2005/8/layout/chevron2"/>
    <dgm:cxn modelId="{5DE186C4-808C-4335-98FE-84E9910C1B5E}" type="presParOf" srcId="{A47BC962-A789-4A03-BE75-ED58C0C22203}" destId="{55846D3B-BF43-46CD-BD10-8F4DBA53DC0F}" srcOrd="3" destOrd="0" presId="urn:microsoft.com/office/officeart/2005/8/layout/chevron2"/>
    <dgm:cxn modelId="{30608370-A772-4BC6-80B3-497964C851FC}" type="presParOf" srcId="{A47BC962-A789-4A03-BE75-ED58C0C22203}" destId="{47086C86-A9A2-4D4A-BA9C-2300DE89FE17}" srcOrd="4" destOrd="0" presId="urn:microsoft.com/office/officeart/2005/8/layout/chevron2"/>
    <dgm:cxn modelId="{47098F24-0EA7-497F-8928-C50FFF80C004}" type="presParOf" srcId="{47086C86-A9A2-4D4A-BA9C-2300DE89FE17}" destId="{E76D817C-C5D7-4676-8A4E-3D76A5A67ACF}" srcOrd="0" destOrd="0" presId="urn:microsoft.com/office/officeart/2005/8/layout/chevron2"/>
    <dgm:cxn modelId="{C5EE1E7A-7C91-486B-8C9E-D15FF4FAC556}" type="presParOf" srcId="{47086C86-A9A2-4D4A-BA9C-2300DE89FE17}" destId="{CF5DD919-EDEA-4CE1-BFFF-C78B0531EA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B6A8D-F177-49A8-8B83-1997C19D663C}">
      <dsp:nvSpPr>
        <dsp:cNvPr id="0" name=""/>
        <dsp:cNvSpPr/>
      </dsp:nvSpPr>
      <dsp:spPr>
        <a:xfrm>
          <a:off x="3294337" y="433942"/>
          <a:ext cx="5760720" cy="5760720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>
              <a:solidFill>
                <a:srgbClr val="C00000"/>
              </a:solidFill>
            </a:rPr>
            <a:t>زيدٌ قائمٌ.</a:t>
          </a:r>
          <a:endParaRPr lang="en-US" sz="4800" kern="1200" dirty="0">
            <a:solidFill>
              <a:srgbClr val="C00000"/>
            </a:solidFill>
          </a:endParaRPr>
        </a:p>
      </dsp:txBody>
      <dsp:txXfrm>
        <a:off x="6352320" y="1627920"/>
        <a:ext cx="2125980" cy="1577340"/>
      </dsp:txXfrm>
    </dsp:sp>
    <dsp:sp modelId="{793FFAE6-A0E3-4BF5-8E5F-8178A82918A8}">
      <dsp:nvSpPr>
        <dsp:cNvPr id="0" name=""/>
        <dsp:cNvSpPr/>
      </dsp:nvSpPr>
      <dsp:spPr>
        <a:xfrm>
          <a:off x="3294337" y="627337"/>
          <a:ext cx="5760720" cy="5760720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solidFill>
                <a:schemeClr val="bg1"/>
              </a:solidFill>
            </a:rPr>
            <a:t>إنَّ زيدًا قائمٌ.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6352320" y="3616740"/>
        <a:ext cx="2125980" cy="1577340"/>
      </dsp:txXfrm>
    </dsp:sp>
    <dsp:sp modelId="{E523F2D2-C2EA-4C84-BC0B-3F4F08D61724}">
      <dsp:nvSpPr>
        <dsp:cNvPr id="0" name=""/>
        <dsp:cNvSpPr/>
      </dsp:nvSpPr>
      <dsp:spPr>
        <a:xfrm>
          <a:off x="3100942" y="627337"/>
          <a:ext cx="5760720" cy="5760720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solidFill>
                <a:schemeClr val="tx1"/>
              </a:solidFill>
            </a:rPr>
            <a:t>كان زيدٌ قائمًا.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677700" y="3616740"/>
        <a:ext cx="2125980" cy="1577340"/>
      </dsp:txXfrm>
    </dsp:sp>
    <dsp:sp modelId="{74799AAC-EA0C-4AD0-8405-BCF7DA0F9996}">
      <dsp:nvSpPr>
        <dsp:cNvPr id="0" name=""/>
        <dsp:cNvSpPr/>
      </dsp:nvSpPr>
      <dsp:spPr>
        <a:xfrm>
          <a:off x="3100942" y="433942"/>
          <a:ext cx="5760720" cy="5760720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solidFill>
                <a:srgbClr val="FFFF00"/>
              </a:solidFill>
            </a:rPr>
            <a:t>مررت بزيدٍ.</a:t>
          </a:r>
          <a:endParaRPr lang="en-US" sz="4000" kern="1200" dirty="0">
            <a:solidFill>
              <a:srgbClr val="FFFF00"/>
            </a:solidFill>
          </a:endParaRPr>
        </a:p>
      </dsp:txBody>
      <dsp:txXfrm>
        <a:off x="3677700" y="1627920"/>
        <a:ext cx="2125980" cy="1577340"/>
      </dsp:txXfrm>
    </dsp:sp>
    <dsp:sp modelId="{68CBD6C7-CA25-49D4-9308-02C5EC5577B1}">
      <dsp:nvSpPr>
        <dsp:cNvPr id="0" name=""/>
        <dsp:cNvSpPr/>
      </dsp:nvSpPr>
      <dsp:spPr>
        <a:xfrm>
          <a:off x="2937721" y="77326"/>
          <a:ext cx="6473952" cy="647395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83F62-F8CF-40AF-89F4-B82A40A6D1DB}">
      <dsp:nvSpPr>
        <dsp:cNvPr id="0" name=""/>
        <dsp:cNvSpPr/>
      </dsp:nvSpPr>
      <dsp:spPr>
        <a:xfrm>
          <a:off x="2937721" y="270721"/>
          <a:ext cx="6473952" cy="647395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D930-4586-4319-9931-D624F225727B}">
      <dsp:nvSpPr>
        <dsp:cNvPr id="0" name=""/>
        <dsp:cNvSpPr/>
      </dsp:nvSpPr>
      <dsp:spPr>
        <a:xfrm>
          <a:off x="2744326" y="270721"/>
          <a:ext cx="6473952" cy="647395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4A4F9-8801-4DB7-9352-7765AA630A85}">
      <dsp:nvSpPr>
        <dsp:cNvPr id="0" name=""/>
        <dsp:cNvSpPr/>
      </dsp:nvSpPr>
      <dsp:spPr>
        <a:xfrm>
          <a:off x="2744326" y="77326"/>
          <a:ext cx="6473952" cy="647395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6105-FB5D-46FE-919B-E5937F5B0CC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44B4F-2AD5-4DBB-96F0-986E719A6928}">
      <dsp:nvSpPr>
        <dsp:cNvPr id="0" name=""/>
        <dsp:cNvSpPr/>
      </dsp:nvSpPr>
      <dsp:spPr>
        <a:xfrm>
          <a:off x="824961" y="401198"/>
          <a:ext cx="11219410" cy="108373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latin typeface="SutonnyMJ" pitchFamily="2" charset="0"/>
            </a:rPr>
            <a:t>علم النحو</a:t>
          </a:r>
          <a:r>
            <a:rPr lang="en-US" sz="5400" kern="1200" dirty="0" smtClean="0">
              <a:latin typeface="SutonnyMJ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5400" kern="1200" dirty="0" smtClean="0">
              <a:latin typeface="SutonnyMJ" pitchFamily="2" charset="0"/>
            </a:rPr>
            <a:t>,</a:t>
          </a:r>
          <a:endParaRPr lang="en-US" sz="5400" kern="1200" dirty="0">
            <a:latin typeface="SutonnyMJ" pitchFamily="2" charset="0"/>
          </a:endParaRPr>
        </a:p>
      </dsp:txBody>
      <dsp:txXfrm>
        <a:off x="824961" y="401198"/>
        <a:ext cx="11219410" cy="1083733"/>
      </dsp:txXfrm>
    </dsp:sp>
    <dsp:sp modelId="{9E47B187-A968-4647-93BE-FF376C458437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1674C-F213-459E-A6AA-414904336817}">
      <dsp:nvSpPr>
        <dsp:cNvPr id="0" name=""/>
        <dsp:cNvSpPr/>
      </dsp:nvSpPr>
      <dsp:spPr>
        <a:xfrm>
          <a:off x="1146048" y="2167466"/>
          <a:ext cx="10971174" cy="108373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latin typeface="SutonnyMJ" pitchFamily="2" charset="0"/>
            </a:rPr>
            <a:t> علم النحو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আলোচ‌্য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5400" kern="1200" dirty="0" smtClean="0">
              <a:latin typeface="SutonnyMJ" pitchFamily="2" charset="0"/>
            </a:rPr>
            <a:t>,</a:t>
          </a:r>
          <a:endParaRPr lang="en-US" sz="5400" kern="1200" dirty="0">
            <a:latin typeface="SutonnyMJ" pitchFamily="2" charset="0"/>
          </a:endParaRPr>
        </a:p>
      </dsp:txBody>
      <dsp:txXfrm>
        <a:off x="1146048" y="2167466"/>
        <a:ext cx="10971174" cy="1083733"/>
      </dsp:txXfrm>
    </dsp:sp>
    <dsp:sp modelId="{A310F784-AD17-41B2-8B49-7DC425523A03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8E198-A247-4608-A096-62480B8F4D8C}">
      <dsp:nvSpPr>
        <dsp:cNvPr id="0" name=""/>
        <dsp:cNvSpPr/>
      </dsp:nvSpPr>
      <dsp:spPr>
        <a:xfrm>
          <a:off x="752110" y="3793066"/>
          <a:ext cx="11365111" cy="108373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latin typeface="SutonnyMJ" pitchFamily="2" charset="0"/>
            </a:rPr>
            <a:t> علم النحو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উদ্দেশ‌্য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5400" kern="1200" dirty="0">
            <a:latin typeface="SutonnyMJ" pitchFamily="2" charset="0"/>
          </a:endParaRPr>
        </a:p>
      </dsp:txBody>
      <dsp:txXfrm>
        <a:off x="752110" y="3793066"/>
        <a:ext cx="11365111" cy="1083733"/>
      </dsp:txXfrm>
    </dsp:sp>
    <dsp:sp modelId="{4CDA63BC-9BCF-48BC-8A04-929075BFE099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89E55-FE14-47D6-8639-80A982F49147}">
      <dsp:nvSpPr>
        <dsp:cNvPr id="0" name=""/>
        <dsp:cNvSpPr/>
      </dsp:nvSpPr>
      <dsp:spPr>
        <a:xfrm>
          <a:off x="13760" y="2216079"/>
          <a:ext cx="2199144" cy="2425841"/>
        </a:xfrm>
        <a:prstGeom prst="roundRect">
          <a:avLst>
            <a:gd name="adj" fmla="val 10000"/>
          </a:avLst>
        </a:prstGeom>
        <a:solidFill>
          <a:srgbClr val="E84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solidFill>
                <a:schemeClr val="tx1"/>
              </a:solidFill>
            </a:rPr>
            <a:t>تعريف 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solidFill>
                <a:schemeClr val="tx1"/>
              </a:solidFill>
            </a:rPr>
            <a:t>علم النحو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78171" y="2280490"/>
        <a:ext cx="2070322" cy="2297019"/>
      </dsp:txXfrm>
    </dsp:sp>
    <dsp:sp modelId="{4404F27E-22BC-4339-8580-A6ABB465075B}">
      <dsp:nvSpPr>
        <dsp:cNvPr id="0" name=""/>
        <dsp:cNvSpPr/>
      </dsp:nvSpPr>
      <dsp:spPr>
        <a:xfrm rot="18523337">
          <a:off x="1787719" y="2517736"/>
          <a:ext cx="2270962" cy="50751"/>
        </a:xfrm>
        <a:custGeom>
          <a:avLst/>
          <a:gdLst/>
          <a:ahLst/>
          <a:cxnLst/>
          <a:rect l="0" t="0" r="0" b="0"/>
          <a:pathLst>
            <a:path>
              <a:moveTo>
                <a:pt x="0" y="25375"/>
              </a:moveTo>
              <a:lnTo>
                <a:pt x="2270962" y="25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866426" y="2486338"/>
        <a:ext cx="113548" cy="113548"/>
      </dsp:txXfrm>
    </dsp:sp>
    <dsp:sp modelId="{E48EFBD5-7395-439B-AD98-4736FA3D37A1}">
      <dsp:nvSpPr>
        <dsp:cNvPr id="0" name=""/>
        <dsp:cNvSpPr/>
      </dsp:nvSpPr>
      <dsp:spPr>
        <a:xfrm>
          <a:off x="3633496" y="221966"/>
          <a:ext cx="7467445" cy="287051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rgbClr val="00B05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u="sng" kern="1200" dirty="0" smtClean="0">
              <a:solidFill>
                <a:srgbClr val="00B050"/>
              </a:solidFill>
            </a:rPr>
            <a:t>المعنى لغة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rgbClr val="00B050"/>
              </a:solidFill>
            </a:rPr>
            <a:t>علم النحو</a:t>
          </a:r>
          <a:r>
            <a:rPr lang="ar-SA" sz="2800" kern="1200" dirty="0" smtClean="0">
              <a:solidFill>
                <a:srgbClr val="00B050"/>
              </a:solidFill>
              <a:latin typeface="SutonnyMJ" pitchFamily="2" charset="0"/>
              <a:sym typeface="Wingdings" panose="05000000000000000000" pitchFamily="2" charset="2"/>
            </a:rPr>
            <a:t>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যৌগিক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বাক‌্য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rgbClr val="00B050"/>
              </a:solidFill>
              <a:latin typeface="SutonnyMJ" pitchFamily="2" charset="0"/>
            </a:rPr>
            <a:t> علم</a:t>
          </a:r>
          <a:r>
            <a:rPr lang="ar-SA" sz="2800" kern="1200" dirty="0" smtClean="0">
              <a:solidFill>
                <a:srgbClr val="00B050"/>
              </a:solidFill>
              <a:latin typeface="SutonnyMJ" pitchFamily="2" charset="0"/>
              <a:sym typeface="Wingdings" panose="05000000000000000000" pitchFamily="2" charset="2"/>
            </a:rPr>
            <a:t>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অর্থ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-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বিদ‌্যা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জানা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জ্ঞান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শাস্ত্র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ইত‌্যাদি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।</a:t>
          </a:r>
          <a:endParaRPr lang="en-US" sz="2800" kern="1200" dirty="0" smtClean="0">
            <a:solidFill>
              <a:srgbClr val="00B050"/>
            </a:solidFill>
            <a:latin typeface="SutonnyMJ" pitchFamily="2" charset="0"/>
            <a:sym typeface="Wingdings" panose="05000000000000000000" pitchFamily="2" charset="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rgbClr val="00B050"/>
              </a:solidFill>
              <a:latin typeface="SutonnyMJ" pitchFamily="2" charset="0"/>
            </a:rPr>
            <a:t> النحو </a:t>
          </a:r>
          <a:r>
            <a:rPr lang="ar-SA" sz="2800" kern="1200" dirty="0" smtClean="0">
              <a:solidFill>
                <a:srgbClr val="00B050"/>
              </a:solidFill>
              <a:latin typeface="SutonnyMJ" pitchFamily="2" charset="0"/>
              <a:sym typeface="Wingdings" panose="05000000000000000000" pitchFamily="2" charset="2"/>
            </a:rPr>
            <a:t></a:t>
          </a:r>
          <a:r>
            <a:rPr lang="en-US" sz="2800" kern="1200" dirty="0" smtClean="0">
              <a:solidFill>
                <a:srgbClr val="00B050"/>
              </a:solidFill>
              <a:latin typeface="SutonnyMJ" pitchFamily="2" charset="0"/>
            </a:rPr>
            <a:t>A_©-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ইচ্ছা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পোষণ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পথ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2800" kern="1200" dirty="0" smtClean="0">
              <a:solidFill>
                <a:srgbClr val="00B050"/>
              </a:solidFill>
              <a:latin typeface="SutonnyMJ" pitchFamily="2" charset="0"/>
            </a:rPr>
            <a:t>|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rgbClr val="00B050"/>
              </a:solidFill>
              <a:latin typeface="SutonnyMJ" pitchFamily="2" charset="0"/>
            </a:rPr>
            <a:t> علم النحو</a:t>
          </a:r>
          <a:r>
            <a:rPr lang="ar-SA" sz="2800" kern="1200" dirty="0" smtClean="0">
              <a:solidFill>
                <a:srgbClr val="00B050"/>
              </a:solidFill>
              <a:latin typeface="SutonnyMJ" pitchFamily="2" charset="0"/>
              <a:sym typeface="Wingdings" panose="05000000000000000000" pitchFamily="2" charset="2"/>
            </a:rPr>
            <a:t></a:t>
          </a:r>
          <a:r>
            <a:rPr lang="en-US" sz="2800" kern="1200" dirty="0" smtClean="0">
              <a:solidFill>
                <a:srgbClr val="00B050"/>
              </a:solidFill>
              <a:latin typeface="SutonnyMJ" pitchFamily="2" charset="0"/>
            </a:rPr>
            <a:t>A_©-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নাহুর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নাহু</a:t>
          </a:r>
          <a:r>
            <a:rPr lang="en-US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2800" kern="1200" dirty="0" smtClean="0">
              <a:solidFill>
                <a:srgbClr val="00B050"/>
              </a:solidFill>
              <a:latin typeface="SutonnyMJ" pitchFamily="2" charset="0"/>
            </a:rPr>
            <a:t>|</a:t>
          </a:r>
          <a:endParaRPr lang="ar-SA" sz="2800" kern="1200" dirty="0" smtClean="0">
            <a:solidFill>
              <a:srgbClr val="00B050"/>
            </a:solidFill>
            <a:latin typeface="SutonnyMJ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B050"/>
            </a:solidFill>
          </a:endParaRPr>
        </a:p>
      </dsp:txBody>
      <dsp:txXfrm>
        <a:off x="3717571" y="306041"/>
        <a:ext cx="7299295" cy="2702366"/>
      </dsp:txXfrm>
    </dsp:sp>
    <dsp:sp modelId="{A14F299A-3542-47D9-BB01-CF938C09686E}">
      <dsp:nvSpPr>
        <dsp:cNvPr id="0" name=""/>
        <dsp:cNvSpPr/>
      </dsp:nvSpPr>
      <dsp:spPr>
        <a:xfrm rot="2736698">
          <a:off x="1880666" y="4193764"/>
          <a:ext cx="2211372" cy="50751"/>
        </a:xfrm>
        <a:custGeom>
          <a:avLst/>
          <a:gdLst/>
          <a:ahLst/>
          <a:cxnLst/>
          <a:rect l="0" t="0" r="0" b="0"/>
          <a:pathLst>
            <a:path>
              <a:moveTo>
                <a:pt x="0" y="25375"/>
              </a:moveTo>
              <a:lnTo>
                <a:pt x="2211372" y="25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931068" y="4163855"/>
        <a:ext cx="110568" cy="110568"/>
      </dsp:txXfrm>
    </dsp:sp>
    <dsp:sp modelId="{0390DB15-8971-49D0-82B1-77C2CB28D6FE}">
      <dsp:nvSpPr>
        <dsp:cNvPr id="0" name=""/>
        <dsp:cNvSpPr/>
      </dsp:nvSpPr>
      <dsp:spPr>
        <a:xfrm>
          <a:off x="3759800" y="3175782"/>
          <a:ext cx="8418438" cy="366699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u="sng" kern="1200" dirty="0" smtClean="0">
              <a:solidFill>
                <a:schemeClr val="bg1"/>
              </a:solidFill>
              <a:latin typeface="SutonnyMJ" pitchFamily="2" charset="0"/>
              <a:sym typeface="Wingdings" panose="05000000000000000000" pitchFamily="2" charset="2"/>
            </a:rPr>
            <a:t>التعريف اصطلاحا</a:t>
          </a:r>
          <a:endParaRPr lang="en-US" sz="3000" b="1" u="sng" kern="1200" dirty="0" smtClean="0">
            <a:solidFill>
              <a:schemeClr val="bg1"/>
            </a:solidFill>
            <a:latin typeface="SutonnyMJ" pitchFamily="2" charset="0"/>
            <a:sym typeface="Wingdings" panose="05000000000000000000" pitchFamily="2" charset="2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>
              <a:solidFill>
                <a:schemeClr val="bg1"/>
              </a:solidFill>
              <a:latin typeface="SutonnyMJ" pitchFamily="2" charset="0"/>
              <a:sym typeface="Wingdings" panose="05000000000000000000" pitchFamily="2" charset="2"/>
            </a:rPr>
            <a:t> </a:t>
          </a:r>
          <a:r>
            <a:rPr lang="ar-SA" sz="3200" kern="1200" dirty="0" smtClean="0">
              <a:solidFill>
                <a:schemeClr val="bg1"/>
              </a:solidFill>
              <a:latin typeface="SutonnyMJ" pitchFamily="2" charset="0"/>
              <a:sym typeface="Wingdings" panose="05000000000000000000" pitchFamily="2" charset="2"/>
            </a:rPr>
            <a:t>هو علم بأصول يعرف بها أحوال أواخر الكلم الثلاث من حيث الإعراب و البناء و كيفية تركيب بعضها مع بعض.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  <a:latin typeface="SutonnyMJ" pitchFamily="2" charset="0"/>
            </a:rPr>
            <a:t>A_©</a:t>
          </a:r>
          <a:r>
            <a:rPr lang="en-US" sz="3000" kern="1200" dirty="0" err="1" smtClean="0">
              <a:solidFill>
                <a:schemeClr val="bg1"/>
              </a:solidFill>
              <a:latin typeface="SutonnyMJ" pitchFamily="2" charset="0"/>
            </a:rPr>
            <a:t>vr</a:t>
          </a:r>
          <a:r>
            <a:rPr lang="en-US" sz="3000" kern="1200" dirty="0" smtClean="0">
              <a:solidFill>
                <a:schemeClr val="bg1"/>
              </a:solidFill>
              <a:latin typeface="SutonnyMJ" pitchFamily="2" charset="0"/>
            </a:rPr>
            <a:t>, </a:t>
          </a:r>
          <a:r>
            <a:rPr lang="ar-SA" sz="3000" kern="1200" dirty="0" smtClean="0">
              <a:solidFill>
                <a:schemeClr val="bg1"/>
              </a:solidFill>
              <a:latin typeface="SutonnyMJ" pitchFamily="2" charset="0"/>
            </a:rPr>
            <a:t>علم النحو</a:t>
          </a:r>
          <a:r>
            <a:rPr lang="en-US" sz="3000" kern="1200" dirty="0" smtClean="0">
              <a:solidFill>
                <a:schemeClr val="bg1"/>
              </a:solidFill>
              <a:latin typeface="SutonnyMJ" pitchFamily="2" charset="0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ইলমে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নাহু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,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যার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দ্বারা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মু’রাব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ও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মাবনী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হওয়ার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দিক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থেকে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আরবি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বাক‌্যের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শেষের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অবস্থাসমূহ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জানা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যায়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এবং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বিভিন্ন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শব্দের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পরস্পর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সংযোজন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করে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বাক‌্য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গঠন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করার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পদ্ধতি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জানা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যায়</a:t>
          </a:r>
          <a:r>
            <a:rPr lang="en-US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।</a:t>
          </a:r>
          <a:r>
            <a:rPr lang="en-US" sz="3000" kern="1200" dirty="0" smtClean="0">
              <a:solidFill>
                <a:schemeClr val="bg1"/>
              </a:solidFill>
              <a:latin typeface="SutonnyMJ" pitchFamily="2" charset="0"/>
            </a:rPr>
            <a:t> </a:t>
          </a:r>
          <a:endParaRPr lang="en-US" sz="3000" kern="1200" dirty="0">
            <a:solidFill>
              <a:schemeClr val="bg1"/>
            </a:solidFill>
            <a:latin typeface="SutonnyMJ" pitchFamily="2" charset="0"/>
          </a:endParaRPr>
        </a:p>
      </dsp:txBody>
      <dsp:txXfrm>
        <a:off x="3867203" y="3283185"/>
        <a:ext cx="8203632" cy="3452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24110-A6BE-49C6-9652-ABA8571FB987}">
      <dsp:nvSpPr>
        <dsp:cNvPr id="0" name=""/>
        <dsp:cNvSpPr/>
      </dsp:nvSpPr>
      <dsp:spPr>
        <a:xfrm>
          <a:off x="4987636" y="1551"/>
          <a:ext cx="2216726" cy="20716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solidFill>
                <a:srgbClr val="FF0000"/>
              </a:solidFill>
            </a:rPr>
            <a:t>راشدٌ عالمٌ.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5312268" y="304943"/>
        <a:ext cx="1567462" cy="1464903"/>
      </dsp:txXfrm>
    </dsp:sp>
    <dsp:sp modelId="{EF072F74-5903-4328-81DE-D1EDE143BE42}">
      <dsp:nvSpPr>
        <dsp:cNvPr id="0" name=""/>
        <dsp:cNvSpPr/>
      </dsp:nvSpPr>
      <dsp:spPr>
        <a:xfrm rot="2142117">
          <a:off x="7105159" y="1605904"/>
          <a:ext cx="536858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120293" y="1698749"/>
        <a:ext cx="375801" cy="419516"/>
      </dsp:txXfrm>
    </dsp:sp>
    <dsp:sp modelId="{DBCE8365-52A0-4AA7-89A8-29AE40F07F12}">
      <dsp:nvSpPr>
        <dsp:cNvPr id="0" name=""/>
        <dsp:cNvSpPr/>
      </dsp:nvSpPr>
      <dsp:spPr>
        <a:xfrm>
          <a:off x="7602540" y="1828571"/>
          <a:ext cx="2071687" cy="2071687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solidFill>
                <a:schemeClr val="tx1"/>
              </a:solidFill>
            </a:rPr>
            <a:t>رسولُ اللهِ.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905932" y="2131963"/>
        <a:ext cx="1464903" cy="1464903"/>
      </dsp:txXfrm>
    </dsp:sp>
    <dsp:sp modelId="{6704EAA6-3415-4030-BCC2-AC6B3F8312A7}">
      <dsp:nvSpPr>
        <dsp:cNvPr id="0" name=""/>
        <dsp:cNvSpPr/>
      </dsp:nvSpPr>
      <dsp:spPr>
        <a:xfrm rot="6509057">
          <a:off x="7872236" y="3978041"/>
          <a:ext cx="554011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7981684" y="4039066"/>
        <a:ext cx="387808" cy="419516"/>
      </dsp:txXfrm>
    </dsp:sp>
    <dsp:sp modelId="{23B996E9-6A9F-407D-B4FF-AA66FB22375F}">
      <dsp:nvSpPr>
        <dsp:cNvPr id="0" name=""/>
        <dsp:cNvSpPr/>
      </dsp:nvSpPr>
      <dsp:spPr>
        <a:xfrm>
          <a:off x="6614315" y="4784760"/>
          <a:ext cx="2071687" cy="207168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solidFill>
                <a:srgbClr val="002060"/>
              </a:solidFill>
            </a:rPr>
            <a:t>قامَ خالدٌ.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6917707" y="5088152"/>
        <a:ext cx="1464903" cy="1464903"/>
      </dsp:txXfrm>
    </dsp:sp>
    <dsp:sp modelId="{4FCA1479-861C-498E-8D47-A1780A87FF5B}">
      <dsp:nvSpPr>
        <dsp:cNvPr id="0" name=""/>
        <dsp:cNvSpPr/>
      </dsp:nvSpPr>
      <dsp:spPr>
        <a:xfrm rot="10800000">
          <a:off x="5836842" y="5471007"/>
          <a:ext cx="54941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6001666" y="5610846"/>
        <a:ext cx="384590" cy="419516"/>
      </dsp:txXfrm>
    </dsp:sp>
    <dsp:sp modelId="{A6333261-151C-47A5-A5D0-AB1CDEE6BA29}">
      <dsp:nvSpPr>
        <dsp:cNvPr id="0" name=""/>
        <dsp:cNvSpPr/>
      </dsp:nvSpPr>
      <dsp:spPr>
        <a:xfrm>
          <a:off x="3505997" y="4784760"/>
          <a:ext cx="2071687" cy="2071687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>
              <a:solidFill>
                <a:srgbClr val="E848BA"/>
              </a:solidFill>
            </a:rPr>
            <a:t>ذهب رقيبٌ إلى المسجدِ.</a:t>
          </a:r>
          <a:endParaRPr lang="en-US" sz="3400" kern="1200" dirty="0">
            <a:solidFill>
              <a:srgbClr val="E848BA"/>
            </a:solidFill>
          </a:endParaRPr>
        </a:p>
      </dsp:txBody>
      <dsp:txXfrm>
        <a:off x="3809389" y="5088152"/>
        <a:ext cx="1464903" cy="1464903"/>
      </dsp:txXfrm>
    </dsp:sp>
    <dsp:sp modelId="{3E9B634B-D9F8-4D51-979E-3DAAA3B6A8C5}">
      <dsp:nvSpPr>
        <dsp:cNvPr id="0" name=""/>
        <dsp:cNvSpPr/>
      </dsp:nvSpPr>
      <dsp:spPr>
        <a:xfrm rot="15120000">
          <a:off x="3791677" y="4007702"/>
          <a:ext cx="54941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899556" y="4225919"/>
        <a:ext cx="384590" cy="419516"/>
      </dsp:txXfrm>
    </dsp:sp>
    <dsp:sp modelId="{3046E1BF-D4F6-42F2-B65F-B9B9448FF61F}">
      <dsp:nvSpPr>
        <dsp:cNvPr id="0" name=""/>
        <dsp:cNvSpPr/>
      </dsp:nvSpPr>
      <dsp:spPr>
        <a:xfrm>
          <a:off x="2545474" y="1828574"/>
          <a:ext cx="2071687" cy="207168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أنْ يضربَ مثلاً.</a:t>
          </a:r>
          <a:endParaRPr lang="en-US" sz="3400" kern="1200" dirty="0"/>
        </a:p>
      </dsp:txBody>
      <dsp:txXfrm>
        <a:off x="2848866" y="2131966"/>
        <a:ext cx="1464903" cy="1464903"/>
      </dsp:txXfrm>
    </dsp:sp>
    <dsp:sp modelId="{29626C66-B798-46F7-8FE0-4B47D64F26E7}">
      <dsp:nvSpPr>
        <dsp:cNvPr id="0" name=""/>
        <dsp:cNvSpPr/>
      </dsp:nvSpPr>
      <dsp:spPr>
        <a:xfrm rot="19440000">
          <a:off x="4545542" y="1623498"/>
          <a:ext cx="52515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560586" y="1809639"/>
        <a:ext cx="367608" cy="419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D289E-E432-4D53-8313-A93284064A22}">
      <dsp:nvSpPr>
        <dsp:cNvPr id="0" name=""/>
        <dsp:cNvSpPr/>
      </dsp:nvSpPr>
      <dsp:spPr>
        <a:xfrm>
          <a:off x="2657479" y="6"/>
          <a:ext cx="6968619" cy="2057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موضوع علم الصرف</a:t>
          </a:r>
          <a:endParaRPr lang="en-US" sz="3600" kern="1200" dirty="0"/>
        </a:p>
      </dsp:txBody>
      <dsp:txXfrm>
        <a:off x="2757913" y="100440"/>
        <a:ext cx="6767751" cy="1856532"/>
      </dsp:txXfrm>
    </dsp:sp>
    <dsp:sp modelId="{70E70D37-9931-42F3-AEE0-0A662CFBC959}">
      <dsp:nvSpPr>
        <dsp:cNvPr id="0" name=""/>
        <dsp:cNvSpPr/>
      </dsp:nvSpPr>
      <dsp:spPr>
        <a:xfrm rot="16200000">
          <a:off x="5297555" y="1213172"/>
          <a:ext cx="16884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846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071C2-F9C0-4ACB-83AE-2D0A508DEC29}">
      <dsp:nvSpPr>
        <dsp:cNvPr id="0" name=""/>
        <dsp:cNvSpPr/>
      </dsp:nvSpPr>
      <dsp:spPr>
        <a:xfrm>
          <a:off x="3602186" y="368938"/>
          <a:ext cx="5079204" cy="1378458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موضوع علم النحو</a:t>
          </a: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ইলমে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নাহুর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আলোচ‌্য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endParaRPr lang="en-US" sz="4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9477" y="436229"/>
        <a:ext cx="4944622" cy="1243876"/>
      </dsp:txXfrm>
    </dsp:sp>
    <dsp:sp modelId="{E280501C-8303-4E04-A80B-4EDC85B8849E}">
      <dsp:nvSpPr>
        <dsp:cNvPr id="0" name=""/>
        <dsp:cNvSpPr/>
      </dsp:nvSpPr>
      <dsp:spPr>
        <a:xfrm rot="3609206">
          <a:off x="5847932" y="3584004"/>
          <a:ext cx="35200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009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1E311-89F1-4CD7-A9EC-919B2AD2CB37}">
      <dsp:nvSpPr>
        <dsp:cNvPr id="0" name=""/>
        <dsp:cNvSpPr/>
      </dsp:nvSpPr>
      <dsp:spPr>
        <a:xfrm>
          <a:off x="6441242" y="5110603"/>
          <a:ext cx="4876295" cy="1378458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الكلمة</a:t>
          </a:r>
          <a:r>
            <a:rPr lang="en-US" sz="4000" kern="1200" dirty="0" smtClean="0"/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/>
        </a:p>
      </dsp:txBody>
      <dsp:txXfrm>
        <a:off x="6508533" y="5177894"/>
        <a:ext cx="4741713" cy="1243876"/>
      </dsp:txXfrm>
    </dsp:sp>
    <dsp:sp modelId="{594E5C3D-2A8F-42B4-98D5-61FDAE35E699}">
      <dsp:nvSpPr>
        <dsp:cNvPr id="0" name=""/>
        <dsp:cNvSpPr/>
      </dsp:nvSpPr>
      <dsp:spPr>
        <a:xfrm rot="7235525">
          <a:off x="2857635" y="3583999"/>
          <a:ext cx="3546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686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C03CD-7F45-4502-B073-48736403E182}">
      <dsp:nvSpPr>
        <dsp:cNvPr id="0" name=""/>
        <dsp:cNvSpPr/>
      </dsp:nvSpPr>
      <dsp:spPr>
        <a:xfrm>
          <a:off x="791323" y="5110592"/>
          <a:ext cx="5059450" cy="137845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الكلام</a:t>
          </a:r>
          <a:r>
            <a:rPr lang="en-US" sz="4000" kern="1200" dirty="0" smtClean="0"/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বাক‌্য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>
            <a:latin typeface="SutonnyMJ" pitchFamily="2" charset="0"/>
          </a:endParaRPr>
        </a:p>
      </dsp:txBody>
      <dsp:txXfrm>
        <a:off x="858614" y="5177883"/>
        <a:ext cx="4924868" cy="1243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C4D35-F4DD-4B29-B370-4C8AB4AD9BF9}">
      <dsp:nvSpPr>
        <dsp:cNvPr id="0" name=""/>
        <dsp:cNvSpPr/>
      </dsp:nvSpPr>
      <dsp:spPr>
        <a:xfrm rot="5400000">
          <a:off x="-289435" y="885961"/>
          <a:ext cx="1929572" cy="135070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SutonnyMJ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SutonnyMJ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SutonnyMJ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smtClean="0">
              <a:solidFill>
                <a:srgbClr val="C00000"/>
              </a:solidFill>
              <a:latin typeface="SutonnyMJ" pitchFamily="2" charset="0"/>
            </a:rPr>
            <a:t>?</a:t>
          </a:r>
          <a:endParaRPr lang="en-US" sz="4800" kern="1200" dirty="0">
            <a:solidFill>
              <a:srgbClr val="C00000"/>
            </a:solidFill>
            <a:latin typeface="SutonnyMJ" pitchFamily="2" charset="0"/>
          </a:endParaRPr>
        </a:p>
      </dsp:txBody>
      <dsp:txXfrm rot="-5400000">
        <a:off x="1" y="1271875"/>
        <a:ext cx="1350700" cy="578872"/>
      </dsp:txXfrm>
    </dsp:sp>
    <dsp:sp modelId="{A3458FF8-D93A-4056-A930-41CA25395071}">
      <dsp:nvSpPr>
        <dsp:cNvPr id="0" name=""/>
        <dsp:cNvSpPr/>
      </dsp:nvSpPr>
      <dsp:spPr>
        <a:xfrm rot="5400000">
          <a:off x="4111909" y="-2178723"/>
          <a:ext cx="1254881" cy="6777299"/>
        </a:xfrm>
        <a:prstGeom prst="round2Same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400" kern="1200" dirty="0" smtClean="0">
              <a:solidFill>
                <a:srgbClr val="E848BA"/>
              </a:solidFill>
              <a:latin typeface="SutonnyMJ" pitchFamily="2" charset="0"/>
            </a:rPr>
            <a:t> علم</a:t>
          </a:r>
          <a:r>
            <a:rPr lang="en-US" sz="3400" kern="1200" dirty="0" err="1" smtClean="0">
              <a:solidFill>
                <a:srgbClr val="E848BA"/>
              </a:solidFill>
              <a:latin typeface="SutonnyMJ" pitchFamily="2" charset="0"/>
            </a:rPr>
            <a:t>k‡ãi</a:t>
          </a:r>
          <a:r>
            <a:rPr lang="en-US" sz="3400" kern="1200" dirty="0" smtClean="0">
              <a:solidFill>
                <a:srgbClr val="E848BA"/>
              </a:solidFill>
              <a:latin typeface="SutonnyMJ" pitchFamily="2" charset="0"/>
            </a:rPr>
            <a:t> A_© </a:t>
          </a:r>
          <a:r>
            <a:rPr lang="en-US" sz="3400" kern="1200" dirty="0" err="1" smtClean="0">
              <a:solidFill>
                <a:srgbClr val="E848BA"/>
              </a:solidFill>
              <a:latin typeface="SutonnyMJ" pitchFamily="2" charset="0"/>
            </a:rPr>
            <a:t>Kx</a:t>
          </a:r>
          <a:r>
            <a:rPr lang="en-US" sz="3400" kern="1200" dirty="0" smtClean="0">
              <a:solidFill>
                <a:srgbClr val="E848BA"/>
              </a:solidFill>
              <a:latin typeface="SutonnyMJ" pitchFamily="2" charset="0"/>
            </a:rPr>
            <a:t>?</a:t>
          </a:r>
          <a:endParaRPr lang="en-US" sz="3400" kern="1200" dirty="0">
            <a:solidFill>
              <a:srgbClr val="E848BA"/>
            </a:solidFill>
            <a:latin typeface="SutonnyMJ" pitchFamily="2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400" kern="1200" dirty="0" smtClean="0">
              <a:solidFill>
                <a:srgbClr val="E848BA"/>
              </a:solidFill>
              <a:latin typeface="SutonnyMJ" pitchFamily="2" charset="0"/>
            </a:rPr>
            <a:t> النحو</a:t>
          </a:r>
          <a:r>
            <a:rPr lang="en-US" sz="3400" kern="1200" dirty="0" err="1" smtClean="0">
              <a:solidFill>
                <a:srgbClr val="E848BA"/>
              </a:solidFill>
              <a:latin typeface="SutonnyMJ" pitchFamily="2" charset="0"/>
            </a:rPr>
            <a:t>k‡ãi</a:t>
          </a:r>
          <a:r>
            <a:rPr lang="en-US" sz="3400" kern="1200" dirty="0" smtClean="0">
              <a:solidFill>
                <a:srgbClr val="E848BA"/>
              </a:solidFill>
              <a:latin typeface="SutonnyMJ" pitchFamily="2" charset="0"/>
            </a:rPr>
            <a:t> A_© </a:t>
          </a:r>
          <a:r>
            <a:rPr lang="en-US" sz="3400" kern="1200" dirty="0" err="1" smtClean="0">
              <a:solidFill>
                <a:srgbClr val="E848BA"/>
              </a:solidFill>
              <a:latin typeface="SutonnyMJ" pitchFamily="2" charset="0"/>
            </a:rPr>
            <a:t>Kx</a:t>
          </a:r>
          <a:r>
            <a:rPr lang="en-US" sz="3400" kern="1200" dirty="0" smtClean="0">
              <a:solidFill>
                <a:srgbClr val="E848BA"/>
              </a:solidFill>
              <a:latin typeface="SutonnyMJ" pitchFamily="2" charset="0"/>
            </a:rPr>
            <a:t>?</a:t>
          </a:r>
          <a:endParaRPr lang="en-US" sz="3400" kern="1200" dirty="0">
            <a:solidFill>
              <a:srgbClr val="E848BA"/>
            </a:solidFill>
          </a:endParaRPr>
        </a:p>
      </dsp:txBody>
      <dsp:txXfrm rot="-5400000">
        <a:off x="1350700" y="643744"/>
        <a:ext cx="6716041" cy="1132365"/>
      </dsp:txXfrm>
    </dsp:sp>
    <dsp:sp modelId="{01A2EB14-4BD4-443F-B77F-1FCF430EED59}">
      <dsp:nvSpPr>
        <dsp:cNvPr id="0" name=""/>
        <dsp:cNvSpPr/>
      </dsp:nvSpPr>
      <dsp:spPr>
        <a:xfrm rot="5400000">
          <a:off x="-289435" y="2357514"/>
          <a:ext cx="1929572" cy="135070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SutonnyMJ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SutonnyMJ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smtClean="0">
              <a:solidFill>
                <a:srgbClr val="C00000"/>
              </a:solidFill>
              <a:latin typeface="SutonnyMJ" pitchFamily="2" charset="0"/>
            </a:rPr>
            <a:t>?</a:t>
          </a:r>
          <a:endParaRPr lang="en-US" sz="3500" kern="1200" dirty="0">
            <a:solidFill>
              <a:srgbClr val="C00000"/>
            </a:solidFill>
          </a:endParaRPr>
        </a:p>
      </dsp:txBody>
      <dsp:txXfrm rot="-5400000">
        <a:off x="1" y="2743428"/>
        <a:ext cx="1350700" cy="578872"/>
      </dsp:txXfrm>
    </dsp:sp>
    <dsp:sp modelId="{09DAA9ED-A9E0-44C6-9AA0-7EF70312AF61}">
      <dsp:nvSpPr>
        <dsp:cNvPr id="0" name=""/>
        <dsp:cNvSpPr/>
      </dsp:nvSpPr>
      <dsp:spPr>
        <a:xfrm rot="5400000">
          <a:off x="4112239" y="-693389"/>
          <a:ext cx="1254221" cy="6777299"/>
        </a:xfrm>
        <a:prstGeom prst="round2Same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400" kern="1200" dirty="0" smtClean="0">
              <a:solidFill>
                <a:srgbClr val="C00000"/>
              </a:solidFill>
              <a:latin typeface="SutonnyMJ" pitchFamily="2" charset="0"/>
            </a:rPr>
            <a:t> النحو</a:t>
          </a:r>
          <a:r>
            <a:rPr lang="en-US" sz="3400" kern="1200" dirty="0" err="1" smtClean="0">
              <a:solidFill>
                <a:srgbClr val="C00000"/>
              </a:solidFill>
              <a:latin typeface="SutonnyMJ" pitchFamily="2" charset="0"/>
            </a:rPr>
            <a:t>Gi</a:t>
          </a:r>
          <a:r>
            <a:rPr lang="en-US" sz="3400" kern="1200" dirty="0" smtClean="0">
              <a:solidFill>
                <a:srgbClr val="C00000"/>
              </a:solidFill>
              <a:latin typeface="SutonnyMJ" pitchFamily="2" charset="0"/>
            </a:rPr>
            <a:t> `</a:t>
          </a:r>
          <a:r>
            <a:rPr lang="en-US" sz="3400" kern="1200" dirty="0" err="1" smtClean="0">
              <a:solidFill>
                <a:srgbClr val="C00000"/>
              </a:solidFill>
              <a:latin typeface="SutonnyMJ" pitchFamily="2" charset="0"/>
            </a:rPr>
            <a:t>yBwU</a:t>
          </a:r>
          <a:r>
            <a:rPr lang="en-US" sz="3400" kern="1200" dirty="0" smtClean="0">
              <a:solidFill>
                <a:srgbClr val="C00000"/>
              </a:solidFill>
              <a:latin typeface="SutonnyMJ" pitchFamily="2" charset="0"/>
            </a:rPr>
            <a:t> </a:t>
          </a:r>
          <a:r>
            <a:rPr lang="en-US" sz="3400" kern="1200" dirty="0" err="1" smtClean="0">
              <a:solidFill>
                <a:srgbClr val="C00000"/>
              </a:solidFill>
              <a:latin typeface="SutonnyMJ" pitchFamily="2" charset="0"/>
            </a:rPr>
            <a:t>D`vniY</a:t>
          </a:r>
          <a:r>
            <a:rPr lang="en-US" sz="3400" kern="1200" dirty="0" smtClean="0">
              <a:solidFill>
                <a:srgbClr val="C00000"/>
              </a:solidFill>
              <a:latin typeface="SutonnyMJ" pitchFamily="2" charset="0"/>
            </a:rPr>
            <a:t> `</a:t>
          </a:r>
          <a:r>
            <a:rPr lang="en-US" sz="3400" kern="1200" dirty="0" err="1" smtClean="0">
              <a:solidFill>
                <a:srgbClr val="C00000"/>
              </a:solidFill>
              <a:latin typeface="SutonnyMJ" pitchFamily="2" charset="0"/>
            </a:rPr>
            <a:t>vI</a:t>
          </a:r>
          <a:r>
            <a:rPr lang="en-US" sz="3400" kern="1200" dirty="0" smtClean="0">
              <a:solidFill>
                <a:srgbClr val="C00000"/>
              </a:solidFill>
              <a:latin typeface="SutonnyMJ" pitchFamily="2" charset="0"/>
            </a:rPr>
            <a:t>| </a:t>
          </a:r>
          <a:endParaRPr lang="en-US" sz="3400" kern="1200" dirty="0">
            <a:solidFill>
              <a:srgbClr val="C00000"/>
            </a:solidFill>
            <a:latin typeface="SutonnyMJ" pitchFamily="2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400" kern="1200" dirty="0" smtClean="0">
              <a:solidFill>
                <a:srgbClr val="C00000"/>
              </a:solidFill>
              <a:latin typeface="SutonnyMJ" pitchFamily="2" charset="0"/>
            </a:rPr>
            <a:t> ذهب زيد.</a:t>
          </a:r>
          <a:r>
            <a:rPr lang="en-US" sz="3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বাক‌্যটিতে</a:t>
          </a:r>
          <a:r>
            <a:rPr lang="en-US" sz="3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ইরাব</a:t>
          </a:r>
          <a:r>
            <a:rPr lang="en-US" sz="3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দাও</a:t>
          </a:r>
          <a:r>
            <a:rPr lang="en-US" sz="3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400" kern="1200" dirty="0">
            <a:solidFill>
              <a:srgbClr val="C00000"/>
            </a:solidFill>
            <a:latin typeface="SutonnyMJ" pitchFamily="2" charset="0"/>
          </a:endParaRPr>
        </a:p>
      </dsp:txBody>
      <dsp:txXfrm rot="-5400000">
        <a:off x="1350700" y="2129376"/>
        <a:ext cx="6716073" cy="1131769"/>
      </dsp:txXfrm>
    </dsp:sp>
    <dsp:sp modelId="{E76D817C-C5D7-4676-8A4E-3D76A5A67ACF}">
      <dsp:nvSpPr>
        <dsp:cNvPr id="0" name=""/>
        <dsp:cNvSpPr/>
      </dsp:nvSpPr>
      <dsp:spPr>
        <a:xfrm rot="5400000">
          <a:off x="-289435" y="3778530"/>
          <a:ext cx="1929572" cy="1350700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SutonnyMJ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 smtClean="0">
              <a:solidFill>
                <a:srgbClr val="C00000"/>
              </a:solidFill>
              <a:latin typeface="SutonnyMJ" pitchFamily="2" charset="0"/>
            </a:rPr>
            <a:t>?</a:t>
          </a:r>
          <a:endParaRPr lang="en-US" sz="3500" kern="1200" dirty="0">
            <a:solidFill>
              <a:srgbClr val="C00000"/>
            </a:solidFill>
          </a:endParaRPr>
        </a:p>
      </dsp:txBody>
      <dsp:txXfrm rot="-5400000">
        <a:off x="1" y="4164444"/>
        <a:ext cx="1350700" cy="578872"/>
      </dsp:txXfrm>
    </dsp:sp>
    <dsp:sp modelId="{CF5DD919-EDEA-4CE1-BFFF-C78B0531EAA4}">
      <dsp:nvSpPr>
        <dsp:cNvPr id="0" name=""/>
        <dsp:cNvSpPr/>
      </dsp:nvSpPr>
      <dsp:spPr>
        <a:xfrm rot="5400000">
          <a:off x="4112239" y="735886"/>
          <a:ext cx="1254221" cy="6777299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400" kern="1200" dirty="0" smtClean="0">
              <a:solidFill>
                <a:schemeClr val="bg1"/>
              </a:solidFill>
              <a:latin typeface="SutonnyMJ" pitchFamily="2" charset="0"/>
            </a:rPr>
            <a:t> علم النحو</a:t>
          </a:r>
          <a:r>
            <a:rPr lang="en-US" sz="3400" kern="1200" dirty="0" err="1" smtClean="0">
              <a:solidFill>
                <a:schemeClr val="bg1"/>
              </a:solidFill>
              <a:latin typeface="SutonnyMJ" pitchFamily="2" charset="0"/>
            </a:rPr>
            <a:t>Gi</a:t>
          </a:r>
          <a:r>
            <a:rPr lang="en-US" sz="3400" kern="1200" dirty="0" smtClean="0">
              <a:solidFill>
                <a:schemeClr val="bg1"/>
              </a:solidFill>
              <a:latin typeface="SutonnyMJ" pitchFamily="2" charset="0"/>
            </a:rPr>
            <a:t> </a:t>
          </a:r>
          <a:r>
            <a:rPr lang="en-US" sz="3400" kern="1200" dirty="0" err="1" smtClean="0">
              <a:solidFill>
                <a:schemeClr val="bg1"/>
              </a:solidFill>
              <a:latin typeface="SutonnyMJ" pitchFamily="2" charset="0"/>
            </a:rPr>
            <a:t>Av‡jvP</a:t>
          </a:r>
          <a:r>
            <a:rPr lang="en-US" sz="3400" kern="1200" dirty="0" smtClean="0">
              <a:solidFill>
                <a:schemeClr val="bg1"/>
              </a:solidFill>
              <a:latin typeface="SutonnyMJ" pitchFamily="2" charset="0"/>
            </a:rPr>
            <a:t>¨ </a:t>
          </a:r>
          <a:r>
            <a:rPr lang="en-US" sz="3400" kern="1200" dirty="0" err="1" smtClean="0">
              <a:solidFill>
                <a:schemeClr val="bg1"/>
              </a:solidFill>
              <a:latin typeface="SutonnyMJ" pitchFamily="2" charset="0"/>
            </a:rPr>
            <a:t>welq</a:t>
          </a:r>
          <a:r>
            <a:rPr lang="en-US" sz="3400" kern="1200" dirty="0" smtClean="0">
              <a:solidFill>
                <a:schemeClr val="bg1"/>
              </a:solidFill>
              <a:latin typeface="SutonnyMJ" pitchFamily="2" charset="0"/>
            </a:rPr>
            <a:t> </a:t>
          </a:r>
          <a:r>
            <a:rPr lang="en-US" sz="3400" kern="1200" dirty="0" err="1" smtClean="0">
              <a:solidFill>
                <a:schemeClr val="bg1"/>
              </a:solidFill>
              <a:latin typeface="SutonnyMJ" pitchFamily="2" charset="0"/>
            </a:rPr>
            <a:t>ej</a:t>
          </a:r>
          <a:r>
            <a:rPr lang="en-US" sz="3400" kern="1200" dirty="0" smtClean="0">
              <a:solidFill>
                <a:schemeClr val="bg1"/>
              </a:solidFill>
              <a:latin typeface="SutonnyMJ" pitchFamily="2" charset="0"/>
            </a:rPr>
            <a:t>| </a:t>
          </a:r>
          <a:endParaRPr lang="en-US" sz="3400" kern="1200" dirty="0">
            <a:solidFill>
              <a:schemeClr val="bg1"/>
            </a:solidFill>
            <a:latin typeface="SutonnyMJ" pitchFamily="2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400" kern="1200" dirty="0" smtClean="0">
              <a:solidFill>
                <a:schemeClr val="bg1"/>
              </a:solidFill>
              <a:latin typeface="SutonnyMJ" pitchFamily="2" charset="0"/>
            </a:rPr>
            <a:t> علم النحو</a:t>
          </a:r>
          <a:r>
            <a:rPr lang="en-US" sz="3400" kern="1200" dirty="0" err="1" smtClean="0">
              <a:solidFill>
                <a:schemeClr val="bg1"/>
              </a:solidFill>
              <a:latin typeface="SutonnyMJ" pitchFamily="2" charset="0"/>
            </a:rPr>
            <a:t>Gi</a:t>
          </a:r>
          <a:r>
            <a:rPr lang="en-US" sz="3400" kern="1200" dirty="0" smtClean="0">
              <a:solidFill>
                <a:schemeClr val="bg1"/>
              </a:solidFill>
              <a:latin typeface="SutonnyMJ" pitchFamily="2" charset="0"/>
            </a:rPr>
            <a:t> </a:t>
          </a:r>
          <a:r>
            <a:rPr lang="en-US" sz="3400" kern="1200" dirty="0" err="1" smtClean="0">
              <a:solidFill>
                <a:schemeClr val="bg1"/>
              </a:solidFill>
              <a:latin typeface="SutonnyMJ" pitchFamily="2" charset="0"/>
            </a:rPr>
            <a:t>D‡Ïk</a:t>
          </a:r>
          <a:r>
            <a:rPr lang="en-US" sz="3400" kern="1200" dirty="0" smtClean="0">
              <a:solidFill>
                <a:schemeClr val="bg1"/>
              </a:solidFill>
              <a:latin typeface="SutonnyMJ" pitchFamily="2" charset="0"/>
            </a:rPr>
            <a:t>¨ </a:t>
          </a:r>
          <a:r>
            <a:rPr lang="en-US" sz="3400" kern="1200" dirty="0" err="1" smtClean="0">
              <a:solidFill>
                <a:schemeClr val="bg1"/>
              </a:solidFill>
              <a:latin typeface="SutonnyMJ" pitchFamily="2" charset="0"/>
            </a:rPr>
            <a:t>wjL</a:t>
          </a:r>
          <a:r>
            <a:rPr lang="en-US" sz="3400" kern="1200" dirty="0" smtClean="0">
              <a:solidFill>
                <a:schemeClr val="bg1"/>
              </a:solidFill>
              <a:latin typeface="SutonnyMJ" pitchFamily="2" charset="0"/>
            </a:rPr>
            <a:t>|</a:t>
          </a:r>
          <a:endParaRPr lang="en-US" sz="3400" kern="1200" dirty="0">
            <a:solidFill>
              <a:schemeClr val="bg1"/>
            </a:solidFill>
            <a:latin typeface="SutonnyMJ" pitchFamily="2" charset="0"/>
          </a:endParaRPr>
        </a:p>
      </dsp:txBody>
      <dsp:txXfrm rot="-5400000">
        <a:off x="1350700" y="3558651"/>
        <a:ext cx="6716073" cy="113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9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4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5089-4E4E-48DE-811F-DDA268B1C9F6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5EE6-FBDF-470B-9BA9-CFC1EDF6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42204"/>
            <a:ext cx="12191999" cy="391785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923692"/>
            <a:ext cx="1219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0000" dirty="0" smtClean="0">
                <a:solidFill>
                  <a:srgbClr val="0070C0"/>
                </a:solidFill>
              </a:rPr>
              <a:t>أيها الطلاب ! اهلا و سهلا</a:t>
            </a:r>
            <a:endParaRPr lang="en-US" sz="1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3002578"/>
              </p:ext>
            </p:extLst>
          </p:nvPr>
        </p:nvGraphicFramePr>
        <p:xfrm>
          <a:off x="2032000" y="14511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p Ribbon 2"/>
          <p:cNvSpPr/>
          <p:nvPr/>
        </p:nvSpPr>
        <p:spPr>
          <a:xfrm>
            <a:off x="2032000" y="98476"/>
            <a:ext cx="8128000" cy="1659986"/>
          </a:xfrm>
          <a:prstGeom prst="ribbon2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MJ" pitchFamily="2" charset="0"/>
              </a:rPr>
              <a:t>g~j¨vqb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8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C4D35-F4DD-4B29-B370-4C8AB4AD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17DC4D35-F4DD-4B29-B370-4C8AB4AD9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7DC4D35-F4DD-4B29-B370-4C8AB4AD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7DC4D35-F4DD-4B29-B370-4C8AB4AD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A2EB14-4BD4-443F-B77F-1FCF430EE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01A2EB14-4BD4-443F-B77F-1FCF430EE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1A2EB14-4BD4-443F-B77F-1FCF430EE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01A2EB14-4BD4-443F-B77F-1FCF430EE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D817C-C5D7-4676-8A4E-3D76A5A67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E76D817C-C5D7-4676-8A4E-3D76A5A67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76D817C-C5D7-4676-8A4E-3D76A5A67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E76D817C-C5D7-4676-8A4E-3D76A5A67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458FF8-D93A-4056-A930-41CA25395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A3458FF8-D93A-4056-A930-41CA25395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A3458FF8-D93A-4056-A930-41CA25395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A3458FF8-D93A-4056-A930-41CA25395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AA9ED-A9E0-44C6-9AA0-7EF70312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09DAA9ED-A9E0-44C6-9AA0-7EF70312A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09DAA9ED-A9E0-44C6-9AA0-7EF70312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9DAA9ED-A9E0-44C6-9AA0-7EF70312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5DD919-EDEA-4CE1-BFFF-C78B0531E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CF5DD919-EDEA-4CE1-BFFF-C78B0531E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CF5DD919-EDEA-4CE1-BFFF-C78B0531E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CF5DD919-EDEA-4CE1-BFFF-C78B0531E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4421" y="552416"/>
            <a:ext cx="4121727" cy="6131025"/>
            <a:chOff x="838200" y="1728784"/>
            <a:chExt cx="4121727" cy="4588891"/>
          </a:xfrm>
        </p:grpSpPr>
        <p:sp>
          <p:nvSpPr>
            <p:cNvPr id="3" name="Rectangle 2"/>
            <p:cNvSpPr/>
            <p:nvPr/>
          </p:nvSpPr>
          <p:spPr>
            <a:xfrm>
              <a:off x="838200" y="3400455"/>
              <a:ext cx="4100945" cy="291722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858982" y="1728784"/>
              <a:ext cx="4100945" cy="1665589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22529" y="4361134"/>
              <a:ext cx="81280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1227" y="4319564"/>
              <a:ext cx="81280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04776" y="3061854"/>
              <a:ext cx="172420" cy="27570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72274" y="5832762"/>
              <a:ext cx="812800" cy="1801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89018" y="5999008"/>
              <a:ext cx="1366981" cy="13855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769" y="6152932"/>
              <a:ext cx="1933479" cy="1385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1496291" y="2025819"/>
              <a:ext cx="2784764" cy="1188446"/>
            </a:xfrm>
            <a:prstGeom prst="triangle">
              <a:avLst>
                <a:gd name="adj" fmla="val 5049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39642" y="4350320"/>
              <a:ext cx="166254" cy="9144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09109" y="4334933"/>
              <a:ext cx="166254" cy="9144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1939643" y="2296811"/>
              <a:ext cx="1821866" cy="758960"/>
            </a:xfrm>
            <a:prstGeom prst="triangle">
              <a:avLst>
                <a:gd name="adj" fmla="val 52281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8983" y="5708072"/>
              <a:ext cx="4100944" cy="1216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own Arrow Callout 15"/>
          <p:cNvSpPr/>
          <p:nvPr/>
        </p:nvSpPr>
        <p:spPr>
          <a:xfrm>
            <a:off x="1955410" y="88179"/>
            <a:ext cx="3798277" cy="147738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الواجب المنزلى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7" name="Bevel 16"/>
          <p:cNvSpPr/>
          <p:nvPr/>
        </p:nvSpPr>
        <p:spPr>
          <a:xfrm>
            <a:off x="237352" y="1565566"/>
            <a:ext cx="7076049" cy="5117876"/>
          </a:xfrm>
          <a:prstGeom prst="bevel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u="sng" dirty="0" smtClean="0"/>
              <a:t>إعرب الجمل التالية:</a:t>
            </a:r>
          </a:p>
          <a:p>
            <a:pPr algn="r"/>
            <a:r>
              <a:rPr lang="ar-SA" sz="4000" dirty="0" smtClean="0"/>
              <a:t>* إن الله قدير. </a:t>
            </a:r>
          </a:p>
          <a:p>
            <a:pPr algn="r"/>
            <a:r>
              <a:rPr lang="ar-SA" sz="4000" dirty="0" smtClean="0"/>
              <a:t>* كان خالد عالما. </a:t>
            </a:r>
          </a:p>
          <a:p>
            <a:pPr algn="r"/>
            <a:r>
              <a:rPr lang="ar-SA" sz="4000" dirty="0" smtClean="0"/>
              <a:t>* جلس مامون على الكرسى.</a:t>
            </a:r>
          </a:p>
          <a:p>
            <a:pPr algn="r"/>
            <a:r>
              <a:rPr lang="ar-SA" sz="4000" dirty="0" smtClean="0"/>
              <a:t>* مررت بمدرسة. </a:t>
            </a:r>
          </a:p>
          <a:p>
            <a:pPr algn="r"/>
            <a:r>
              <a:rPr lang="ar-SA" sz="4000" dirty="0" smtClean="0"/>
              <a:t>* القرأن دستور.</a:t>
            </a:r>
          </a:p>
        </p:txBody>
      </p:sp>
    </p:spTree>
    <p:extLst>
      <p:ext uri="{BB962C8B-B14F-4D97-AF65-F5344CB8AC3E}">
        <p14:creationId xmlns:p14="http://schemas.microsoft.com/office/powerpoint/2010/main" val="41851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que 2"/>
          <p:cNvSpPr/>
          <p:nvPr/>
        </p:nvSpPr>
        <p:spPr>
          <a:xfrm>
            <a:off x="1969476" y="4543864"/>
            <a:ext cx="8792308" cy="1547446"/>
          </a:xfrm>
          <a:prstGeom prst="plaque">
            <a:avLst/>
          </a:prstGeom>
          <a:solidFill>
            <a:srgbClr val="FFC000"/>
          </a:solidFill>
          <a:ln w="76200">
            <a:solidFill>
              <a:srgbClr val="E84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/>
              <a:t>شكرا لكم ايها الطلاب.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0600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8719" y="3429000"/>
            <a:ext cx="175142" cy="2200226"/>
            <a:chOff x="2360915" y="3651421"/>
            <a:chExt cx="175142" cy="2200226"/>
          </a:xfrm>
        </p:grpSpPr>
        <p:sp>
          <p:nvSpPr>
            <p:cNvPr id="33" name="Straight Connector 3"/>
            <p:cNvSpPr/>
            <p:nvPr/>
          </p:nvSpPr>
          <p:spPr>
            <a:xfrm>
              <a:off x="2360915" y="3651421"/>
              <a:ext cx="175142" cy="22002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87571" y="0"/>
                  </a:lnTo>
                  <a:lnTo>
                    <a:pt x="87571" y="2200226"/>
                  </a:lnTo>
                  <a:lnTo>
                    <a:pt x="175142" y="220022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Straight Connector 4"/>
            <p:cNvSpPr txBox="1"/>
            <p:nvPr/>
          </p:nvSpPr>
          <p:spPr>
            <a:xfrm>
              <a:off x="2393307" y="4696354"/>
              <a:ext cx="110359" cy="110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28719" y="3429000"/>
            <a:ext cx="177884" cy="1019865"/>
            <a:chOff x="2360915" y="3651421"/>
            <a:chExt cx="177884" cy="1019865"/>
          </a:xfrm>
        </p:grpSpPr>
        <p:sp>
          <p:nvSpPr>
            <p:cNvPr id="31" name="Straight Connector 5"/>
            <p:cNvSpPr/>
            <p:nvPr/>
          </p:nvSpPr>
          <p:spPr>
            <a:xfrm>
              <a:off x="2360915" y="3651421"/>
              <a:ext cx="177884" cy="10198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88942" y="0"/>
                  </a:lnTo>
                  <a:lnTo>
                    <a:pt x="88942" y="1019865"/>
                  </a:lnTo>
                  <a:lnTo>
                    <a:pt x="177884" y="101986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Straight Connector 6"/>
            <p:cNvSpPr txBox="1"/>
            <p:nvPr/>
          </p:nvSpPr>
          <p:spPr>
            <a:xfrm>
              <a:off x="2423976" y="4135472"/>
              <a:ext cx="51763" cy="51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28719" y="3127195"/>
            <a:ext cx="117640" cy="301805"/>
            <a:chOff x="2360915" y="3349616"/>
            <a:chExt cx="117640" cy="301805"/>
          </a:xfrm>
        </p:grpSpPr>
        <p:sp>
          <p:nvSpPr>
            <p:cNvPr id="29" name="Straight Connector 7"/>
            <p:cNvSpPr/>
            <p:nvPr/>
          </p:nvSpPr>
          <p:spPr>
            <a:xfrm>
              <a:off x="2360915" y="3349616"/>
              <a:ext cx="117640" cy="3018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01805"/>
                  </a:moveTo>
                  <a:lnTo>
                    <a:pt x="58820" y="301805"/>
                  </a:lnTo>
                  <a:lnTo>
                    <a:pt x="58820" y="0"/>
                  </a:lnTo>
                  <a:lnTo>
                    <a:pt x="11764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8"/>
            <p:cNvSpPr txBox="1"/>
            <p:nvPr/>
          </p:nvSpPr>
          <p:spPr>
            <a:xfrm>
              <a:off x="2411638" y="3492420"/>
              <a:ext cx="16196" cy="16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28719" y="2074387"/>
            <a:ext cx="179686" cy="1354613"/>
            <a:chOff x="2360915" y="2296808"/>
            <a:chExt cx="179686" cy="1354613"/>
          </a:xfrm>
        </p:grpSpPr>
        <p:sp>
          <p:nvSpPr>
            <p:cNvPr id="27" name="Straight Connector 9"/>
            <p:cNvSpPr/>
            <p:nvPr/>
          </p:nvSpPr>
          <p:spPr>
            <a:xfrm>
              <a:off x="2360915" y="2296808"/>
              <a:ext cx="179686" cy="135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54613"/>
                  </a:moveTo>
                  <a:lnTo>
                    <a:pt x="89843" y="1354613"/>
                  </a:lnTo>
                  <a:lnTo>
                    <a:pt x="89843" y="0"/>
                  </a:lnTo>
                  <a:lnTo>
                    <a:pt x="17968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10"/>
            <p:cNvSpPr txBox="1"/>
            <p:nvPr/>
          </p:nvSpPr>
          <p:spPr>
            <a:xfrm>
              <a:off x="2416597" y="2939953"/>
              <a:ext cx="68323" cy="6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28719" y="1181729"/>
            <a:ext cx="175142" cy="2247271"/>
            <a:chOff x="2360915" y="1404150"/>
            <a:chExt cx="175142" cy="2247271"/>
          </a:xfrm>
        </p:grpSpPr>
        <p:sp>
          <p:nvSpPr>
            <p:cNvPr id="25" name="Straight Connector 11"/>
            <p:cNvSpPr/>
            <p:nvPr/>
          </p:nvSpPr>
          <p:spPr>
            <a:xfrm>
              <a:off x="2360915" y="1404150"/>
              <a:ext cx="175142" cy="22472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47271"/>
                  </a:moveTo>
                  <a:lnTo>
                    <a:pt x="87571" y="2247271"/>
                  </a:lnTo>
                  <a:lnTo>
                    <a:pt x="87571" y="0"/>
                  </a:lnTo>
                  <a:lnTo>
                    <a:pt x="17514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12"/>
            <p:cNvSpPr txBox="1"/>
            <p:nvPr/>
          </p:nvSpPr>
          <p:spPr>
            <a:xfrm>
              <a:off x="2392135" y="2471433"/>
              <a:ext cx="112704" cy="112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8012" y="2451272"/>
            <a:ext cx="1736732" cy="1955455"/>
            <a:chOff x="624184" y="2673693"/>
            <a:chExt cx="1736732" cy="1955455"/>
          </a:xfrm>
        </p:grpSpPr>
        <p:sp>
          <p:nvSpPr>
            <p:cNvPr id="23" name="Rectangle 22"/>
            <p:cNvSpPr/>
            <p:nvPr/>
          </p:nvSpPr>
          <p:spPr>
            <a:xfrm rot="16200000">
              <a:off x="514822" y="2783055"/>
              <a:ext cx="1955455" cy="1736732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 rot="16200000">
              <a:off x="514822" y="2783055"/>
              <a:ext cx="1955455" cy="1736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3862" y="869177"/>
            <a:ext cx="3973911" cy="625103"/>
            <a:chOff x="2536058" y="1091598"/>
            <a:chExt cx="3973911" cy="625103"/>
          </a:xfrm>
        </p:grpSpPr>
        <p:sp>
          <p:nvSpPr>
            <p:cNvPr id="21" name="Rectangle 20"/>
            <p:cNvSpPr/>
            <p:nvPr/>
          </p:nvSpPr>
          <p:spPr>
            <a:xfrm>
              <a:off x="2536058" y="1091598"/>
              <a:ext cx="3973911" cy="62510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2536058" y="1091598"/>
              <a:ext cx="3973911" cy="62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আব্দুল্লাহ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উছার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8406" y="1797170"/>
            <a:ext cx="3973911" cy="554433"/>
            <a:chOff x="2540602" y="2019591"/>
            <a:chExt cx="3973911" cy="554433"/>
          </a:xfrm>
        </p:grpSpPr>
        <p:sp>
          <p:nvSpPr>
            <p:cNvPr id="19" name="Rectangle 18"/>
            <p:cNvSpPr/>
            <p:nvPr/>
          </p:nvSpPr>
          <p:spPr>
            <a:xfrm>
              <a:off x="2540602" y="2019591"/>
              <a:ext cx="3973911" cy="55443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2540602" y="2019591"/>
              <a:ext cx="3973911" cy="554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bn-BD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রী মৌলবি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46360" y="2654493"/>
            <a:ext cx="3973911" cy="945403"/>
            <a:chOff x="2478556" y="2876914"/>
            <a:chExt cx="3973911" cy="945403"/>
          </a:xfrm>
        </p:grpSpPr>
        <p:sp>
          <p:nvSpPr>
            <p:cNvPr id="17" name="Rectangle 16"/>
            <p:cNvSpPr/>
            <p:nvPr/>
          </p:nvSpPr>
          <p:spPr>
            <a:xfrm>
              <a:off x="2478556" y="2876914"/>
              <a:ext cx="3973911" cy="94540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478556" y="2876914"/>
              <a:ext cx="3973911" cy="945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দেবিদ্বার ইসলামিয়া ফাযিল 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(ডিগ্রি) মাদরাসা-কুমিল্লা।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06604" y="3916888"/>
            <a:ext cx="3973911" cy="1063954"/>
            <a:chOff x="2538800" y="4139309"/>
            <a:chExt cx="3973911" cy="1063954"/>
          </a:xfrm>
        </p:grpSpPr>
        <p:sp>
          <p:nvSpPr>
            <p:cNvPr id="15" name="Rectangle 14"/>
            <p:cNvSpPr/>
            <p:nvPr/>
          </p:nvSpPr>
          <p:spPr>
            <a:xfrm>
              <a:off x="2538800" y="4139309"/>
              <a:ext cx="3973911" cy="106395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2538800" y="4139309"/>
              <a:ext cx="3973911" cy="1063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ইনডেক্স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নংঃ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২১১২৮৮৪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নম্বর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০১৮৭১২২০২৮০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3862" y="5269630"/>
            <a:ext cx="3973911" cy="719193"/>
            <a:chOff x="2536058" y="5492051"/>
            <a:chExt cx="3973911" cy="719193"/>
          </a:xfrm>
        </p:grpSpPr>
        <p:sp>
          <p:nvSpPr>
            <p:cNvPr id="13" name="Rectangle 12"/>
            <p:cNvSpPr/>
            <p:nvPr/>
          </p:nvSpPr>
          <p:spPr>
            <a:xfrm>
              <a:off x="2536058" y="5492051"/>
              <a:ext cx="3973911" cy="719193"/>
            </a:xfrm>
            <a:prstGeom prst="rect">
              <a:avLst/>
            </a:prstGeom>
            <a:solidFill>
              <a:srgbClr val="EB45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536058" y="5492051"/>
              <a:ext cx="3973911" cy="719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abdullah92alkawsar@yahoo.com</a:t>
              </a:r>
              <a:endParaRPr lang="en-US" sz="2100" kern="1200" dirty="0"/>
            </a:p>
          </p:txBody>
        </p:sp>
      </p:grpSp>
      <p:pic>
        <p:nvPicPr>
          <p:cNvPr id="35" name="Picture 34" descr="File:Wyoming paintbrush castilleja linariifolia &lt;strong&gt;flower&lt;/strong&gt;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0" y="318654"/>
            <a:ext cx="930359" cy="669174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791628" y="764380"/>
            <a:ext cx="2698748" cy="2664620"/>
            <a:chOff x="-1" y="0"/>
            <a:chExt cx="2698748" cy="2664620"/>
          </a:xfrm>
        </p:grpSpPr>
        <p:sp>
          <p:nvSpPr>
            <p:cNvPr id="52" name="Round Single Corner Rectangle 51"/>
            <p:cNvSpPr/>
            <p:nvPr/>
          </p:nvSpPr>
          <p:spPr>
            <a:xfrm rot="16200000">
              <a:off x="17063" y="-17063"/>
              <a:ext cx="2664619" cy="2698747"/>
            </a:xfrm>
            <a:prstGeom prst="round1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 Single Corner Rectangle 4"/>
            <p:cNvSpPr txBox="1"/>
            <p:nvPr/>
          </p:nvSpPr>
          <p:spPr>
            <a:xfrm rot="21600000">
              <a:off x="0" y="0"/>
              <a:ext cx="2698747" cy="1998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sz="2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2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490376" y="764380"/>
            <a:ext cx="2698747" cy="2664619"/>
            <a:chOff x="2698747" y="0"/>
            <a:chExt cx="2698747" cy="2664619"/>
          </a:xfrm>
        </p:grpSpPr>
        <p:sp>
          <p:nvSpPr>
            <p:cNvPr id="50" name="Round Single Corner Rectangle 49"/>
            <p:cNvSpPr/>
            <p:nvPr/>
          </p:nvSpPr>
          <p:spPr>
            <a:xfrm>
              <a:off x="2698747" y="0"/>
              <a:ext cx="2698747" cy="2664619"/>
            </a:xfrm>
            <a:prstGeom prst="round1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 Single Corner Rectangle 6"/>
            <p:cNvSpPr txBox="1"/>
            <p:nvPr/>
          </p:nvSpPr>
          <p:spPr>
            <a:xfrm>
              <a:off x="2698747" y="0"/>
              <a:ext cx="2698747" cy="1998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আরবি</a:t>
              </a:r>
              <a:r>
                <a:rPr lang="en-US" sz="2900" dirty="0">
                  <a:latin typeface="NikoshBAN" panose="02000000000000000000" pitchFamily="2" charset="0"/>
                  <a:cs typeface="NikoshBAN" panose="02000000000000000000" pitchFamily="2" charset="0"/>
                </a:rPr>
                <a:t> ২য় </a:t>
              </a: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en-US" sz="2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91629" y="3428999"/>
            <a:ext cx="2698747" cy="2664620"/>
            <a:chOff x="0" y="2664619"/>
            <a:chExt cx="2698747" cy="2664620"/>
          </a:xfrm>
        </p:grpSpPr>
        <p:sp>
          <p:nvSpPr>
            <p:cNvPr id="48" name="Round Single Corner Rectangle 47"/>
            <p:cNvSpPr/>
            <p:nvPr/>
          </p:nvSpPr>
          <p:spPr>
            <a:xfrm rot="10800000">
              <a:off x="0" y="2664619"/>
              <a:ext cx="2698747" cy="2664619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 Single Corner Rectangle 8"/>
            <p:cNvSpPr txBox="1"/>
            <p:nvPr/>
          </p:nvSpPr>
          <p:spPr>
            <a:xfrm rot="21600000">
              <a:off x="0" y="3330774"/>
              <a:ext cx="2698747" cy="1998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2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অধ‌্যায়ের</a:t>
              </a:r>
              <a:r>
                <a:rPr lang="en-US" sz="2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29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490375" y="3429000"/>
            <a:ext cx="2698748" cy="2664619"/>
            <a:chOff x="2698746" y="2664620"/>
            <a:chExt cx="2698748" cy="2664619"/>
          </a:xfrm>
        </p:grpSpPr>
        <p:sp>
          <p:nvSpPr>
            <p:cNvPr id="46" name="Round Single Corner Rectangle 45"/>
            <p:cNvSpPr/>
            <p:nvPr/>
          </p:nvSpPr>
          <p:spPr>
            <a:xfrm rot="5400000">
              <a:off x="2715810" y="2647556"/>
              <a:ext cx="2664619" cy="2698747"/>
            </a:xfrm>
            <a:prstGeom prst="round1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 Single Corner Rectangle 10"/>
            <p:cNvSpPr txBox="1"/>
            <p:nvPr/>
          </p:nvSpPr>
          <p:spPr>
            <a:xfrm>
              <a:off x="2698747" y="3330774"/>
              <a:ext cx="2698747" cy="1998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 dirty="0" smtClean="0">
                <a:latin typeface="SutonnyMJ" pitchFamily="2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৪০ </a:t>
              </a:r>
              <a:r>
                <a:rPr lang="en-US" sz="29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900" kern="1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976383" y="1899139"/>
            <a:ext cx="3108960" cy="308170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9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37667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9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B6A8D-F177-49A8-8B83-1997C19D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CCB6A8D-F177-49A8-8B83-1997C19D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CCB6A8D-F177-49A8-8B83-1997C19D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CCB6A8D-F177-49A8-8B83-1997C19D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FCCB6A8D-F177-49A8-8B83-1997C19D6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CBD6C7-CA25-49D4-9308-02C5EC557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8CBD6C7-CA25-49D4-9308-02C5EC557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8CBD6C7-CA25-49D4-9308-02C5EC557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68CBD6C7-CA25-49D4-9308-02C5EC557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8CBD6C7-CA25-49D4-9308-02C5EC557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3FFAE6-A0E3-4BF5-8E5F-8178A8291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93FFAE6-A0E3-4BF5-8E5F-8178A8291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793FFAE6-A0E3-4BF5-8E5F-8178A8291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793FFAE6-A0E3-4BF5-8E5F-8178A8291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793FFAE6-A0E3-4BF5-8E5F-8178A8291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183F62-F8CF-40AF-89F4-B82A40A6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B8183F62-F8CF-40AF-89F4-B82A40A6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B8183F62-F8CF-40AF-89F4-B82A40A6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B8183F62-F8CF-40AF-89F4-B82A40A6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B8183F62-F8CF-40AF-89F4-B82A40A6D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23F2D2-C2EA-4C84-BC0B-3F4F08D61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E523F2D2-C2EA-4C84-BC0B-3F4F08D61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E523F2D2-C2EA-4C84-BC0B-3F4F08D61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E523F2D2-C2EA-4C84-BC0B-3F4F08D61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523F2D2-C2EA-4C84-BC0B-3F4F08D61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54D930-4586-4319-9931-D624F22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F54D930-4586-4319-9931-D624F22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6F54D930-4586-4319-9931-D624F22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6F54D930-4586-4319-9931-D624F22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6F54D930-4586-4319-9931-D624F225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99AAC-EA0C-4AD0-8405-BCF7DA0F9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74799AAC-EA0C-4AD0-8405-BCF7DA0F9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74799AAC-EA0C-4AD0-8405-BCF7DA0F9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4799AAC-EA0C-4AD0-8405-BCF7DA0F9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74799AAC-EA0C-4AD0-8405-BCF7DA0F9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14A4F9-8801-4DB7-9352-7765AA630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D14A4F9-8801-4DB7-9352-7765AA630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AD14A4F9-8801-4DB7-9352-7765AA630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AD14A4F9-8801-4DB7-9352-7765AA630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AD14A4F9-8801-4DB7-9352-7765AA630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026942" y="661182"/>
            <a:ext cx="10325686" cy="5514535"/>
          </a:xfrm>
          <a:prstGeom prst="plaque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600" dirty="0" smtClean="0">
                <a:solidFill>
                  <a:srgbClr val="7030A0"/>
                </a:solidFill>
              </a:rPr>
              <a:t>علم</a:t>
            </a:r>
            <a:endParaRPr lang="en-US" sz="16600" dirty="0" smtClean="0">
              <a:solidFill>
                <a:srgbClr val="7030A0"/>
              </a:solidFill>
            </a:endParaRPr>
          </a:p>
          <a:p>
            <a:pPr algn="ctr"/>
            <a:r>
              <a:rPr lang="ar-SA" sz="16600" dirty="0" smtClean="0">
                <a:solidFill>
                  <a:srgbClr val="7030A0"/>
                </a:solidFill>
              </a:rPr>
              <a:t> النحو</a:t>
            </a:r>
            <a:endParaRPr lang="en-US" sz="1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5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86037" y="0"/>
            <a:ext cx="6571818" cy="1744394"/>
          </a:xfrm>
          <a:prstGeom prst="cloudCallout">
            <a:avLst>
              <a:gd name="adj1" fmla="val -51977"/>
              <a:gd name="adj2" fmla="val 757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8049502"/>
              </p:ext>
            </p:extLst>
          </p:nvPr>
        </p:nvGraphicFramePr>
        <p:xfrm>
          <a:off x="0" y="1943100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392" y="2757055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70" y="4197662"/>
            <a:ext cx="130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আলোচ‌্য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11" y="5971308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উদ্দেশ‌্য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C6105-FB5D-46FE-919B-E5937F5B0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9FC6105-FB5D-46FE-919B-E5937F5B0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9FC6105-FB5D-46FE-919B-E5937F5B0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9FC6105-FB5D-46FE-919B-E5937F5B0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7B187-A968-4647-93BE-FF376C45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E47B187-A968-4647-93BE-FF376C458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E47B187-A968-4647-93BE-FF376C45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E47B187-A968-4647-93BE-FF376C45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244B4F-2AD5-4DBB-96F0-986E719A6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8D244B4F-2AD5-4DBB-96F0-986E719A6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D244B4F-2AD5-4DBB-96F0-986E719A6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8D244B4F-2AD5-4DBB-96F0-986E719A6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0F784-AD17-41B2-8B49-7DC425523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A310F784-AD17-41B2-8B49-7DC425523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A310F784-AD17-41B2-8B49-7DC425523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310F784-AD17-41B2-8B49-7DC425523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1674C-F213-459E-A6AA-414904336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94B1674C-F213-459E-A6AA-414904336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4B1674C-F213-459E-A6AA-414904336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4B1674C-F213-459E-A6AA-414904336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A63BC-9BCF-48BC-8A04-929075BFE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4CDA63BC-9BCF-48BC-8A04-929075BFE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CDA63BC-9BCF-48BC-8A04-929075BFE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4CDA63BC-9BCF-48BC-8A04-929075BFE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A8E198-A247-4608-A096-62480B8F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9EA8E198-A247-4608-A096-62480B8F4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EA8E198-A247-4608-A096-62480B8F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EA8E198-A247-4608-A096-62480B8F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77109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9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989E55-FE14-47D6-8639-80A982F49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94989E55-FE14-47D6-8639-80A982F49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4989E55-FE14-47D6-8639-80A982F49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94989E55-FE14-47D6-8639-80A982F49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04F27E-22BC-4339-8580-A6ABB4650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4404F27E-22BC-4339-8580-A6ABB4650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404F27E-22BC-4339-8580-A6ABB4650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4404F27E-22BC-4339-8580-A6ABB4650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8EFBD5-7395-439B-AD98-4736FA3D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E48EFBD5-7395-439B-AD98-4736FA3D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48EFBD5-7395-439B-AD98-4736FA3D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E48EFBD5-7395-439B-AD98-4736FA3D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4F299A-3542-47D9-BB01-CF938C096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A14F299A-3542-47D9-BB01-CF938C096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A14F299A-3542-47D9-BB01-CF938C096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14F299A-3542-47D9-BB01-CF938C096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0DB15-8971-49D0-82B1-77C2CB28D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0390DB15-8971-49D0-82B1-77C2CB28D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0390DB15-8971-49D0-82B1-77C2CB28D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0390DB15-8971-49D0-82B1-77C2CB28D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26108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7-Point Star 2"/>
          <p:cNvSpPr/>
          <p:nvPr/>
        </p:nvSpPr>
        <p:spPr>
          <a:xfrm>
            <a:off x="4614860" y="2322375"/>
            <a:ext cx="2857499" cy="2471738"/>
          </a:xfrm>
          <a:prstGeom prst="star7">
            <a:avLst/>
          </a:prstGeom>
          <a:solidFill>
            <a:srgbClr val="C00000"/>
          </a:solidFill>
          <a:ln w="76200">
            <a:solidFill>
              <a:srgbClr val="E84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الامثلة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924110-A6BE-49C6-9652-ABA8571FB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9924110-A6BE-49C6-9652-ABA8571FB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F74-5903-4328-81DE-D1EDE143B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EF072F74-5903-4328-81DE-D1EDE143B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E8365-52A0-4AA7-89A8-29AE40F07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BCE8365-52A0-4AA7-89A8-29AE40F07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04EAA6-3415-4030-BCC2-AC6B3F831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6704EAA6-3415-4030-BCC2-AC6B3F831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996E9-6A9F-407D-B4FF-AA66FB223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3B996E9-6A9F-407D-B4FF-AA66FB223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CA1479-861C-498E-8D47-A1780A87F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4FCA1479-861C-498E-8D47-A1780A87F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33261-151C-47A5-A5D0-AB1CDEE6B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6333261-151C-47A5-A5D0-AB1CDEE6B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B634B-D9F8-4D51-979E-3DAAA3B6A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3E9B634B-D9F8-4D51-979E-3DAAA3B6A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6E1BF-D4F6-42F2-B65F-B9B9448F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3046E1BF-D4F6-42F2-B65F-B9B9448F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626C66-B798-46F7-8FE0-4B47D64F2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29626C66-B798-46F7-8FE0-4B47D64F2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073651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7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3D289E-E432-4D53-8313-A93284064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783D289E-E432-4D53-8313-A93284064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83D289E-E432-4D53-8313-A93284064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83D289E-E432-4D53-8313-A93284064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70D37-9931-42F3-AEE0-0A662CFBC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0E70D37-9931-42F3-AEE0-0A662CFBC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0E70D37-9931-42F3-AEE0-0A662CFBC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0E70D37-9931-42F3-AEE0-0A662CFBC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071C2-F9C0-4ACB-83AE-2D0A508DE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4D071C2-F9C0-4ACB-83AE-2D0A508DE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4D071C2-F9C0-4ACB-83AE-2D0A508DE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4D071C2-F9C0-4ACB-83AE-2D0A508DE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0501C-8303-4E04-A80B-4EDC85B88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280501C-8303-4E04-A80B-4EDC85B88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280501C-8303-4E04-A80B-4EDC85B88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280501C-8303-4E04-A80B-4EDC85B88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21E311-89F1-4CD7-A9EC-919B2AD2C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7721E311-89F1-4CD7-A9EC-919B2AD2C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721E311-89F1-4CD7-A9EC-919B2AD2C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7721E311-89F1-4CD7-A9EC-919B2AD2C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4E5C3D-2A8F-42B4-98D5-61FDAE35E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94E5C3D-2A8F-42B4-98D5-61FDAE35E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94E5C3D-2A8F-42B4-98D5-61FDAE35E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94E5C3D-2A8F-42B4-98D5-61FDAE35E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03CD-7F45-4502-B073-48736403E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E8C03CD-7F45-4502-B073-48736403E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E8C03CD-7F45-4502-B073-48736403E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E8C03CD-7F45-4502-B073-48736403E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519311" y="731520"/>
            <a:ext cx="9115865" cy="1716258"/>
          </a:xfrm>
          <a:prstGeom prst="ellipseRibbon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غرض علم النحو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ইলমে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নাহুর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উদ্দেশ‌্য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22031" y="2588455"/>
            <a:ext cx="10818055" cy="4269545"/>
          </a:xfrm>
          <a:prstGeom prst="horizontalScroll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sym typeface="Wingdings" panose="05000000000000000000" pitchFamily="2" charset="2"/>
              </a:rPr>
              <a:t>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আরবি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ভাষা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ব‌্যবহারে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শাব্দিক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ভুল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থেকে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মুক্ত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থাকা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,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sym typeface="Wingdings" panose="05000000000000000000" pitchFamily="2" charset="2"/>
              </a:rPr>
              <a:t>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আরবি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বাক‌্য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লিখার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ক্ষেত্রে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শাব্দিক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ভুল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থেকে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মস্তিষ্ককে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রক্ষা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sym typeface="Wingdings" panose="05000000000000000000" pitchFamily="2" charset="2"/>
              </a:rPr>
              <a:t>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বিশুদ্ধরূপে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আরবি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ভাষা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পড়তে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বলতে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পারা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sym typeface="Wingdings" panose="05000000000000000000" pitchFamily="2" charset="2"/>
              </a:rPr>
              <a:t>|</a:t>
            </a:r>
            <a:endParaRPr lang="en-US" sz="4000" b="1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375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57</cp:revision>
  <dcterms:created xsi:type="dcterms:W3CDTF">2022-01-18T10:53:21Z</dcterms:created>
  <dcterms:modified xsi:type="dcterms:W3CDTF">2022-04-17T16:44:40Z</dcterms:modified>
</cp:coreProperties>
</file>