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8" r:id="rId2"/>
    <p:sldId id="258" r:id="rId3"/>
    <p:sldId id="269" r:id="rId4"/>
    <p:sldId id="270" r:id="rId5"/>
    <p:sldId id="260" r:id="rId6"/>
    <p:sldId id="259" r:id="rId7"/>
    <p:sldId id="262" r:id="rId8"/>
    <p:sldId id="273" r:id="rId9"/>
    <p:sldId id="261" r:id="rId10"/>
    <p:sldId id="263" r:id="rId11"/>
    <p:sldId id="274" r:id="rId12"/>
    <p:sldId id="275" r:id="rId13"/>
    <p:sldId id="271" r:id="rId14"/>
    <p:sldId id="264" r:id="rId15"/>
    <p:sldId id="265" r:id="rId16"/>
    <p:sldId id="272" r:id="rId17"/>
    <p:sldId id="266" r:id="rId18"/>
    <p:sldId id="27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3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F24CE-3958-44D9-BA26-69FB948EDD49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37A0-E58E-42CD-966D-1C9BF289F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0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23319-C576-4DA6-A022-4EC694F76D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046-DF2D-4D27-AEC7-4F80A33FB58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291E-7F27-473E-8C78-D84A2EB1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046-DF2D-4D27-AEC7-4F80A33FB58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291E-7F27-473E-8C78-D84A2EB1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046-DF2D-4D27-AEC7-4F80A33FB58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291E-7F27-473E-8C78-D84A2EB1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046-DF2D-4D27-AEC7-4F80A33FB58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291E-7F27-473E-8C78-D84A2EB1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7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046-DF2D-4D27-AEC7-4F80A33FB58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291E-7F27-473E-8C78-D84A2EB1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1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046-DF2D-4D27-AEC7-4F80A33FB58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291E-7F27-473E-8C78-D84A2EB1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2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046-DF2D-4D27-AEC7-4F80A33FB58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291E-7F27-473E-8C78-D84A2EB1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9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046-DF2D-4D27-AEC7-4F80A33FB58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291E-7F27-473E-8C78-D84A2EB1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5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046-DF2D-4D27-AEC7-4F80A33FB58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291E-7F27-473E-8C78-D84A2EB1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5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046-DF2D-4D27-AEC7-4F80A33FB58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291E-7F27-473E-8C78-D84A2EB1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2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5046-DF2D-4D27-AEC7-4F80A33FB58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D291E-7F27-473E-8C78-D84A2EB1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0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5046-DF2D-4D27-AEC7-4F80A33FB582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D291E-7F27-473E-8C78-D84A2EB16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4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14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78" b="100000" l="0" r="4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82" r="55197"/>
          <a:stretch/>
        </p:blipFill>
        <p:spPr>
          <a:xfrm rot="16200000">
            <a:off x="6812266" y="4676863"/>
            <a:ext cx="2258229" cy="19014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818" y="1467541"/>
            <a:ext cx="9048467" cy="1567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0685766" y="1353437"/>
            <a:ext cx="1799230" cy="3899029"/>
            <a:chOff x="2312526" y="1377808"/>
            <a:chExt cx="1799230" cy="3899029"/>
          </a:xfrm>
        </p:grpSpPr>
        <p:grpSp>
          <p:nvGrpSpPr>
            <p:cNvPr id="37" name="Group 36"/>
            <p:cNvGrpSpPr/>
            <p:nvPr/>
          </p:nvGrpSpPr>
          <p:grpSpPr>
            <a:xfrm>
              <a:off x="2312526" y="1377808"/>
              <a:ext cx="1799230" cy="2559451"/>
              <a:chOff x="1872238" y="2907151"/>
              <a:chExt cx="1799230" cy="2559451"/>
            </a:xfrm>
            <a:solidFill>
              <a:srgbClr val="FF0000"/>
            </a:solidFill>
          </p:grpSpPr>
          <p:grpSp>
            <p:nvGrpSpPr>
              <p:cNvPr id="17" name="Group 16"/>
              <p:cNvGrpSpPr/>
              <p:nvPr/>
            </p:nvGrpSpPr>
            <p:grpSpPr>
              <a:xfrm rot="2641803">
                <a:off x="1872238" y="3653725"/>
                <a:ext cx="1799230" cy="1812877"/>
                <a:chOff x="4094328" y="1214651"/>
                <a:chExt cx="1799230" cy="1812877"/>
              </a:xfrm>
              <a:grpFill/>
            </p:grpSpPr>
            <p:sp>
              <p:nvSpPr>
                <p:cNvPr id="4" name="Oval 3"/>
                <p:cNvSpPr/>
                <p:nvPr/>
              </p:nvSpPr>
              <p:spPr>
                <a:xfrm>
                  <a:off x="4094328" y="12146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4246728" y="13670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399128" y="15194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4551528" y="16718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703928" y="18242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4856328" y="19766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5008728" y="21290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5161128" y="22814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5313528" y="24338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5465928" y="25862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5618328" y="27386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770728" y="28910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Freeform 28"/>
              <p:cNvSpPr/>
              <p:nvPr/>
            </p:nvSpPr>
            <p:spPr>
              <a:xfrm flipV="1">
                <a:off x="2532391" y="2907151"/>
                <a:ext cx="394632" cy="344040"/>
              </a:xfrm>
              <a:custGeom>
                <a:avLst/>
                <a:gdLst>
                  <a:gd name="connsiteX0" fmla="*/ 182932 w 386914"/>
                  <a:gd name="connsiteY0" fmla="*/ 0 h 430990"/>
                  <a:gd name="connsiteX1" fmla="*/ 386914 w 386914"/>
                  <a:gd name="connsiteY1" fmla="*/ 215495 h 430990"/>
                  <a:gd name="connsiteX2" fmla="*/ 182932 w 386914"/>
                  <a:gd name="connsiteY2" fmla="*/ 430990 h 430990"/>
                  <a:gd name="connsiteX3" fmla="*/ 38695 w 386914"/>
                  <a:gd name="connsiteY3" fmla="*/ 367873 h 430990"/>
                  <a:gd name="connsiteX4" fmla="*/ 2 w 386914"/>
                  <a:gd name="connsiteY4" fmla="*/ 307244 h 430990"/>
                  <a:gd name="connsiteX5" fmla="*/ 126126 w 386914"/>
                  <a:gd name="connsiteY5" fmla="*/ 307244 h 430990"/>
                  <a:gd name="connsiteX6" fmla="*/ 143233 w 386914"/>
                  <a:gd name="connsiteY6" fmla="*/ 320079 h 430990"/>
                  <a:gd name="connsiteX7" fmla="*/ 182932 w 386914"/>
                  <a:gd name="connsiteY7" fmla="*/ 328999 h 430990"/>
                  <a:gd name="connsiteX8" fmla="*/ 284923 w 386914"/>
                  <a:gd name="connsiteY8" fmla="*/ 215495 h 430990"/>
                  <a:gd name="connsiteX9" fmla="*/ 182932 w 386914"/>
                  <a:gd name="connsiteY9" fmla="*/ 101991 h 430990"/>
                  <a:gd name="connsiteX10" fmla="*/ 143233 w 386914"/>
                  <a:gd name="connsiteY10" fmla="*/ 110911 h 430990"/>
                  <a:gd name="connsiteX11" fmla="*/ 126122 w 386914"/>
                  <a:gd name="connsiteY11" fmla="*/ 123749 h 430990"/>
                  <a:gd name="connsiteX12" fmla="*/ 0 w 386914"/>
                  <a:gd name="connsiteY12" fmla="*/ 123749 h 430990"/>
                  <a:gd name="connsiteX13" fmla="*/ 38695 w 386914"/>
                  <a:gd name="connsiteY13" fmla="*/ 63117 h 430990"/>
                  <a:gd name="connsiteX14" fmla="*/ 182932 w 386914"/>
                  <a:gd name="connsiteY14" fmla="*/ 0 h 43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6914" h="430990">
                    <a:moveTo>
                      <a:pt x="182932" y="0"/>
                    </a:moveTo>
                    <a:cubicBezTo>
                      <a:pt x="295588" y="0"/>
                      <a:pt x="386914" y="96480"/>
                      <a:pt x="386914" y="215495"/>
                    </a:cubicBezTo>
                    <a:cubicBezTo>
                      <a:pt x="386914" y="334510"/>
                      <a:pt x="295588" y="430990"/>
                      <a:pt x="182932" y="430990"/>
                    </a:cubicBezTo>
                    <a:cubicBezTo>
                      <a:pt x="126604" y="430990"/>
                      <a:pt x="75608" y="406870"/>
                      <a:pt x="38695" y="367873"/>
                    </a:cubicBezTo>
                    <a:lnTo>
                      <a:pt x="2" y="307244"/>
                    </a:lnTo>
                    <a:lnTo>
                      <a:pt x="126126" y="307244"/>
                    </a:lnTo>
                    <a:lnTo>
                      <a:pt x="143233" y="320079"/>
                    </a:lnTo>
                    <a:cubicBezTo>
                      <a:pt x="155435" y="325823"/>
                      <a:pt x="168850" y="328999"/>
                      <a:pt x="182932" y="328999"/>
                    </a:cubicBezTo>
                    <a:cubicBezTo>
                      <a:pt x="239260" y="328999"/>
                      <a:pt x="284923" y="278182"/>
                      <a:pt x="284923" y="215495"/>
                    </a:cubicBezTo>
                    <a:cubicBezTo>
                      <a:pt x="284923" y="152808"/>
                      <a:pt x="239260" y="101991"/>
                      <a:pt x="182932" y="101991"/>
                    </a:cubicBezTo>
                    <a:cubicBezTo>
                      <a:pt x="168850" y="101991"/>
                      <a:pt x="155435" y="105167"/>
                      <a:pt x="143233" y="110911"/>
                    </a:cubicBezTo>
                    <a:lnTo>
                      <a:pt x="126122" y="123749"/>
                    </a:lnTo>
                    <a:lnTo>
                      <a:pt x="0" y="123749"/>
                    </a:lnTo>
                    <a:lnTo>
                      <a:pt x="38695" y="63117"/>
                    </a:lnTo>
                    <a:cubicBezTo>
                      <a:pt x="75608" y="24120"/>
                      <a:pt x="126604" y="0"/>
                      <a:pt x="182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725052" y="4393855"/>
              <a:ext cx="1028535" cy="882982"/>
              <a:chOff x="2725052" y="4393855"/>
              <a:chExt cx="1028535" cy="882982"/>
            </a:xfrm>
          </p:grpSpPr>
          <p:sp>
            <p:nvSpPr>
              <p:cNvPr id="137" name="5-Point Star 136"/>
              <p:cNvSpPr/>
              <p:nvPr/>
            </p:nvSpPr>
            <p:spPr>
              <a:xfrm>
                <a:off x="2725052" y="4393855"/>
                <a:ext cx="1028535" cy="882982"/>
              </a:xfrm>
              <a:prstGeom prst="star5">
                <a:avLst>
                  <a:gd name="adj" fmla="val 23783"/>
                  <a:gd name="hf" fmla="val 105146"/>
                  <a:gd name="vf" fmla="val 110557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dirty="0" smtClean="0"/>
                  <a:t>ই</a:t>
                </a:r>
                <a:endParaRPr lang="en-US" sz="2800" dirty="0"/>
              </a:p>
            </p:txBody>
          </p:sp>
          <p:sp>
            <p:nvSpPr>
              <p:cNvPr id="143" name="Oval 142"/>
              <p:cNvSpPr/>
              <p:nvPr/>
            </p:nvSpPr>
            <p:spPr>
              <a:xfrm flipH="1">
                <a:off x="3158922" y="4555286"/>
                <a:ext cx="139270" cy="68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9968726" y="1388316"/>
            <a:ext cx="1028535" cy="3186708"/>
            <a:chOff x="1428637" y="1377414"/>
            <a:chExt cx="1028535" cy="3186708"/>
          </a:xfrm>
        </p:grpSpPr>
        <p:grpSp>
          <p:nvGrpSpPr>
            <p:cNvPr id="113" name="Group 112"/>
            <p:cNvGrpSpPr/>
            <p:nvPr/>
          </p:nvGrpSpPr>
          <p:grpSpPr>
            <a:xfrm>
              <a:off x="1690442" y="1377414"/>
              <a:ext cx="394632" cy="2259989"/>
              <a:chOff x="11077261" y="1970151"/>
              <a:chExt cx="394632" cy="2259989"/>
            </a:xfrm>
            <a:solidFill>
              <a:srgbClr val="FFC000"/>
            </a:solidFill>
          </p:grpSpPr>
          <p:sp>
            <p:nvSpPr>
              <p:cNvPr id="86" name="Oval 85"/>
              <p:cNvSpPr/>
              <p:nvPr/>
            </p:nvSpPr>
            <p:spPr>
              <a:xfrm rot="2641803">
                <a:off x="11235242" y="2369701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 rot="2641803">
                <a:off x="11238890" y="2585196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 rot="2641803">
                <a:off x="11242538" y="2800692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 rot="2641803">
                <a:off x="11246187" y="3016187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 rot="2641803">
                <a:off x="11249835" y="3231682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 rot="2641803">
                <a:off x="11253484" y="3447177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rot="2641803">
                <a:off x="11257132" y="3662673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 rot="2641803">
                <a:off x="11260781" y="3878168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rot="2641803">
                <a:off x="11264429" y="4093663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 flipV="1">
                <a:off x="11077261" y="1970151"/>
                <a:ext cx="394632" cy="344040"/>
              </a:xfrm>
              <a:custGeom>
                <a:avLst/>
                <a:gdLst>
                  <a:gd name="connsiteX0" fmla="*/ 182932 w 386914"/>
                  <a:gd name="connsiteY0" fmla="*/ 0 h 430990"/>
                  <a:gd name="connsiteX1" fmla="*/ 386914 w 386914"/>
                  <a:gd name="connsiteY1" fmla="*/ 215495 h 430990"/>
                  <a:gd name="connsiteX2" fmla="*/ 182932 w 386914"/>
                  <a:gd name="connsiteY2" fmla="*/ 430990 h 430990"/>
                  <a:gd name="connsiteX3" fmla="*/ 38695 w 386914"/>
                  <a:gd name="connsiteY3" fmla="*/ 367873 h 430990"/>
                  <a:gd name="connsiteX4" fmla="*/ 2 w 386914"/>
                  <a:gd name="connsiteY4" fmla="*/ 307244 h 430990"/>
                  <a:gd name="connsiteX5" fmla="*/ 126126 w 386914"/>
                  <a:gd name="connsiteY5" fmla="*/ 307244 h 430990"/>
                  <a:gd name="connsiteX6" fmla="*/ 143233 w 386914"/>
                  <a:gd name="connsiteY6" fmla="*/ 320079 h 430990"/>
                  <a:gd name="connsiteX7" fmla="*/ 182932 w 386914"/>
                  <a:gd name="connsiteY7" fmla="*/ 328999 h 430990"/>
                  <a:gd name="connsiteX8" fmla="*/ 284923 w 386914"/>
                  <a:gd name="connsiteY8" fmla="*/ 215495 h 430990"/>
                  <a:gd name="connsiteX9" fmla="*/ 182932 w 386914"/>
                  <a:gd name="connsiteY9" fmla="*/ 101991 h 430990"/>
                  <a:gd name="connsiteX10" fmla="*/ 143233 w 386914"/>
                  <a:gd name="connsiteY10" fmla="*/ 110911 h 430990"/>
                  <a:gd name="connsiteX11" fmla="*/ 126122 w 386914"/>
                  <a:gd name="connsiteY11" fmla="*/ 123749 h 430990"/>
                  <a:gd name="connsiteX12" fmla="*/ 0 w 386914"/>
                  <a:gd name="connsiteY12" fmla="*/ 123749 h 430990"/>
                  <a:gd name="connsiteX13" fmla="*/ 38695 w 386914"/>
                  <a:gd name="connsiteY13" fmla="*/ 63117 h 430990"/>
                  <a:gd name="connsiteX14" fmla="*/ 182932 w 386914"/>
                  <a:gd name="connsiteY14" fmla="*/ 0 h 43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6914" h="430990">
                    <a:moveTo>
                      <a:pt x="182932" y="0"/>
                    </a:moveTo>
                    <a:cubicBezTo>
                      <a:pt x="295588" y="0"/>
                      <a:pt x="386914" y="96480"/>
                      <a:pt x="386914" y="215495"/>
                    </a:cubicBezTo>
                    <a:cubicBezTo>
                      <a:pt x="386914" y="334510"/>
                      <a:pt x="295588" y="430990"/>
                      <a:pt x="182932" y="430990"/>
                    </a:cubicBezTo>
                    <a:cubicBezTo>
                      <a:pt x="126604" y="430990"/>
                      <a:pt x="75608" y="406870"/>
                      <a:pt x="38695" y="367873"/>
                    </a:cubicBezTo>
                    <a:lnTo>
                      <a:pt x="2" y="307244"/>
                    </a:lnTo>
                    <a:lnTo>
                      <a:pt x="126126" y="307244"/>
                    </a:lnTo>
                    <a:lnTo>
                      <a:pt x="143233" y="320079"/>
                    </a:lnTo>
                    <a:cubicBezTo>
                      <a:pt x="155435" y="325823"/>
                      <a:pt x="168850" y="328999"/>
                      <a:pt x="182932" y="328999"/>
                    </a:cubicBezTo>
                    <a:cubicBezTo>
                      <a:pt x="239260" y="328999"/>
                      <a:pt x="284923" y="278182"/>
                      <a:pt x="284923" y="215495"/>
                    </a:cubicBezTo>
                    <a:cubicBezTo>
                      <a:pt x="284923" y="152808"/>
                      <a:pt x="239260" y="101991"/>
                      <a:pt x="182932" y="101991"/>
                    </a:cubicBezTo>
                    <a:cubicBezTo>
                      <a:pt x="168850" y="101991"/>
                      <a:pt x="155435" y="105167"/>
                      <a:pt x="143233" y="110911"/>
                    </a:cubicBezTo>
                    <a:lnTo>
                      <a:pt x="126122" y="123749"/>
                    </a:lnTo>
                    <a:lnTo>
                      <a:pt x="0" y="123749"/>
                    </a:lnTo>
                    <a:lnTo>
                      <a:pt x="38695" y="63117"/>
                    </a:lnTo>
                    <a:cubicBezTo>
                      <a:pt x="75608" y="24120"/>
                      <a:pt x="126604" y="0"/>
                      <a:pt x="182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5-Point Star 135"/>
            <p:cNvSpPr/>
            <p:nvPr/>
          </p:nvSpPr>
          <p:spPr>
            <a:xfrm>
              <a:off x="1428637" y="3681140"/>
              <a:ext cx="1028535" cy="882982"/>
            </a:xfrm>
            <a:prstGeom prst="star5">
              <a:avLst>
                <a:gd name="adj" fmla="val 23783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>
                  <a:solidFill>
                    <a:srgbClr val="FF0000"/>
                  </a:solidFill>
                </a:rPr>
                <a:t>বা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 flipH="1">
              <a:off x="1918172" y="3848081"/>
              <a:ext cx="112438" cy="1206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541733" y="1223005"/>
            <a:ext cx="1799230" cy="3897171"/>
            <a:chOff x="4821661" y="1378918"/>
            <a:chExt cx="1799230" cy="3897171"/>
          </a:xfrm>
        </p:grpSpPr>
        <p:grpSp>
          <p:nvGrpSpPr>
            <p:cNvPr id="68" name="Group 67"/>
            <p:cNvGrpSpPr/>
            <p:nvPr/>
          </p:nvGrpSpPr>
          <p:grpSpPr>
            <a:xfrm>
              <a:off x="4821661" y="1378918"/>
              <a:ext cx="1799230" cy="2559451"/>
              <a:chOff x="1872238" y="2907151"/>
              <a:chExt cx="1799230" cy="2559451"/>
            </a:xfrm>
            <a:solidFill>
              <a:srgbClr val="002060"/>
            </a:solidFill>
          </p:grpSpPr>
          <p:grpSp>
            <p:nvGrpSpPr>
              <p:cNvPr id="69" name="Group 68"/>
              <p:cNvGrpSpPr/>
              <p:nvPr/>
            </p:nvGrpSpPr>
            <p:grpSpPr>
              <a:xfrm rot="2641803">
                <a:off x="1872238" y="3653725"/>
                <a:ext cx="1799230" cy="1812877"/>
                <a:chOff x="4094328" y="1214651"/>
                <a:chExt cx="1799230" cy="1812877"/>
              </a:xfrm>
              <a:grpFill/>
            </p:grpSpPr>
            <p:sp>
              <p:nvSpPr>
                <p:cNvPr id="71" name="Oval 70"/>
                <p:cNvSpPr/>
                <p:nvPr/>
              </p:nvSpPr>
              <p:spPr>
                <a:xfrm>
                  <a:off x="4094328" y="12146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4246728" y="13670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4399128" y="15194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551528" y="16718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703928" y="18242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856328" y="19766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008728" y="21290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161128" y="22814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313528" y="24338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465928" y="25862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618328" y="27386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770728" y="28910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0" name="Freeform 69"/>
              <p:cNvSpPr/>
              <p:nvPr/>
            </p:nvSpPr>
            <p:spPr>
              <a:xfrm flipV="1">
                <a:off x="2532391" y="2907151"/>
                <a:ext cx="394632" cy="344040"/>
              </a:xfrm>
              <a:custGeom>
                <a:avLst/>
                <a:gdLst>
                  <a:gd name="connsiteX0" fmla="*/ 182932 w 386914"/>
                  <a:gd name="connsiteY0" fmla="*/ 0 h 430990"/>
                  <a:gd name="connsiteX1" fmla="*/ 386914 w 386914"/>
                  <a:gd name="connsiteY1" fmla="*/ 215495 h 430990"/>
                  <a:gd name="connsiteX2" fmla="*/ 182932 w 386914"/>
                  <a:gd name="connsiteY2" fmla="*/ 430990 h 430990"/>
                  <a:gd name="connsiteX3" fmla="*/ 38695 w 386914"/>
                  <a:gd name="connsiteY3" fmla="*/ 367873 h 430990"/>
                  <a:gd name="connsiteX4" fmla="*/ 2 w 386914"/>
                  <a:gd name="connsiteY4" fmla="*/ 307244 h 430990"/>
                  <a:gd name="connsiteX5" fmla="*/ 126126 w 386914"/>
                  <a:gd name="connsiteY5" fmla="*/ 307244 h 430990"/>
                  <a:gd name="connsiteX6" fmla="*/ 143233 w 386914"/>
                  <a:gd name="connsiteY6" fmla="*/ 320079 h 430990"/>
                  <a:gd name="connsiteX7" fmla="*/ 182932 w 386914"/>
                  <a:gd name="connsiteY7" fmla="*/ 328999 h 430990"/>
                  <a:gd name="connsiteX8" fmla="*/ 284923 w 386914"/>
                  <a:gd name="connsiteY8" fmla="*/ 215495 h 430990"/>
                  <a:gd name="connsiteX9" fmla="*/ 182932 w 386914"/>
                  <a:gd name="connsiteY9" fmla="*/ 101991 h 430990"/>
                  <a:gd name="connsiteX10" fmla="*/ 143233 w 386914"/>
                  <a:gd name="connsiteY10" fmla="*/ 110911 h 430990"/>
                  <a:gd name="connsiteX11" fmla="*/ 126122 w 386914"/>
                  <a:gd name="connsiteY11" fmla="*/ 123749 h 430990"/>
                  <a:gd name="connsiteX12" fmla="*/ 0 w 386914"/>
                  <a:gd name="connsiteY12" fmla="*/ 123749 h 430990"/>
                  <a:gd name="connsiteX13" fmla="*/ 38695 w 386914"/>
                  <a:gd name="connsiteY13" fmla="*/ 63117 h 430990"/>
                  <a:gd name="connsiteX14" fmla="*/ 182932 w 386914"/>
                  <a:gd name="connsiteY14" fmla="*/ 0 h 43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6914" h="430990">
                    <a:moveTo>
                      <a:pt x="182932" y="0"/>
                    </a:moveTo>
                    <a:cubicBezTo>
                      <a:pt x="295588" y="0"/>
                      <a:pt x="386914" y="96480"/>
                      <a:pt x="386914" y="215495"/>
                    </a:cubicBezTo>
                    <a:cubicBezTo>
                      <a:pt x="386914" y="334510"/>
                      <a:pt x="295588" y="430990"/>
                      <a:pt x="182932" y="430990"/>
                    </a:cubicBezTo>
                    <a:cubicBezTo>
                      <a:pt x="126604" y="430990"/>
                      <a:pt x="75608" y="406870"/>
                      <a:pt x="38695" y="367873"/>
                    </a:cubicBezTo>
                    <a:lnTo>
                      <a:pt x="2" y="307244"/>
                    </a:lnTo>
                    <a:lnTo>
                      <a:pt x="126126" y="307244"/>
                    </a:lnTo>
                    <a:lnTo>
                      <a:pt x="143233" y="320079"/>
                    </a:lnTo>
                    <a:cubicBezTo>
                      <a:pt x="155435" y="325823"/>
                      <a:pt x="168850" y="328999"/>
                      <a:pt x="182932" y="328999"/>
                    </a:cubicBezTo>
                    <a:cubicBezTo>
                      <a:pt x="239260" y="328999"/>
                      <a:pt x="284923" y="278182"/>
                      <a:pt x="284923" y="215495"/>
                    </a:cubicBezTo>
                    <a:cubicBezTo>
                      <a:pt x="284923" y="152808"/>
                      <a:pt x="239260" y="101991"/>
                      <a:pt x="182932" y="101991"/>
                    </a:cubicBezTo>
                    <a:cubicBezTo>
                      <a:pt x="168850" y="101991"/>
                      <a:pt x="155435" y="105167"/>
                      <a:pt x="143233" y="110911"/>
                    </a:cubicBezTo>
                    <a:lnTo>
                      <a:pt x="126122" y="123749"/>
                    </a:lnTo>
                    <a:lnTo>
                      <a:pt x="0" y="123749"/>
                    </a:lnTo>
                    <a:lnTo>
                      <a:pt x="38695" y="63117"/>
                    </a:lnTo>
                    <a:cubicBezTo>
                      <a:pt x="75608" y="24120"/>
                      <a:pt x="126604" y="0"/>
                      <a:pt x="182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186942" y="4393107"/>
              <a:ext cx="1028535" cy="882982"/>
              <a:chOff x="5266412" y="4393107"/>
              <a:chExt cx="1028535" cy="882982"/>
            </a:xfrm>
          </p:grpSpPr>
          <p:sp>
            <p:nvSpPr>
              <p:cNvPr id="26" name="5-Point Star 25"/>
              <p:cNvSpPr/>
              <p:nvPr/>
            </p:nvSpPr>
            <p:spPr>
              <a:xfrm>
                <a:off x="5266412" y="4393107"/>
                <a:ext cx="1028535" cy="882982"/>
              </a:xfrm>
              <a:prstGeom prst="star5">
                <a:avLst>
                  <a:gd name="adj" fmla="val 23783"/>
                  <a:gd name="hf" fmla="val 105146"/>
                  <a:gd name="vf" fmla="val 110557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b="1" dirty="0" smtClean="0"/>
                  <a:t>স্বা</a:t>
                </a:r>
                <a:endParaRPr lang="en-US" sz="2400" b="1" dirty="0"/>
              </a:p>
            </p:txBody>
          </p:sp>
          <p:sp>
            <p:nvSpPr>
              <p:cNvPr id="146" name="Oval 145"/>
              <p:cNvSpPr/>
              <p:nvPr/>
            </p:nvSpPr>
            <p:spPr>
              <a:xfrm flipH="1">
                <a:off x="5735146" y="4509408"/>
                <a:ext cx="91069" cy="114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14046407" y="1364857"/>
            <a:ext cx="1028535" cy="3166058"/>
            <a:chOff x="6618540" y="1357942"/>
            <a:chExt cx="1028535" cy="3166058"/>
          </a:xfrm>
        </p:grpSpPr>
        <p:sp>
          <p:nvSpPr>
            <p:cNvPr id="115" name="Oval 114"/>
            <p:cNvSpPr/>
            <p:nvPr/>
          </p:nvSpPr>
          <p:spPr>
            <a:xfrm rot="2641803">
              <a:off x="7061629" y="1757492"/>
              <a:ext cx="122830" cy="136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2641803">
              <a:off x="7065277" y="1972987"/>
              <a:ext cx="122830" cy="136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2641803">
              <a:off x="7068925" y="2188483"/>
              <a:ext cx="122830" cy="136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2641803">
              <a:off x="7072574" y="2403978"/>
              <a:ext cx="122830" cy="136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 rot="2641803">
              <a:off x="7076222" y="2619473"/>
              <a:ext cx="122830" cy="136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2641803">
              <a:off x="7079871" y="2834968"/>
              <a:ext cx="122830" cy="136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rot="2641803">
              <a:off x="7083519" y="3050464"/>
              <a:ext cx="122830" cy="136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rot="2641803">
              <a:off x="7087168" y="3265959"/>
              <a:ext cx="122830" cy="136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rot="2641803">
              <a:off x="7090816" y="3481454"/>
              <a:ext cx="122830" cy="13647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 flipV="1">
              <a:off x="6903648" y="1357942"/>
              <a:ext cx="394632" cy="344040"/>
            </a:xfrm>
            <a:custGeom>
              <a:avLst/>
              <a:gdLst>
                <a:gd name="connsiteX0" fmla="*/ 182932 w 386914"/>
                <a:gd name="connsiteY0" fmla="*/ 0 h 430990"/>
                <a:gd name="connsiteX1" fmla="*/ 386914 w 386914"/>
                <a:gd name="connsiteY1" fmla="*/ 215495 h 430990"/>
                <a:gd name="connsiteX2" fmla="*/ 182932 w 386914"/>
                <a:gd name="connsiteY2" fmla="*/ 430990 h 430990"/>
                <a:gd name="connsiteX3" fmla="*/ 38695 w 386914"/>
                <a:gd name="connsiteY3" fmla="*/ 367873 h 430990"/>
                <a:gd name="connsiteX4" fmla="*/ 2 w 386914"/>
                <a:gd name="connsiteY4" fmla="*/ 307244 h 430990"/>
                <a:gd name="connsiteX5" fmla="*/ 126126 w 386914"/>
                <a:gd name="connsiteY5" fmla="*/ 307244 h 430990"/>
                <a:gd name="connsiteX6" fmla="*/ 143233 w 386914"/>
                <a:gd name="connsiteY6" fmla="*/ 320079 h 430990"/>
                <a:gd name="connsiteX7" fmla="*/ 182932 w 386914"/>
                <a:gd name="connsiteY7" fmla="*/ 328999 h 430990"/>
                <a:gd name="connsiteX8" fmla="*/ 284923 w 386914"/>
                <a:gd name="connsiteY8" fmla="*/ 215495 h 430990"/>
                <a:gd name="connsiteX9" fmla="*/ 182932 w 386914"/>
                <a:gd name="connsiteY9" fmla="*/ 101991 h 430990"/>
                <a:gd name="connsiteX10" fmla="*/ 143233 w 386914"/>
                <a:gd name="connsiteY10" fmla="*/ 110911 h 430990"/>
                <a:gd name="connsiteX11" fmla="*/ 126122 w 386914"/>
                <a:gd name="connsiteY11" fmla="*/ 123749 h 430990"/>
                <a:gd name="connsiteX12" fmla="*/ 0 w 386914"/>
                <a:gd name="connsiteY12" fmla="*/ 123749 h 430990"/>
                <a:gd name="connsiteX13" fmla="*/ 38695 w 386914"/>
                <a:gd name="connsiteY13" fmla="*/ 63117 h 430990"/>
                <a:gd name="connsiteX14" fmla="*/ 182932 w 386914"/>
                <a:gd name="connsiteY14" fmla="*/ 0 h 43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6914" h="430990">
                  <a:moveTo>
                    <a:pt x="182932" y="0"/>
                  </a:moveTo>
                  <a:cubicBezTo>
                    <a:pt x="295588" y="0"/>
                    <a:pt x="386914" y="96480"/>
                    <a:pt x="386914" y="215495"/>
                  </a:cubicBezTo>
                  <a:cubicBezTo>
                    <a:pt x="386914" y="334510"/>
                    <a:pt x="295588" y="430990"/>
                    <a:pt x="182932" y="430990"/>
                  </a:cubicBezTo>
                  <a:cubicBezTo>
                    <a:pt x="126604" y="430990"/>
                    <a:pt x="75608" y="406870"/>
                    <a:pt x="38695" y="367873"/>
                  </a:cubicBezTo>
                  <a:lnTo>
                    <a:pt x="2" y="307244"/>
                  </a:lnTo>
                  <a:lnTo>
                    <a:pt x="126126" y="307244"/>
                  </a:lnTo>
                  <a:lnTo>
                    <a:pt x="143233" y="320079"/>
                  </a:lnTo>
                  <a:cubicBezTo>
                    <a:pt x="155435" y="325823"/>
                    <a:pt x="168850" y="328999"/>
                    <a:pt x="182932" y="328999"/>
                  </a:cubicBezTo>
                  <a:cubicBezTo>
                    <a:pt x="239260" y="328999"/>
                    <a:pt x="284923" y="278182"/>
                    <a:pt x="284923" y="215495"/>
                  </a:cubicBezTo>
                  <a:cubicBezTo>
                    <a:pt x="284923" y="152808"/>
                    <a:pt x="239260" y="101991"/>
                    <a:pt x="182932" y="101991"/>
                  </a:cubicBezTo>
                  <a:cubicBezTo>
                    <a:pt x="168850" y="101991"/>
                    <a:pt x="155435" y="105167"/>
                    <a:pt x="143233" y="110911"/>
                  </a:cubicBezTo>
                  <a:lnTo>
                    <a:pt x="126122" y="123749"/>
                  </a:lnTo>
                  <a:lnTo>
                    <a:pt x="0" y="123749"/>
                  </a:lnTo>
                  <a:lnTo>
                    <a:pt x="38695" y="63117"/>
                  </a:lnTo>
                  <a:cubicBezTo>
                    <a:pt x="75608" y="24120"/>
                    <a:pt x="126604" y="0"/>
                    <a:pt x="18293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" name="5-Point Star 139"/>
            <p:cNvSpPr/>
            <p:nvPr/>
          </p:nvSpPr>
          <p:spPr>
            <a:xfrm>
              <a:off x="6618540" y="3641018"/>
              <a:ext cx="1028535" cy="882982"/>
            </a:xfrm>
            <a:prstGeom prst="star5">
              <a:avLst>
                <a:gd name="adj" fmla="val 23783"/>
                <a:gd name="hf" fmla="val 105146"/>
                <a:gd name="vf" fmla="val 11055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b="1" dirty="0" smtClean="0"/>
                <a:t>গ</a:t>
              </a:r>
              <a:endParaRPr lang="en-US" sz="2800" b="1" dirty="0"/>
            </a:p>
          </p:txBody>
        </p:sp>
        <p:sp>
          <p:nvSpPr>
            <p:cNvPr id="148" name="Oval 147"/>
            <p:cNvSpPr/>
            <p:nvPr/>
          </p:nvSpPr>
          <p:spPr>
            <a:xfrm flipH="1">
              <a:off x="7052797" y="3804343"/>
              <a:ext cx="161831" cy="104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5162053" y="1484274"/>
            <a:ext cx="1799230" cy="3897171"/>
            <a:chOff x="4958621" y="1364112"/>
            <a:chExt cx="1799230" cy="3897171"/>
          </a:xfrm>
        </p:grpSpPr>
        <p:grpSp>
          <p:nvGrpSpPr>
            <p:cNvPr id="98" name="Group 97"/>
            <p:cNvGrpSpPr/>
            <p:nvPr/>
          </p:nvGrpSpPr>
          <p:grpSpPr>
            <a:xfrm>
              <a:off x="4958621" y="1364112"/>
              <a:ext cx="1799230" cy="2559451"/>
              <a:chOff x="1872238" y="2907151"/>
              <a:chExt cx="1799230" cy="2559451"/>
            </a:xfrm>
            <a:solidFill>
              <a:srgbClr val="7030A0"/>
            </a:solidFill>
          </p:grpSpPr>
          <p:grpSp>
            <p:nvGrpSpPr>
              <p:cNvPr id="99" name="Group 98"/>
              <p:cNvGrpSpPr/>
              <p:nvPr/>
            </p:nvGrpSpPr>
            <p:grpSpPr>
              <a:xfrm rot="2641803">
                <a:off x="1872238" y="3653725"/>
                <a:ext cx="1799230" cy="1812877"/>
                <a:chOff x="4094328" y="1214651"/>
                <a:chExt cx="1799230" cy="1812877"/>
              </a:xfrm>
              <a:grpFill/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4094328" y="12146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4246728" y="13670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/>
                <p:cNvSpPr/>
                <p:nvPr/>
              </p:nvSpPr>
              <p:spPr>
                <a:xfrm>
                  <a:off x="4399128" y="15194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4551528" y="16718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4703928" y="18242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4856328" y="19766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008728" y="21290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161128" y="22814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313528" y="24338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465928" y="25862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618328" y="27386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5770728" y="28910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Freeform 99"/>
              <p:cNvSpPr/>
              <p:nvPr/>
            </p:nvSpPr>
            <p:spPr>
              <a:xfrm flipV="1">
                <a:off x="2532391" y="2907151"/>
                <a:ext cx="394632" cy="344040"/>
              </a:xfrm>
              <a:custGeom>
                <a:avLst/>
                <a:gdLst>
                  <a:gd name="connsiteX0" fmla="*/ 182932 w 386914"/>
                  <a:gd name="connsiteY0" fmla="*/ 0 h 430990"/>
                  <a:gd name="connsiteX1" fmla="*/ 386914 w 386914"/>
                  <a:gd name="connsiteY1" fmla="*/ 215495 h 430990"/>
                  <a:gd name="connsiteX2" fmla="*/ 182932 w 386914"/>
                  <a:gd name="connsiteY2" fmla="*/ 430990 h 430990"/>
                  <a:gd name="connsiteX3" fmla="*/ 38695 w 386914"/>
                  <a:gd name="connsiteY3" fmla="*/ 367873 h 430990"/>
                  <a:gd name="connsiteX4" fmla="*/ 2 w 386914"/>
                  <a:gd name="connsiteY4" fmla="*/ 307244 h 430990"/>
                  <a:gd name="connsiteX5" fmla="*/ 126126 w 386914"/>
                  <a:gd name="connsiteY5" fmla="*/ 307244 h 430990"/>
                  <a:gd name="connsiteX6" fmla="*/ 143233 w 386914"/>
                  <a:gd name="connsiteY6" fmla="*/ 320079 h 430990"/>
                  <a:gd name="connsiteX7" fmla="*/ 182932 w 386914"/>
                  <a:gd name="connsiteY7" fmla="*/ 328999 h 430990"/>
                  <a:gd name="connsiteX8" fmla="*/ 284923 w 386914"/>
                  <a:gd name="connsiteY8" fmla="*/ 215495 h 430990"/>
                  <a:gd name="connsiteX9" fmla="*/ 182932 w 386914"/>
                  <a:gd name="connsiteY9" fmla="*/ 101991 h 430990"/>
                  <a:gd name="connsiteX10" fmla="*/ 143233 w 386914"/>
                  <a:gd name="connsiteY10" fmla="*/ 110911 h 430990"/>
                  <a:gd name="connsiteX11" fmla="*/ 126122 w 386914"/>
                  <a:gd name="connsiteY11" fmla="*/ 123749 h 430990"/>
                  <a:gd name="connsiteX12" fmla="*/ 0 w 386914"/>
                  <a:gd name="connsiteY12" fmla="*/ 123749 h 430990"/>
                  <a:gd name="connsiteX13" fmla="*/ 38695 w 386914"/>
                  <a:gd name="connsiteY13" fmla="*/ 63117 h 430990"/>
                  <a:gd name="connsiteX14" fmla="*/ 182932 w 386914"/>
                  <a:gd name="connsiteY14" fmla="*/ 0 h 43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6914" h="430990">
                    <a:moveTo>
                      <a:pt x="182932" y="0"/>
                    </a:moveTo>
                    <a:cubicBezTo>
                      <a:pt x="295588" y="0"/>
                      <a:pt x="386914" y="96480"/>
                      <a:pt x="386914" y="215495"/>
                    </a:cubicBezTo>
                    <a:cubicBezTo>
                      <a:pt x="386914" y="334510"/>
                      <a:pt x="295588" y="430990"/>
                      <a:pt x="182932" y="430990"/>
                    </a:cubicBezTo>
                    <a:cubicBezTo>
                      <a:pt x="126604" y="430990"/>
                      <a:pt x="75608" y="406870"/>
                      <a:pt x="38695" y="367873"/>
                    </a:cubicBezTo>
                    <a:lnTo>
                      <a:pt x="2" y="307244"/>
                    </a:lnTo>
                    <a:lnTo>
                      <a:pt x="126126" y="307244"/>
                    </a:lnTo>
                    <a:lnTo>
                      <a:pt x="143233" y="320079"/>
                    </a:lnTo>
                    <a:cubicBezTo>
                      <a:pt x="155435" y="325823"/>
                      <a:pt x="168850" y="328999"/>
                      <a:pt x="182932" y="328999"/>
                    </a:cubicBezTo>
                    <a:cubicBezTo>
                      <a:pt x="239260" y="328999"/>
                      <a:pt x="284923" y="278182"/>
                      <a:pt x="284923" y="215495"/>
                    </a:cubicBezTo>
                    <a:cubicBezTo>
                      <a:pt x="284923" y="152808"/>
                      <a:pt x="239260" y="101991"/>
                      <a:pt x="182932" y="101991"/>
                    </a:cubicBezTo>
                    <a:cubicBezTo>
                      <a:pt x="168850" y="101991"/>
                      <a:pt x="155435" y="105167"/>
                      <a:pt x="143233" y="110911"/>
                    </a:cubicBezTo>
                    <a:lnTo>
                      <a:pt x="126122" y="123749"/>
                    </a:lnTo>
                    <a:lnTo>
                      <a:pt x="0" y="123749"/>
                    </a:lnTo>
                    <a:lnTo>
                      <a:pt x="38695" y="63117"/>
                    </a:lnTo>
                    <a:cubicBezTo>
                      <a:pt x="75608" y="24120"/>
                      <a:pt x="126604" y="0"/>
                      <a:pt x="182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5415487" y="4378301"/>
              <a:ext cx="1028535" cy="882982"/>
              <a:chOff x="5415487" y="4378301"/>
              <a:chExt cx="1028535" cy="882982"/>
            </a:xfrm>
          </p:grpSpPr>
          <p:sp>
            <p:nvSpPr>
              <p:cNvPr id="139" name="5-Point Star 138"/>
              <p:cNvSpPr/>
              <p:nvPr/>
            </p:nvSpPr>
            <p:spPr>
              <a:xfrm>
                <a:off x="5415487" y="4378301"/>
                <a:ext cx="1028535" cy="882982"/>
              </a:xfrm>
              <a:prstGeom prst="star5">
                <a:avLst>
                  <a:gd name="adj" fmla="val 23783"/>
                  <a:gd name="hf" fmla="val 105146"/>
                  <a:gd name="vf" fmla="val 110557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800" b="1" dirty="0" smtClean="0"/>
                  <a:t>ত</a:t>
                </a:r>
                <a:endParaRPr lang="en-US" sz="2800" b="1" dirty="0"/>
              </a:p>
            </p:txBody>
          </p:sp>
          <p:sp>
            <p:nvSpPr>
              <p:cNvPr id="145" name="Oval 144"/>
              <p:cNvSpPr/>
              <p:nvPr/>
            </p:nvSpPr>
            <p:spPr>
              <a:xfrm flipH="1">
                <a:off x="5883961" y="4502318"/>
                <a:ext cx="106179" cy="1453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7" name="Oval 146"/>
          <p:cNvSpPr/>
          <p:nvPr/>
        </p:nvSpPr>
        <p:spPr>
          <a:xfrm flipH="1">
            <a:off x="138262" y="5581814"/>
            <a:ext cx="160018" cy="1919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801672" y="1311941"/>
            <a:ext cx="1799230" cy="3823964"/>
            <a:chOff x="-106758" y="2450764"/>
            <a:chExt cx="1799230" cy="3823964"/>
          </a:xfrm>
        </p:grpSpPr>
        <p:grpSp>
          <p:nvGrpSpPr>
            <p:cNvPr id="53" name="Group 52"/>
            <p:cNvGrpSpPr/>
            <p:nvPr/>
          </p:nvGrpSpPr>
          <p:grpSpPr>
            <a:xfrm>
              <a:off x="-106758" y="2450764"/>
              <a:ext cx="1799230" cy="2559451"/>
              <a:chOff x="1872238" y="2907151"/>
              <a:chExt cx="1799230" cy="2559451"/>
            </a:xfrm>
            <a:solidFill>
              <a:srgbClr val="002060"/>
            </a:solidFill>
          </p:grpSpPr>
          <p:grpSp>
            <p:nvGrpSpPr>
              <p:cNvPr id="54" name="Group 53"/>
              <p:cNvGrpSpPr/>
              <p:nvPr/>
            </p:nvGrpSpPr>
            <p:grpSpPr>
              <a:xfrm rot="2641803">
                <a:off x="1872238" y="3653725"/>
                <a:ext cx="1799230" cy="1812877"/>
                <a:chOff x="4094328" y="1214651"/>
                <a:chExt cx="1799230" cy="1812877"/>
              </a:xfrm>
              <a:grpFill/>
            </p:grpSpPr>
            <p:sp>
              <p:nvSpPr>
                <p:cNvPr id="56" name="Oval 55"/>
                <p:cNvSpPr/>
                <p:nvPr/>
              </p:nvSpPr>
              <p:spPr>
                <a:xfrm>
                  <a:off x="4094328" y="12146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4246728" y="13670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399128" y="15194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4551528" y="16718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4703928" y="18242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856328" y="19766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5008728" y="21290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5161128" y="22814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5313528" y="24338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5465928" y="25862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5618328" y="27386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5770728" y="2891051"/>
                  <a:ext cx="122830" cy="13647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Freeform 54"/>
              <p:cNvSpPr/>
              <p:nvPr/>
            </p:nvSpPr>
            <p:spPr>
              <a:xfrm flipV="1">
                <a:off x="2532391" y="2907151"/>
                <a:ext cx="394632" cy="344040"/>
              </a:xfrm>
              <a:custGeom>
                <a:avLst/>
                <a:gdLst>
                  <a:gd name="connsiteX0" fmla="*/ 182932 w 386914"/>
                  <a:gd name="connsiteY0" fmla="*/ 0 h 430990"/>
                  <a:gd name="connsiteX1" fmla="*/ 386914 w 386914"/>
                  <a:gd name="connsiteY1" fmla="*/ 215495 h 430990"/>
                  <a:gd name="connsiteX2" fmla="*/ 182932 w 386914"/>
                  <a:gd name="connsiteY2" fmla="*/ 430990 h 430990"/>
                  <a:gd name="connsiteX3" fmla="*/ 38695 w 386914"/>
                  <a:gd name="connsiteY3" fmla="*/ 367873 h 430990"/>
                  <a:gd name="connsiteX4" fmla="*/ 2 w 386914"/>
                  <a:gd name="connsiteY4" fmla="*/ 307244 h 430990"/>
                  <a:gd name="connsiteX5" fmla="*/ 126126 w 386914"/>
                  <a:gd name="connsiteY5" fmla="*/ 307244 h 430990"/>
                  <a:gd name="connsiteX6" fmla="*/ 143233 w 386914"/>
                  <a:gd name="connsiteY6" fmla="*/ 320079 h 430990"/>
                  <a:gd name="connsiteX7" fmla="*/ 182932 w 386914"/>
                  <a:gd name="connsiteY7" fmla="*/ 328999 h 430990"/>
                  <a:gd name="connsiteX8" fmla="*/ 284923 w 386914"/>
                  <a:gd name="connsiteY8" fmla="*/ 215495 h 430990"/>
                  <a:gd name="connsiteX9" fmla="*/ 182932 w 386914"/>
                  <a:gd name="connsiteY9" fmla="*/ 101991 h 430990"/>
                  <a:gd name="connsiteX10" fmla="*/ 143233 w 386914"/>
                  <a:gd name="connsiteY10" fmla="*/ 110911 h 430990"/>
                  <a:gd name="connsiteX11" fmla="*/ 126122 w 386914"/>
                  <a:gd name="connsiteY11" fmla="*/ 123749 h 430990"/>
                  <a:gd name="connsiteX12" fmla="*/ 0 w 386914"/>
                  <a:gd name="connsiteY12" fmla="*/ 123749 h 430990"/>
                  <a:gd name="connsiteX13" fmla="*/ 38695 w 386914"/>
                  <a:gd name="connsiteY13" fmla="*/ 63117 h 430990"/>
                  <a:gd name="connsiteX14" fmla="*/ 182932 w 386914"/>
                  <a:gd name="connsiteY14" fmla="*/ 0 h 43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6914" h="430990">
                    <a:moveTo>
                      <a:pt x="182932" y="0"/>
                    </a:moveTo>
                    <a:cubicBezTo>
                      <a:pt x="295588" y="0"/>
                      <a:pt x="386914" y="96480"/>
                      <a:pt x="386914" y="215495"/>
                    </a:cubicBezTo>
                    <a:cubicBezTo>
                      <a:pt x="386914" y="334510"/>
                      <a:pt x="295588" y="430990"/>
                      <a:pt x="182932" y="430990"/>
                    </a:cubicBezTo>
                    <a:cubicBezTo>
                      <a:pt x="126604" y="430990"/>
                      <a:pt x="75608" y="406870"/>
                      <a:pt x="38695" y="367873"/>
                    </a:cubicBezTo>
                    <a:lnTo>
                      <a:pt x="2" y="307244"/>
                    </a:lnTo>
                    <a:lnTo>
                      <a:pt x="126126" y="307244"/>
                    </a:lnTo>
                    <a:lnTo>
                      <a:pt x="143233" y="320079"/>
                    </a:lnTo>
                    <a:cubicBezTo>
                      <a:pt x="155435" y="325823"/>
                      <a:pt x="168850" y="328999"/>
                      <a:pt x="182932" y="328999"/>
                    </a:cubicBezTo>
                    <a:cubicBezTo>
                      <a:pt x="239260" y="328999"/>
                      <a:pt x="284923" y="278182"/>
                      <a:pt x="284923" y="215495"/>
                    </a:cubicBezTo>
                    <a:cubicBezTo>
                      <a:pt x="284923" y="152808"/>
                      <a:pt x="239260" y="101991"/>
                      <a:pt x="182932" y="101991"/>
                    </a:cubicBezTo>
                    <a:cubicBezTo>
                      <a:pt x="168850" y="101991"/>
                      <a:pt x="155435" y="105167"/>
                      <a:pt x="143233" y="110911"/>
                    </a:cubicBezTo>
                    <a:lnTo>
                      <a:pt x="126122" y="123749"/>
                    </a:lnTo>
                    <a:lnTo>
                      <a:pt x="0" y="123749"/>
                    </a:lnTo>
                    <a:lnTo>
                      <a:pt x="38695" y="63117"/>
                    </a:lnTo>
                    <a:cubicBezTo>
                      <a:pt x="75608" y="24120"/>
                      <a:pt x="126604" y="0"/>
                      <a:pt x="182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20915" y="5391746"/>
              <a:ext cx="1028535" cy="882982"/>
              <a:chOff x="320915" y="5391746"/>
              <a:chExt cx="1028535" cy="882982"/>
            </a:xfrm>
          </p:grpSpPr>
          <p:sp>
            <p:nvSpPr>
              <p:cNvPr id="138" name="5-Point Star 137"/>
              <p:cNvSpPr/>
              <p:nvPr/>
            </p:nvSpPr>
            <p:spPr>
              <a:xfrm>
                <a:off x="320915" y="5391746"/>
                <a:ext cx="1028535" cy="882982"/>
              </a:xfrm>
              <a:prstGeom prst="star5">
                <a:avLst>
                  <a:gd name="adj" fmla="val 23783"/>
                  <a:gd name="hf" fmla="val 105146"/>
                  <a:gd name="vf" fmla="val 110557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/>
                  <a:t>স</a:t>
                </a:r>
              </a:p>
            </p:txBody>
          </p:sp>
          <p:sp>
            <p:nvSpPr>
              <p:cNvPr id="150" name="Oval 149"/>
              <p:cNvSpPr/>
              <p:nvPr/>
            </p:nvSpPr>
            <p:spPr>
              <a:xfrm flipH="1">
                <a:off x="772791" y="5532260"/>
                <a:ext cx="128069" cy="959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2140883" y="1287083"/>
            <a:ext cx="1028535" cy="3186708"/>
            <a:chOff x="4007155" y="1384151"/>
            <a:chExt cx="1028535" cy="3186708"/>
          </a:xfrm>
        </p:grpSpPr>
        <p:grpSp>
          <p:nvGrpSpPr>
            <p:cNvPr id="171" name="Group 170"/>
            <p:cNvGrpSpPr/>
            <p:nvPr/>
          </p:nvGrpSpPr>
          <p:grpSpPr>
            <a:xfrm>
              <a:off x="4268960" y="1384151"/>
              <a:ext cx="394632" cy="2259989"/>
              <a:chOff x="11077261" y="1970151"/>
              <a:chExt cx="394632" cy="2259989"/>
            </a:xfrm>
            <a:solidFill>
              <a:srgbClr val="FFC000"/>
            </a:solidFill>
          </p:grpSpPr>
          <p:sp>
            <p:nvSpPr>
              <p:cNvPr id="175" name="Oval 174"/>
              <p:cNvSpPr/>
              <p:nvPr/>
            </p:nvSpPr>
            <p:spPr>
              <a:xfrm rot="2641803">
                <a:off x="11235242" y="2369701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 rot="2641803">
                <a:off x="11238890" y="2585196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/>
              <p:cNvSpPr/>
              <p:nvPr/>
            </p:nvSpPr>
            <p:spPr>
              <a:xfrm rot="2641803">
                <a:off x="11242538" y="2800692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 rot="2641803">
                <a:off x="11246187" y="3016187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 rot="2641803">
                <a:off x="11249835" y="3231682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 rot="2641803">
                <a:off x="11253484" y="3447177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 rot="2641803">
                <a:off x="11257132" y="3662673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 rot="2641803">
                <a:off x="11260781" y="3878168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 rot="2641803">
                <a:off x="11264429" y="4093663"/>
                <a:ext cx="122830" cy="13647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 flipV="1">
                <a:off x="11077261" y="1970151"/>
                <a:ext cx="394632" cy="344040"/>
              </a:xfrm>
              <a:custGeom>
                <a:avLst/>
                <a:gdLst>
                  <a:gd name="connsiteX0" fmla="*/ 182932 w 386914"/>
                  <a:gd name="connsiteY0" fmla="*/ 0 h 430990"/>
                  <a:gd name="connsiteX1" fmla="*/ 386914 w 386914"/>
                  <a:gd name="connsiteY1" fmla="*/ 215495 h 430990"/>
                  <a:gd name="connsiteX2" fmla="*/ 182932 w 386914"/>
                  <a:gd name="connsiteY2" fmla="*/ 430990 h 430990"/>
                  <a:gd name="connsiteX3" fmla="*/ 38695 w 386914"/>
                  <a:gd name="connsiteY3" fmla="*/ 367873 h 430990"/>
                  <a:gd name="connsiteX4" fmla="*/ 2 w 386914"/>
                  <a:gd name="connsiteY4" fmla="*/ 307244 h 430990"/>
                  <a:gd name="connsiteX5" fmla="*/ 126126 w 386914"/>
                  <a:gd name="connsiteY5" fmla="*/ 307244 h 430990"/>
                  <a:gd name="connsiteX6" fmla="*/ 143233 w 386914"/>
                  <a:gd name="connsiteY6" fmla="*/ 320079 h 430990"/>
                  <a:gd name="connsiteX7" fmla="*/ 182932 w 386914"/>
                  <a:gd name="connsiteY7" fmla="*/ 328999 h 430990"/>
                  <a:gd name="connsiteX8" fmla="*/ 284923 w 386914"/>
                  <a:gd name="connsiteY8" fmla="*/ 215495 h 430990"/>
                  <a:gd name="connsiteX9" fmla="*/ 182932 w 386914"/>
                  <a:gd name="connsiteY9" fmla="*/ 101991 h 430990"/>
                  <a:gd name="connsiteX10" fmla="*/ 143233 w 386914"/>
                  <a:gd name="connsiteY10" fmla="*/ 110911 h 430990"/>
                  <a:gd name="connsiteX11" fmla="*/ 126122 w 386914"/>
                  <a:gd name="connsiteY11" fmla="*/ 123749 h 430990"/>
                  <a:gd name="connsiteX12" fmla="*/ 0 w 386914"/>
                  <a:gd name="connsiteY12" fmla="*/ 123749 h 430990"/>
                  <a:gd name="connsiteX13" fmla="*/ 38695 w 386914"/>
                  <a:gd name="connsiteY13" fmla="*/ 63117 h 430990"/>
                  <a:gd name="connsiteX14" fmla="*/ 182932 w 386914"/>
                  <a:gd name="connsiteY14" fmla="*/ 0 h 430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6914" h="430990">
                    <a:moveTo>
                      <a:pt x="182932" y="0"/>
                    </a:moveTo>
                    <a:cubicBezTo>
                      <a:pt x="295588" y="0"/>
                      <a:pt x="386914" y="96480"/>
                      <a:pt x="386914" y="215495"/>
                    </a:cubicBezTo>
                    <a:cubicBezTo>
                      <a:pt x="386914" y="334510"/>
                      <a:pt x="295588" y="430990"/>
                      <a:pt x="182932" y="430990"/>
                    </a:cubicBezTo>
                    <a:cubicBezTo>
                      <a:pt x="126604" y="430990"/>
                      <a:pt x="75608" y="406870"/>
                      <a:pt x="38695" y="367873"/>
                    </a:cubicBezTo>
                    <a:lnTo>
                      <a:pt x="2" y="307244"/>
                    </a:lnTo>
                    <a:lnTo>
                      <a:pt x="126126" y="307244"/>
                    </a:lnTo>
                    <a:lnTo>
                      <a:pt x="143233" y="320079"/>
                    </a:lnTo>
                    <a:cubicBezTo>
                      <a:pt x="155435" y="325823"/>
                      <a:pt x="168850" y="328999"/>
                      <a:pt x="182932" y="328999"/>
                    </a:cubicBezTo>
                    <a:cubicBezTo>
                      <a:pt x="239260" y="328999"/>
                      <a:pt x="284923" y="278182"/>
                      <a:pt x="284923" y="215495"/>
                    </a:cubicBezTo>
                    <a:cubicBezTo>
                      <a:pt x="284923" y="152808"/>
                      <a:pt x="239260" y="101991"/>
                      <a:pt x="182932" y="101991"/>
                    </a:cubicBezTo>
                    <a:cubicBezTo>
                      <a:pt x="168850" y="101991"/>
                      <a:pt x="155435" y="105167"/>
                      <a:pt x="143233" y="110911"/>
                    </a:cubicBezTo>
                    <a:lnTo>
                      <a:pt x="126122" y="123749"/>
                    </a:lnTo>
                    <a:lnTo>
                      <a:pt x="0" y="123749"/>
                    </a:lnTo>
                    <a:lnTo>
                      <a:pt x="38695" y="63117"/>
                    </a:lnTo>
                    <a:cubicBezTo>
                      <a:pt x="75608" y="24120"/>
                      <a:pt x="126604" y="0"/>
                      <a:pt x="182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007155" y="3687877"/>
              <a:ext cx="1028535" cy="882982"/>
              <a:chOff x="4007155" y="3687877"/>
              <a:chExt cx="1028535" cy="882982"/>
            </a:xfrm>
          </p:grpSpPr>
          <p:sp>
            <p:nvSpPr>
              <p:cNvPr id="173" name="5-Point Star 172"/>
              <p:cNvSpPr/>
              <p:nvPr/>
            </p:nvSpPr>
            <p:spPr>
              <a:xfrm>
                <a:off x="4007155" y="3687877"/>
                <a:ext cx="1028535" cy="882982"/>
              </a:xfrm>
              <a:prstGeom prst="star5">
                <a:avLst>
                  <a:gd name="adj" fmla="val 23783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 flipH="1">
                <a:off x="4449110" y="3893248"/>
                <a:ext cx="152721" cy="1030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99688" y="4024820"/>
                <a:ext cx="1904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/>
                  <a:t>কে</a:t>
                </a:r>
                <a:endParaRPr lang="en-US" sz="2400" b="1" dirty="0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78" b="100000" l="0" r="4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82" r="55197"/>
          <a:stretch/>
        </p:blipFill>
        <p:spPr>
          <a:xfrm rot="5400000" flipH="1">
            <a:off x="121259" y="4653956"/>
            <a:ext cx="2258229" cy="1901428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78" b="100000" l="0" r="4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82" r="55197"/>
          <a:stretch/>
        </p:blipFill>
        <p:spPr>
          <a:xfrm rot="5400000" flipH="1">
            <a:off x="59658" y="206146"/>
            <a:ext cx="994983" cy="837775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78" b="100000" l="0" r="4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82" r="55197"/>
          <a:stretch/>
        </p:blipFill>
        <p:spPr>
          <a:xfrm rot="16200000">
            <a:off x="8081695" y="211034"/>
            <a:ext cx="1056857" cy="8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0.02268 L -0.94792 0.0025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0" y="-1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Motion origin="layout" path="M -0.05607 0.00602 L -0.92968 0.00139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81" y="-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3.88889E-6 0.0051 L -0.90451 0.00857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26" y="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2.22222E-6 2.59259E-6 L -0.87361 0.01111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81" y="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Motion origin="layout" path="M -3.05556E-6 1.85185E-6 L -0.83664 0.01898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79" y="10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animMotion origin="layout" path="M -1.11111E-6 -1.11111E-6 L -0.86319 0.0007 " pathEditMode="relative" rAng="0" ptsTypes="AA">
                                      <p:cBhvr>
                                        <p:cTn id="16" dur="3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60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0.00191 -0.0037 L -0.86354 -0.01759 " pathEditMode="relative" rAng="0" ptsTypes="AA">
                                      <p:cBhvr>
                                        <p:cTn id="18" dur="3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81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9" b="97378" l="3129" r="97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26" y="2061208"/>
            <a:ext cx="3212434" cy="3220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6514" y="636230"/>
            <a:ext cx="2934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ছবি?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9338" y="5352445"/>
            <a:ext cx="128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" descr="D:\Aziz\Picture\Picture\Sun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0" b="89894" l="9937" r="8990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10214" y="2203625"/>
            <a:ext cx="4560417" cy="40569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351129" y="5281684"/>
            <a:ext cx="81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05" b="89676" l="16628" r="811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5" t="2397" r="18844" b="8843"/>
          <a:stretch/>
        </p:blipFill>
        <p:spPr>
          <a:xfrm>
            <a:off x="1155989" y="63512"/>
            <a:ext cx="2028011" cy="21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4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45" y="4241879"/>
            <a:ext cx="1450867" cy="1450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t="17718" r="14454" b="9694"/>
          <a:stretch/>
        </p:blipFill>
        <p:spPr>
          <a:xfrm>
            <a:off x="6441659" y="4026623"/>
            <a:ext cx="1924135" cy="1881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11691" r="11687" b="20610"/>
          <a:stretch/>
        </p:blipFill>
        <p:spPr>
          <a:xfrm>
            <a:off x="3771742" y="4110163"/>
            <a:ext cx="1772082" cy="1714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591" y="1517434"/>
            <a:ext cx="4555559" cy="2443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3011" y="281640"/>
            <a:ext cx="7689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 করো –কীসের ছবি বলতে পারবে?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898" y="2415934"/>
            <a:ext cx="2159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1677" y="582446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1336" y="5755880"/>
            <a:ext cx="2710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পিং পং বল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1830" y="5824460"/>
            <a:ext cx="245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টেনিস বল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23" y="3589362"/>
            <a:ext cx="8461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 ,গ্রহ এবং উপগ্রহ কী তা ছবির 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করবো।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ফুটবল,পিং পং বল ,টেনিস বল ব্যবহার করে সৌরজগতের গ্রহসমুহএর অবস্থান এবং সূর্য থেকে দূরত্ব ব্যাখ্যা করবো।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063" y="564057"/>
            <a:ext cx="3926862" cy="2617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4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34" y="1624085"/>
            <a:ext cx="4464332" cy="3275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0" y="1434579"/>
            <a:ext cx="3010493" cy="31778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2825087" y="300251"/>
            <a:ext cx="358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3850" y="5699408"/>
            <a:ext cx="691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বিজ্ঞান বইয়ের ৫৮ পৃষ্ঠা খোলো--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356" y="490249"/>
            <a:ext cx="7438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ঠের অংশটুকু পড়ো--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37" y="1903827"/>
            <a:ext cx="4091397" cy="3549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63464" y="456729"/>
            <a:ext cx="3797915" cy="1119116"/>
            <a:chOff x="1947792" y="647798"/>
            <a:chExt cx="3797915" cy="1119116"/>
          </a:xfrm>
        </p:grpSpPr>
        <p:sp>
          <p:nvSpPr>
            <p:cNvPr id="3" name="Horizontal Scroll 2"/>
            <p:cNvSpPr/>
            <p:nvPr/>
          </p:nvSpPr>
          <p:spPr>
            <a:xfrm>
              <a:off x="2320120" y="647798"/>
              <a:ext cx="2988859" cy="1119116"/>
            </a:xfrm>
            <a:prstGeom prst="horizontalScroll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947792" y="822635"/>
              <a:ext cx="37979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দলীয় কাজ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54697" y="2881296"/>
            <a:ext cx="761545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500" dirty="0">
                <a:latin typeface="NikoshBAN" pitchFamily="2" charset="0"/>
                <a:cs typeface="NikoshBAN" pitchFamily="2" charset="0"/>
              </a:rPr>
              <a:t>একজন শিক্ষার্থীকে সূর্য এবং আটজন শিক্ষার্থীকে গ্রহ কল্পনা করে কার্ড হাতে ঘুরতে দিয়ে বুঝানো যাবে পৃথিবী সূর্যের চারিদিকে ঘুরে ।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2759" y="395784"/>
            <a:ext cx="2483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5469" y="2705905"/>
            <a:ext cx="775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 কী এবং এর গ্রহ কয়টি? খাতায় লেখো।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5" b="89676" l="16628" r="811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5" t="2397" r="18844" b="8843"/>
          <a:stretch/>
        </p:blipFill>
        <p:spPr>
          <a:xfrm>
            <a:off x="337123" y="254871"/>
            <a:ext cx="2028011" cy="2140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5" b="89676" l="16628" r="811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45" t="2397" r="18844" b="8843"/>
          <a:stretch/>
        </p:blipFill>
        <p:spPr>
          <a:xfrm>
            <a:off x="6624669" y="254870"/>
            <a:ext cx="2028011" cy="2140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55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6210" y="4203511"/>
            <a:ext cx="7410734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 এবং তার চারিদিকে ঘুর্ণায়মান গ্রহ,উপগ্রহ,গ্রহাণু,ধুমকেতু,ধুলিকণা ও গ্যাস নিয়ে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গঠিত।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 আটটি গ্রহ রয়েছে।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280" y="472058"/>
            <a:ext cx="3457861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5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7290" y="2518165"/>
            <a:ext cx="6375842" cy="32316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১। সৌরজগতের কয়টি গ্রহ আছে ?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সৌরজগত কী নিয়ে গঠিত?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৩। সূর্যকে কেন্দ্র করে পৃথিবী ঘুরছে এটা কোন </a:t>
            </a:r>
          </a:p>
          <a:p>
            <a:r>
              <a:rPr lang="en-US" sz="3300" b="1" dirty="0" smtClean="0">
                <a:latin typeface="NikoshBAN" pitchFamily="2" charset="0"/>
                <a:cs typeface="NikoshBAN" pitchFamily="2" charset="0"/>
              </a:rPr>
              <a:t>   কোন বিজ্ঞানী প্রমাণ করেছে ?</a:t>
            </a:r>
            <a:endParaRPr lang="bn-BD" sz="33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6973" y="491319"/>
            <a:ext cx="3248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065" r="12141"/>
          <a:stretch/>
        </p:blipFill>
        <p:spPr>
          <a:xfrm>
            <a:off x="6155140" y="336465"/>
            <a:ext cx="2606723" cy="1848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11065" r="12141"/>
          <a:stretch/>
        </p:blipFill>
        <p:spPr>
          <a:xfrm>
            <a:off x="300250" y="336464"/>
            <a:ext cx="2606723" cy="1848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611" y="3255131"/>
            <a:ext cx="8301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শুক্রগ্রহ সম্পর্কে যা জানো লিখে আনবে।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সন্ধ্যার আকাশে যে তারাটি দেখতে পাও তার নাম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354843" y="4490702"/>
            <a:ext cx="9771798" cy="2308128"/>
            <a:chOff x="-354843" y="4499800"/>
            <a:chExt cx="9771798" cy="23081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705" b="100000" l="20364" r="93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3" t="31324" r="3449"/>
            <a:stretch/>
          </p:blipFill>
          <p:spPr>
            <a:xfrm>
              <a:off x="-354843" y="4570283"/>
              <a:ext cx="5697942" cy="22376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705" b="100000" l="20364" r="93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3" t="31324" r="3449"/>
            <a:stretch/>
          </p:blipFill>
          <p:spPr>
            <a:xfrm>
              <a:off x="4270043" y="4499800"/>
              <a:ext cx="5146912" cy="223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7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2985" y="490201"/>
            <a:ext cx="4948060" cy="110799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600" b="1" dirty="0" smtClean="0">
                <a:ln w="1905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600" b="1" dirty="0">
                <a:ln w="1905">
                  <a:solidFill>
                    <a:srgbClr val="002060"/>
                  </a:solidFill>
                </a:ln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905">
                <a:solidFill>
                  <a:srgbClr val="002060"/>
                </a:solidFill>
              </a:ln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5436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76" y="1856095"/>
            <a:ext cx="6739020" cy="364990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354843" y="4499800"/>
            <a:ext cx="9771798" cy="2308128"/>
            <a:chOff x="-354843" y="4499800"/>
            <a:chExt cx="9771798" cy="23081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705" b="100000" l="20364" r="93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3" t="31324" r="3449"/>
            <a:stretch/>
          </p:blipFill>
          <p:spPr>
            <a:xfrm>
              <a:off x="-354843" y="4570283"/>
              <a:ext cx="5697942" cy="22376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705" b="100000" l="20364" r="93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33" t="31324" r="3449"/>
            <a:stretch/>
          </p:blipFill>
          <p:spPr>
            <a:xfrm>
              <a:off x="4270043" y="4499800"/>
              <a:ext cx="5146912" cy="223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1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62422" y="4108349"/>
            <a:ext cx="415929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শ্রেণিঃ চতুর্থ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</a:p>
          <a:p>
            <a:endParaRPr lang="en-US" sz="1350" dirty="0">
              <a:latin typeface="NikoshBAN" pitchFamily="2" charset="0"/>
              <a:cs typeface="NikoshBAN" pitchFamily="2" charset="0"/>
            </a:endParaRPr>
          </a:p>
          <a:p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926" y="163773"/>
            <a:ext cx="8989920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75251" y="4958361"/>
            <a:ext cx="2781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/>
              <a:t>অধ্যায়   আট </a:t>
            </a:r>
          </a:p>
          <a:p>
            <a:r>
              <a:rPr lang="bn-IN" sz="2000" dirty="0" smtClean="0"/>
              <a:t>(মহাবিশ্ব )</a:t>
            </a:r>
          </a:p>
          <a:p>
            <a:r>
              <a:rPr lang="bn-IN" sz="2000" dirty="0" smtClean="0"/>
              <a:t>পৃষ্ঠা   ৫৮</a:t>
            </a:r>
          </a:p>
          <a:p>
            <a:r>
              <a:rPr lang="bn-IN" sz="2000" dirty="0" smtClean="0"/>
              <a:t>সময়  ৪০ মিনিট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09" y="1675552"/>
            <a:ext cx="1978299" cy="2088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09899" y="374535"/>
            <a:ext cx="397850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78" b="100000" l="0" r="4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82" r="55197"/>
          <a:stretch/>
        </p:blipFill>
        <p:spPr>
          <a:xfrm rot="16200000">
            <a:off x="7647538" y="207153"/>
            <a:ext cx="1494176" cy="125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78" b="100000" l="0" r="4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782" r="55197"/>
          <a:stretch/>
        </p:blipFill>
        <p:spPr>
          <a:xfrm rot="5400000" flipH="1">
            <a:off x="20053" y="278646"/>
            <a:ext cx="1454086" cy="12243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5363" y="449669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লতিফা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নোহাইল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বীরগঞ্জ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52" y="2112653"/>
            <a:ext cx="1770920" cy="17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91" y="1841815"/>
            <a:ext cx="4276843" cy="2402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352" y="320743"/>
            <a:ext cx="7354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গত ক্লাসে আমরা কী পড়েছিলাম নিশ্চয় মনে  আছে তোমাদের ,তাই না? </a:t>
            </a:r>
          </a:p>
          <a:p>
            <a:r>
              <a:rPr lang="bn-IN" sz="2400" b="1" dirty="0" smtClean="0"/>
              <a:t>বলো দেখি নিচের ছবিটা কিসের?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95288" y="4382151"/>
            <a:ext cx="2934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চাদের আটটি দশা 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12899" y="4981514"/>
            <a:ext cx="4299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 ও সূর্যের পার্থক্য কী?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 কী কী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4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132" y="2094706"/>
            <a:ext cx="4138713" cy="2754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4048" y="243174"/>
            <a:ext cx="4981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দুটো ভালোভাবে লক্ষ করো 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বলো কীসের ছবি?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1" y="243174"/>
            <a:ext cx="1419366" cy="1510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79" y="243174"/>
            <a:ext cx="1419366" cy="15103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42938" y="5188577"/>
            <a:ext cx="406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7162" y="5158853"/>
            <a:ext cx="2388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সন্ধ্যাতারা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2384" y="2112916"/>
            <a:ext cx="4140038" cy="2735915"/>
            <a:chOff x="1407318" y="1465133"/>
            <a:chExt cx="6500813" cy="3643313"/>
          </a:xfrm>
        </p:grpSpPr>
        <p:pic>
          <p:nvPicPr>
            <p:cNvPr id="12" name="Picture 2" descr="C:\Users\Acer\Pictures\solar_system_menu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7318" y="1465133"/>
              <a:ext cx="6500813" cy="3643313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4286250" y="3771900"/>
              <a:ext cx="74295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latin typeface="NikoshBAN" pitchFamily="2" charset="0"/>
                  <a:cs typeface="NikoshBAN" pitchFamily="2" charset="0"/>
                </a:rPr>
                <a:t>বৃহস্পতি</a:t>
              </a:r>
              <a:endParaRPr lang="en-US" sz="13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400300" y="2800350"/>
              <a:ext cx="571500" cy="2857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solidFill>
                    <a:srgbClr val="FFFF00"/>
                  </a:solidFill>
                </a:rPr>
                <a:t>বুধ</a:t>
              </a:r>
              <a:endParaRPr lang="en-US" sz="1350" b="1" dirty="0">
                <a:solidFill>
                  <a:srgbClr val="FFFF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14600" y="3771900"/>
              <a:ext cx="571500" cy="2857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latin typeface="NikoshBAN" pitchFamily="2" charset="0"/>
                  <a:cs typeface="NikoshBAN" pitchFamily="2" charset="0"/>
                </a:rPr>
                <a:t>শুক্র</a:t>
              </a:r>
              <a:endParaRPr lang="en-US" sz="13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71850" y="3833037"/>
              <a:ext cx="571500" cy="2857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sz="13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74019" y="2974459"/>
              <a:ext cx="571500" cy="2857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latin typeface="NikoshBAN" pitchFamily="2" charset="0"/>
                  <a:cs typeface="NikoshBAN" pitchFamily="2" charset="0"/>
                </a:rPr>
                <a:t>শনি</a:t>
              </a:r>
              <a:endParaRPr lang="en-US" sz="13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15050" y="3286790"/>
              <a:ext cx="85725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latin typeface="NikoshBAN" pitchFamily="2" charset="0"/>
                  <a:cs typeface="NikoshBAN" pitchFamily="2" charset="0"/>
                </a:rPr>
                <a:t>নেপচুন</a:t>
              </a:r>
              <a:endParaRPr lang="en-US" sz="13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29250" y="4000500"/>
              <a:ext cx="85725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latin typeface="NikoshBAN" pitchFamily="2" charset="0"/>
                  <a:cs typeface="NikoshBAN" pitchFamily="2" charset="0"/>
                </a:rPr>
                <a:t>ইউরেনাস</a:t>
              </a:r>
              <a:endParaRPr lang="en-US" sz="13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86100" y="3371850"/>
              <a:ext cx="571500" cy="257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latin typeface="NikoshBAN" pitchFamily="2" charset="0"/>
                  <a:cs typeface="NikoshBAN" pitchFamily="2" charset="0"/>
                </a:rPr>
                <a:t>পৃথিবী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22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3833" y="571139"/>
            <a:ext cx="5636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en-US" sz="405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0582" y="2878070"/>
            <a:ext cx="8202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১২.১.১ সৌরজগতের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করতে পারবে।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911" y="-287009"/>
            <a:ext cx="7665905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95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পাঠের শিরোনামঃ  </a:t>
            </a:r>
            <a:r>
              <a:rPr lang="en-US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সৌরজগ</a:t>
            </a:r>
            <a:r>
              <a:rPr lang="bn-BD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</a:t>
            </a:r>
          </a:p>
          <a:p>
            <a:pPr algn="ctr"/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911" y="5474782"/>
            <a:ext cx="84069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3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ঠ্যাংশঃ</a:t>
            </a:r>
            <a:r>
              <a:rPr lang="bn-IN" sz="33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সূর্য এবং তার চারিদিকে --------- উজ্জ্বল গ্রহ।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0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10" y="1656896"/>
            <a:ext cx="5645623" cy="3175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1511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75" y="2316234"/>
            <a:ext cx="3574903" cy="3574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0500" y="5742066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পৃথিবী</a:t>
            </a:r>
          </a:p>
        </p:txBody>
      </p:sp>
      <p:pic>
        <p:nvPicPr>
          <p:cNvPr id="17409" name="Picture 1" descr="D:\Aziz\Picture\Picture\Su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3247" y="2841388"/>
            <a:ext cx="2880602" cy="2562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4612" y="5625469"/>
            <a:ext cx="30003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>
                <a:latin typeface="NikoshBAN" pitchFamily="2" charset="0"/>
                <a:cs typeface="NikoshBAN" pitchFamily="2" charset="0"/>
              </a:rPr>
              <a:t>সূর্য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86494" y="1206773"/>
            <a:ext cx="726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ভালো করে দেখে বলো এগুলো কীসের ছবি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80" y="285445"/>
            <a:ext cx="2133525" cy="22255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830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125" y="2483891"/>
            <a:ext cx="5445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১।পৃথিবী কোনটি 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২।শনি কোনটি?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৩।মঙ্গল , বুধ ,ইউরেনাস কোনটি?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0179" y="320218"/>
            <a:ext cx="1951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94" y="1197182"/>
            <a:ext cx="4533190" cy="4881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974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26473" y="2281252"/>
            <a:ext cx="5429979" cy="3361533"/>
            <a:chOff x="1407318" y="1465133"/>
            <a:chExt cx="6500813" cy="3643313"/>
          </a:xfrm>
        </p:grpSpPr>
        <p:pic>
          <p:nvPicPr>
            <p:cNvPr id="1026" name="Picture 2" descr="C:\Users\Acer\Pictures\solar_system_menu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07318" y="1465133"/>
              <a:ext cx="6500813" cy="364331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sp>
          <p:nvSpPr>
            <p:cNvPr id="3" name="Rectangle 2"/>
            <p:cNvSpPr/>
            <p:nvPr/>
          </p:nvSpPr>
          <p:spPr>
            <a:xfrm>
              <a:off x="4286250" y="3771900"/>
              <a:ext cx="74295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latin typeface="NikoshBAN" pitchFamily="2" charset="0"/>
                  <a:cs typeface="NikoshBAN" pitchFamily="2" charset="0"/>
                </a:rPr>
                <a:t>বৃহস্পতি</a:t>
              </a:r>
              <a:endParaRPr lang="en-US" sz="13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400300" y="2800350"/>
              <a:ext cx="571500" cy="2857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solidFill>
                    <a:srgbClr val="FFFF00"/>
                  </a:solidFill>
                </a:rPr>
                <a:t>বুধ</a:t>
              </a:r>
              <a:endParaRPr lang="en-US" sz="135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14600" y="3771900"/>
              <a:ext cx="571500" cy="2857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latin typeface="NikoshBAN" pitchFamily="2" charset="0"/>
                  <a:cs typeface="NikoshBAN" pitchFamily="2" charset="0"/>
                </a:rPr>
                <a:t>শুক্র</a:t>
              </a:r>
              <a:endParaRPr lang="en-US" sz="13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71850" y="3833037"/>
              <a:ext cx="571500" cy="2857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latin typeface="NikoshBAN" pitchFamily="2" charset="0"/>
                  <a:cs typeface="NikoshBAN" pitchFamily="2" charset="0"/>
                </a:rPr>
                <a:t>মঙ্গল</a:t>
              </a:r>
              <a:endParaRPr lang="en-US" sz="13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74019" y="2974459"/>
              <a:ext cx="571500" cy="2857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latin typeface="NikoshBAN" pitchFamily="2" charset="0"/>
                  <a:cs typeface="NikoshBAN" pitchFamily="2" charset="0"/>
                </a:rPr>
                <a:t>শনি</a:t>
              </a:r>
              <a:endParaRPr lang="en-US" sz="13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15050" y="3286790"/>
              <a:ext cx="857250" cy="3429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latin typeface="NikoshBAN" pitchFamily="2" charset="0"/>
                  <a:cs typeface="NikoshBAN" pitchFamily="2" charset="0"/>
                </a:rPr>
                <a:t>নেপচুন</a:t>
              </a:r>
              <a:endParaRPr lang="en-US" sz="13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29250" y="4000500"/>
              <a:ext cx="85725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 err="1">
                  <a:latin typeface="NikoshBAN" pitchFamily="2" charset="0"/>
                  <a:cs typeface="NikoshBAN" pitchFamily="2" charset="0"/>
                </a:rPr>
                <a:t>ইউরেনাস</a:t>
              </a:r>
              <a:endParaRPr lang="en-US" sz="13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86100" y="3371850"/>
              <a:ext cx="571500" cy="2578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latin typeface="NikoshBAN" pitchFamily="2" charset="0"/>
                  <a:cs typeface="NikoshBAN" pitchFamily="2" charset="0"/>
                </a:rPr>
                <a:t>পৃথিবী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0"/>
            <a:ext cx="9124845" cy="6858000"/>
          </a:xfrm>
          <a:prstGeom prst="rect">
            <a:avLst/>
          </a:prstGeom>
          <a:noFill/>
          <a:ln w="139700" cmpd="sng">
            <a:gradFill>
              <a:gsLst>
                <a:gs pos="31000">
                  <a:srgbClr val="00B050"/>
                </a:gs>
                <a:gs pos="51000">
                  <a:srgbClr val="FF0000"/>
                </a:gs>
                <a:gs pos="86000">
                  <a:srgbClr val="00206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59641" y="757671"/>
            <a:ext cx="6660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করে দেখে বলো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কীসের ছবি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1" y="2281252"/>
            <a:ext cx="3348228" cy="2729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2871404" y="5982314"/>
            <a:ext cx="4869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গ্রহসমূহ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74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338</Words>
  <Application>Microsoft Office PowerPoint</Application>
  <PresentationFormat>On-screen Show (4:3)</PresentationFormat>
  <Paragraphs>90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MD. SIRAJUL ISLAM</cp:lastModifiedBy>
  <cp:revision>82</cp:revision>
  <dcterms:created xsi:type="dcterms:W3CDTF">2022-03-01T07:49:27Z</dcterms:created>
  <dcterms:modified xsi:type="dcterms:W3CDTF">2022-04-22T05:27:34Z</dcterms:modified>
</cp:coreProperties>
</file>