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5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31 Welcom Stock Photos and Images - 123R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7143" r="4445" b="10000"/>
          <a:stretch/>
        </p:blipFill>
        <p:spPr bwMode="auto">
          <a:xfrm>
            <a:off x="990600" y="914400"/>
            <a:ext cx="7239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4938823"/>
            <a:ext cx="6223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ball is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the table.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able1_PNG.png"/>
          <p:cNvPicPr>
            <a:picLocks noChangeAspect="1"/>
          </p:cNvPicPr>
          <p:nvPr/>
        </p:nvPicPr>
        <p:blipFill>
          <a:blip r:embed="rId2" cstate="print"/>
          <a:srcRect l="4167" t="11799" r="4167" b="22470"/>
          <a:stretch>
            <a:fillRect/>
          </a:stretch>
        </p:blipFill>
        <p:spPr>
          <a:xfrm>
            <a:off x="2514600" y="914400"/>
            <a:ext cx="4052455" cy="290272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8929" r="8929" b="7143"/>
          <a:stretch/>
        </p:blipFill>
        <p:spPr>
          <a:xfrm>
            <a:off x="9525000" y="4235705"/>
            <a:ext cx="1376316" cy="140623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31267 1.11111E-6 C -0.45295 1.11111E-6 -0.62517 -0.0669 -0.62517 -0.1213 L -0.62517 -0.24236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67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66747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 ball is 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the box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971800" y="3048000"/>
            <a:ext cx="2133600" cy="2133600"/>
            <a:chOff x="6400800" y="4343400"/>
            <a:chExt cx="2362200" cy="2133600"/>
          </a:xfrm>
        </p:grpSpPr>
        <p:sp>
          <p:nvSpPr>
            <p:cNvPr id="32" name="Cube 31"/>
            <p:cNvSpPr/>
            <p:nvPr/>
          </p:nvSpPr>
          <p:spPr>
            <a:xfrm>
              <a:off x="6400800" y="4343400"/>
              <a:ext cx="2362200" cy="21336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Triangle 32"/>
            <p:cNvSpPr/>
            <p:nvPr/>
          </p:nvSpPr>
          <p:spPr>
            <a:xfrm rot="5400000">
              <a:off x="8236634" y="5936566"/>
              <a:ext cx="533400" cy="519332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Triangle 33"/>
            <p:cNvSpPr/>
            <p:nvPr/>
          </p:nvSpPr>
          <p:spPr>
            <a:xfrm rot="16200000">
              <a:off x="7928991" y="4358211"/>
              <a:ext cx="833770" cy="813008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172450" y="4845804"/>
              <a:ext cx="587781" cy="112750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0800" y="4876800"/>
              <a:ext cx="1828800" cy="1600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Cat Sounds:Amazon.com:Appstore for Androi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6250" r="17188" b="7812"/>
          <a:stretch/>
        </p:blipFill>
        <p:spPr bwMode="auto">
          <a:xfrm>
            <a:off x="3553578" y="2399818"/>
            <a:ext cx="913161" cy="11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4618" y="1752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crow is ___ the wall.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0218" y="1574861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3836" y="3505200"/>
            <a:ext cx="6223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ball is --------the table.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68436" y="3348739"/>
            <a:ext cx="17508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ood Bye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0766" r="6013" b="10281"/>
          <a:stretch/>
        </p:blipFill>
        <p:spPr bwMode="auto">
          <a:xfrm>
            <a:off x="1143000" y="1219200"/>
            <a:ext cx="7141703" cy="424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906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kton Pro" panose="020F0603020208020904" pitchFamily="34" charset="0"/>
                <a:cs typeface="Times New Roman" pitchFamily="18" charset="0"/>
              </a:rPr>
              <a:t>Teacher`s Information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Shohel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Miah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Kongsherkul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Govt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: Primary School.</a:t>
            </a:r>
          </a:p>
          <a:p>
            <a:pPr algn="ctr"/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Bhaluka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Mymensingh</a:t>
            </a:r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Email: shohelkgps@gmail.com</a:t>
            </a:r>
          </a:p>
          <a:p>
            <a:pPr algn="ctr"/>
            <a:endParaRPr lang="en-US" sz="4800" dirty="0">
              <a:latin typeface="Tekton Pro" panose="020F06030202080209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384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Sub:English</a:t>
            </a:r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Unit 8 :Prepositions</a:t>
            </a: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Lesson: 1</a:t>
            </a:r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607" y="990600"/>
            <a:ext cx="6657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: Three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895600"/>
            <a:ext cx="7183582" cy="23852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Students will be able to </a:t>
            </a:r>
          </a:p>
          <a:p>
            <a:pPr>
              <a:spcAft>
                <a:spcPts val="600"/>
              </a:spcAft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(a)  Identify some prepositions.</a:t>
            </a:r>
          </a:p>
          <a:p>
            <a:pPr marL="742950" indent="-742950">
              <a:buAutoNum type="alphaLcParenBoth" startAt="2"/>
            </a:pP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Use prepositions: over, in, on,      </a:t>
            </a:r>
          </a:p>
          <a:p>
            <a:pPr marL="742950" indent="-742950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under and between.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6745" y="1295400"/>
            <a:ext cx="7162800" cy="92333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sson Plan- English - Grade - 1- in/on/under worksheets | Teaching  Resourc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8"/>
          <a:stretch/>
        </p:blipFill>
        <p:spPr bwMode="auto">
          <a:xfrm>
            <a:off x="1600200" y="1371600"/>
            <a:ext cx="57912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800600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lamp is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the table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amp on the Table Graphic by curutdesign · Creative Fabr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t="6218" r="26897" b="8809"/>
          <a:stretch/>
        </p:blipFill>
        <p:spPr bwMode="auto">
          <a:xfrm>
            <a:off x="2743200" y="1321376"/>
            <a:ext cx="3054927" cy="347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8006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boy is 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the tree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Under Tree Clip Art - Royalty Free - GoGrap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0"/>
          <a:stretch/>
        </p:blipFill>
        <p:spPr bwMode="auto">
          <a:xfrm>
            <a:off x="1371600" y="1066800"/>
            <a:ext cx="6477000" cy="342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505200" y="2362201"/>
            <a:ext cx="2819400" cy="212608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5105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 baby is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the parents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appy Family Of Father, Mother And Small Baby Girl Daughter In White Bed  Stock Photo, Picture And Royalty Free Image. Image 2357240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0104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733801" y="2667000"/>
            <a:ext cx="2021504" cy="2209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51816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cat is </a:t>
            </a:r>
            <a:r>
              <a:rPr lang="en-US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the table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table1_PNG.png"/>
          <p:cNvPicPr>
            <a:picLocks noChangeAspect="1"/>
          </p:cNvPicPr>
          <p:nvPr/>
        </p:nvPicPr>
        <p:blipFill>
          <a:blip r:embed="rId2" cstate="print"/>
          <a:srcRect l="4167" t="11799" r="4167" b="22470"/>
          <a:stretch>
            <a:fillRect/>
          </a:stretch>
        </p:blipFill>
        <p:spPr>
          <a:xfrm>
            <a:off x="2406048" y="2064327"/>
            <a:ext cx="4103304" cy="3117273"/>
          </a:xfrm>
          <a:prstGeom prst="rect">
            <a:avLst/>
          </a:prstGeom>
        </p:spPr>
      </p:pic>
      <p:pic>
        <p:nvPicPr>
          <p:cNvPr id="2050" name="Picture 2" descr="Cat Sounds:Amazon.com:Appstore for Androi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6250" r="17188" b="7812"/>
          <a:stretch/>
        </p:blipFill>
        <p:spPr bwMode="auto">
          <a:xfrm>
            <a:off x="3810000" y="682820"/>
            <a:ext cx="1532438" cy="196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888</TotalTime>
  <Words>113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pcz</cp:lastModifiedBy>
  <cp:revision>500</cp:revision>
  <dcterms:created xsi:type="dcterms:W3CDTF">2006-08-16T00:00:00Z</dcterms:created>
  <dcterms:modified xsi:type="dcterms:W3CDTF">2022-04-03T11:01:14Z</dcterms:modified>
</cp:coreProperties>
</file>