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76" r:id="rId13"/>
    <p:sldId id="274" r:id="rId14"/>
    <p:sldId id="277" r:id="rId15"/>
    <p:sldId id="278" r:id="rId16"/>
    <p:sldId id="279" r:id="rId17"/>
    <p:sldId id="280" r:id="rId18"/>
    <p:sldId id="267" r:id="rId19"/>
    <p:sldId id="268" r:id="rId20"/>
    <p:sldId id="275" r:id="rId21"/>
    <p:sldId id="269" r:id="rId22"/>
    <p:sldId id="265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C7C3B-B458-4B8C-93F0-3485174586DC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0773D-0133-4FB0-AB9E-6C40AD60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0773D-0133-4FB0-AB9E-6C40AD6027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5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E9C-D419-4AF3-9576-FFF990DCDE1B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8D32-1031-480B-BDE0-274FE62D0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9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E9C-D419-4AF3-9576-FFF990DCDE1B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8D32-1031-480B-BDE0-274FE62D0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E9C-D419-4AF3-9576-FFF990DCDE1B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8D32-1031-480B-BDE0-274FE62D0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E9C-D419-4AF3-9576-FFF990DCDE1B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8D32-1031-480B-BDE0-274FE62D0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E9C-D419-4AF3-9576-FFF990DCDE1B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8D32-1031-480B-BDE0-274FE62D0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3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E9C-D419-4AF3-9576-FFF990DCDE1B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8D32-1031-480B-BDE0-274FE62D0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7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E9C-D419-4AF3-9576-FFF990DCDE1B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8D32-1031-480B-BDE0-274FE62D0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3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E9C-D419-4AF3-9576-FFF990DCDE1B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8D32-1031-480B-BDE0-274FE62D0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6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E9C-D419-4AF3-9576-FFF990DCDE1B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8D32-1031-480B-BDE0-274FE62D0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7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E9C-D419-4AF3-9576-FFF990DCDE1B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8D32-1031-480B-BDE0-274FE62D0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0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E9C-D419-4AF3-9576-FFF990DCDE1B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8D32-1031-480B-BDE0-274FE62D0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6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F0E9C-D419-4AF3-9576-FFF990DCDE1B}" type="datetimeFigureOut">
              <a:rPr lang="en-US" smtClean="0"/>
              <a:t>02-Apr-22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A8D32-1031-480B-BDE0-274FE62D0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8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4135642"/>
            <a:ext cx="3739486" cy="261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842" y="641445"/>
            <a:ext cx="2183642" cy="37293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39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</a:t>
            </a:r>
            <a:endParaRPr lang="en-US" sz="239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7622" y="575789"/>
            <a:ext cx="1360229" cy="39032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19900" dirty="0" smtClean="0">
                <a:solidFill>
                  <a:srgbClr val="00B0F0"/>
                </a:solidFill>
              </a:rPr>
              <a:t>E</a:t>
            </a:r>
            <a:endParaRPr lang="en-US" sz="199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126" y="709684"/>
            <a:ext cx="1257868" cy="39032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13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L</a:t>
            </a:r>
            <a:endParaRPr lang="en-US" sz="41300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7528" y="755710"/>
            <a:ext cx="1456498" cy="33799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7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C</a:t>
            </a:r>
            <a:endParaRPr lang="en-US" sz="287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5473" y="755710"/>
            <a:ext cx="1567112" cy="33679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700" dirty="0" smtClean="0">
                <a:solidFill>
                  <a:srgbClr val="7030A0"/>
                </a:solidFill>
              </a:rPr>
              <a:t>O</a:t>
            </a:r>
            <a:endParaRPr lang="en-US" sz="287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2118" y="575789"/>
            <a:ext cx="1730011" cy="35787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7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M</a:t>
            </a:r>
            <a:endParaRPr lang="en-US" sz="287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66214" y="554562"/>
            <a:ext cx="1474007" cy="3770263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r>
              <a:rPr lang="en-US" sz="23900" dirty="0">
                <a:solidFill>
                  <a:srgbClr val="00B0F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241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7928" y="606215"/>
            <a:ext cx="822638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 washes her face.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6" b="8611"/>
          <a:stretch/>
        </p:blipFill>
        <p:spPr>
          <a:xfrm>
            <a:off x="259875" y="1581027"/>
            <a:ext cx="3370429" cy="465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15" b="7839"/>
          <a:stretch/>
        </p:blipFill>
        <p:spPr>
          <a:xfrm>
            <a:off x="4962239" y="2136547"/>
            <a:ext cx="6548738" cy="4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2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54" y="5447393"/>
            <a:ext cx="943260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 has her breakfast at seven o’clock.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4" y="315230"/>
            <a:ext cx="5936777" cy="4488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1" y="315230"/>
            <a:ext cx="5842451" cy="4488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11" y="4848508"/>
            <a:ext cx="1854098" cy="18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585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38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5713" y="5130012"/>
            <a:ext cx="756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Then she brushes her teeth.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2" y="187060"/>
            <a:ext cx="5802799" cy="3861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9" y="239053"/>
            <a:ext cx="5542352" cy="3809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" t="855" r="1650" b="9615"/>
          <a:stretch/>
        </p:blipFill>
        <p:spPr>
          <a:xfrm>
            <a:off x="306630" y="4235415"/>
            <a:ext cx="2961563" cy="230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38" y="19071"/>
            <a:ext cx="4268517" cy="203316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558" y="5854890"/>
            <a:ext cx="11177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 goes to school at nine o’clock.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-1328" r="-93" b="11739"/>
          <a:stretch/>
        </p:blipFill>
        <p:spPr>
          <a:xfrm>
            <a:off x="390843" y="225368"/>
            <a:ext cx="3760495" cy="250400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9630766" y="2163170"/>
            <a:ext cx="177421" cy="21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53" y="2797519"/>
            <a:ext cx="5158397" cy="247155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01727" y="0"/>
            <a:ext cx="4812919" cy="4034051"/>
            <a:chOff x="7313016" y="373777"/>
            <a:chExt cx="4812919" cy="4034051"/>
          </a:xfrm>
        </p:grpSpPr>
        <p:grpSp>
          <p:nvGrpSpPr>
            <p:cNvPr id="24" name="Group 23"/>
            <p:cNvGrpSpPr/>
            <p:nvPr/>
          </p:nvGrpSpPr>
          <p:grpSpPr>
            <a:xfrm>
              <a:off x="7313016" y="373777"/>
              <a:ext cx="4812919" cy="4034051"/>
              <a:chOff x="7327714" y="125883"/>
              <a:chExt cx="4859399" cy="415119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7351193" y="125883"/>
                <a:ext cx="4835920" cy="4151194"/>
                <a:chOff x="7327714" y="340055"/>
                <a:chExt cx="4835920" cy="4151194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7327714" y="340055"/>
                  <a:ext cx="4835920" cy="415119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11621065" y="2197288"/>
                  <a:ext cx="177421" cy="2183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9453345" y="4189863"/>
                  <a:ext cx="177421" cy="2183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0481474" y="559559"/>
                  <a:ext cx="177421" cy="2183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8382001" y="668741"/>
                  <a:ext cx="177421" cy="2183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7704161" y="1368188"/>
                  <a:ext cx="177421" cy="2183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1473213" y="3098040"/>
                  <a:ext cx="177421" cy="2183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0570184" y="3903258"/>
                  <a:ext cx="177421" cy="2183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7594979" y="3057099"/>
                  <a:ext cx="177421" cy="21836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Left-Right Arrow 18"/>
                <p:cNvSpPr/>
                <p:nvPr/>
              </p:nvSpPr>
              <p:spPr>
                <a:xfrm rot="16200000">
                  <a:off x="8484921" y="1592808"/>
                  <a:ext cx="2181368" cy="419665"/>
                </a:xfrm>
                <a:prstGeom prst="leftRightArrow">
                  <a:avLst>
                    <a:gd name="adj1" fmla="val 30351"/>
                    <a:gd name="adj2" fmla="val 3175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ight Arrow 19"/>
                <p:cNvSpPr/>
                <p:nvPr/>
              </p:nvSpPr>
              <p:spPr>
                <a:xfrm rot="10800000">
                  <a:off x="8123821" y="2105168"/>
                  <a:ext cx="1869745" cy="365076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Oval 9"/>
              <p:cNvSpPr/>
              <p:nvPr/>
            </p:nvSpPr>
            <p:spPr>
              <a:xfrm>
                <a:off x="7327714" y="1997120"/>
                <a:ext cx="551595" cy="4594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9</a:t>
                </a:r>
                <a:endParaRPr lang="en-US" sz="2800" dirty="0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11443647" y="1241945"/>
              <a:ext cx="177421" cy="2183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492015" y="411708"/>
              <a:ext cx="177421" cy="2183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240974" y="3807725"/>
              <a:ext cx="177421" cy="2183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72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5964072"/>
            <a:ext cx="887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 walks to her school.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20" y="263002"/>
            <a:ext cx="5982269" cy="4923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2" y="3377724"/>
            <a:ext cx="5526348" cy="2304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" b="8912"/>
          <a:stretch/>
        </p:blipFill>
        <p:spPr>
          <a:xfrm>
            <a:off x="-100388" y="167136"/>
            <a:ext cx="5655027" cy="30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5657671"/>
            <a:ext cx="1209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 school she visits her grand mother at three o’clock..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619"/>
            <a:ext cx="5895833" cy="4554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4" y="291153"/>
            <a:ext cx="5982269" cy="45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822" y="5989899"/>
            <a:ext cx="1073574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Then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returns home at five o’clock.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85" y="124560"/>
            <a:ext cx="5559189" cy="3828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" y="124560"/>
            <a:ext cx="5634924" cy="42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75714" y="87078"/>
            <a:ext cx="4051216" cy="832513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New words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967" y="1241946"/>
            <a:ext cx="2033517" cy="52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Get up-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43" y="2214348"/>
            <a:ext cx="2135875" cy="54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Wash -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143" y="3524534"/>
            <a:ext cx="242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Breakfast-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143" y="4769892"/>
            <a:ext cx="213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Walk-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143" y="5959522"/>
            <a:ext cx="227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Return-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0673" y="1163017"/>
            <a:ext cx="2961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।)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3796" y="1270115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Wake up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3796" y="2172479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clean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7849" y="3396746"/>
            <a:ext cx="3881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Take food in the morning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3796" y="4824051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 on Foot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3796" y="5990299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Come back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5222" y="2172479"/>
            <a:ext cx="2961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।) 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9447" y="3396746"/>
            <a:ext cx="2961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নাস্তা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9447" y="4548656"/>
            <a:ext cx="2961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2812" y="5959522"/>
            <a:ext cx="2961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43"/>
            </a:avLst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75" y="1552985"/>
            <a:ext cx="2839682" cy="3752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5845" y="354841"/>
            <a:ext cx="8502555" cy="7779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Teacher’s </a:t>
            </a:r>
            <a:r>
              <a:rPr lang="en-US" sz="4800" dirty="0" err="1">
                <a:solidFill>
                  <a:srgbClr val="FF0000"/>
                </a:solidFill>
              </a:rPr>
              <a:t>L</a:t>
            </a:r>
            <a:r>
              <a:rPr lang="en-US" sz="4800" dirty="0" err="1" smtClean="0">
                <a:solidFill>
                  <a:srgbClr val="FF0000"/>
                </a:solidFill>
              </a:rPr>
              <a:t>oudreading</a:t>
            </a:r>
            <a:r>
              <a:rPr lang="en-US" sz="4800" dirty="0" smtClean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1552985"/>
            <a:ext cx="7425520" cy="417685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406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4359305" y="259863"/>
            <a:ext cx="5072033" cy="1036723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773443" y="2158360"/>
            <a:ext cx="11045518" cy="4406213"/>
          </a:xfrm>
          <a:prstGeom prst="bevel">
            <a:avLst>
              <a:gd name="adj" fmla="val 262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443" y="1296586"/>
            <a:ext cx="106589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Complete the sentences with the time in number ,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(use a.m. /p.m. 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996" y="2651916"/>
            <a:ext cx="9894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gets up at   ………………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996" y="3381601"/>
            <a:ext cx="97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She has breakfast at   ………………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7348" y="4125776"/>
            <a:ext cx="1053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She goes to school at   …………………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4996" y="4942423"/>
            <a:ext cx="10317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She visits her grand mother at  …………………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7348" y="5634920"/>
            <a:ext cx="1031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She returns home at  ……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3194" y="2482639"/>
            <a:ext cx="245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 a.m.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3501" y="3157956"/>
            <a:ext cx="245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  <a:r>
              <a:rPr lang="en-US" sz="3200" dirty="0" smtClean="0">
                <a:solidFill>
                  <a:srgbClr val="FF0000"/>
                </a:solidFill>
              </a:rPr>
              <a:t> a.m.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5384" y="3840537"/>
            <a:ext cx="245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9</a:t>
            </a:r>
            <a:r>
              <a:rPr lang="en-US" sz="3200" dirty="0" smtClean="0">
                <a:solidFill>
                  <a:srgbClr val="FF0000"/>
                </a:solidFill>
              </a:rPr>
              <a:t> a.m.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4449" y="4725421"/>
            <a:ext cx="245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.m.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0729" y="5510770"/>
            <a:ext cx="245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.m.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5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4968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-327546" y="0"/>
            <a:ext cx="12519546" cy="6858000"/>
          </a:xfrm>
          <a:prstGeom prst="frame">
            <a:avLst>
              <a:gd name="adj1" fmla="val 17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5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3457" y="420349"/>
            <a:ext cx="9778952" cy="7315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Answer the short questions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588207" y="1400255"/>
            <a:ext cx="10278646" cy="5094709"/>
          </a:xfrm>
          <a:prstGeom prst="bevel">
            <a:avLst>
              <a:gd name="adj" fmla="val 282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3457" y="1828800"/>
            <a:ext cx="1056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When does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get up?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827" y="2946551"/>
            <a:ext cx="620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</a:t>
            </a:r>
            <a:r>
              <a:rPr lang="en-US" dirty="0" smtClean="0"/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When does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have breakfast?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827" y="4064302"/>
            <a:ext cx="620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When does she go to school?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827" y="5090615"/>
            <a:ext cx="7078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When does she return home?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001" y="2297773"/>
            <a:ext cx="698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gets up at six o’clock.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001" y="3424390"/>
            <a:ext cx="915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has breakfast at seven o’clock.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1001" y="457267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She goes to school at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ine o’clock.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1001" y="5613835"/>
            <a:ext cx="870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She return home at five o’clock.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2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5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916147" y="380873"/>
            <a:ext cx="4327101" cy="7711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Group work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658" y="1196960"/>
            <a:ext cx="1120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Re-arrange the words to make sentences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684" y="1841816"/>
            <a:ext cx="492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a)   class, in, four, is,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690" y="2586729"/>
            <a:ext cx="5343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b)  face, washes, she, her.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684" y="3347114"/>
            <a:ext cx="11163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c)  school, goes ,to,  at, o’clock, she, nine.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684" y="4453368"/>
            <a:ext cx="1072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d)  She, grandmother, visits, at, her, three, o’clock.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684" y="5499808"/>
            <a:ext cx="898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e)  Five, o’clock  at, home,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returns.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797" y="1696366"/>
            <a:ext cx="1124575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29680" y="1841816"/>
            <a:ext cx="560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 in class four.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9680" y="2586729"/>
            <a:ext cx="6043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She washes her face.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4526" y="3870334"/>
            <a:ext cx="7888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She goes to school at nine o’clock.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8844" y="4976588"/>
            <a:ext cx="962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She visits her grandmother at  three o’clock.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844" y="6023028"/>
            <a:ext cx="1085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ns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returns home at  five o’clock.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6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accel="54000" decel="4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46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2390633" y="448466"/>
            <a:ext cx="7410734" cy="887104"/>
          </a:xfrm>
          <a:prstGeom prst="ribbon">
            <a:avLst>
              <a:gd name="adj1" fmla="val 16667"/>
              <a:gd name="adj2" fmla="val 65102"/>
            </a:avLst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877" y="1883391"/>
            <a:ext cx="9103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a) What time do you get up?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877" y="2844225"/>
            <a:ext cx="9457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b) When do you have breakfast?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877" y="3693967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c)  What time do you go to school?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0877" y="4681312"/>
            <a:ext cx="986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d) When do you return home?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877" y="5719409"/>
            <a:ext cx="10549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e)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time do you go to bed?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67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P spid="4" grpId="2"/>
      <p:bldP spid="4" grpId="3"/>
      <p:bldP spid="5" grpId="0"/>
      <p:bldP spid="5" grpId="1"/>
      <p:bldP spid="6" grpId="0"/>
      <p:bldP spid="6" grpId="1"/>
      <p:bldP spid="7" grpId="1"/>
      <p:bldP spid="7" grpId="2"/>
      <p:bldP spid="8" grpId="1"/>
      <p:bldP spid="8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54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110853" y="818866"/>
            <a:ext cx="5377219" cy="1637731"/>
          </a:xfrm>
          <a:prstGeom prst="downArrowCallout">
            <a:avLst>
              <a:gd name="adj1" fmla="val 30000"/>
              <a:gd name="adj2" fmla="val 51667"/>
              <a:gd name="adj3" fmla="val 25000"/>
              <a:gd name="adj4" fmla="val 6497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 r="19856" b="7776"/>
          <a:stretch/>
        </p:blipFill>
        <p:spPr>
          <a:xfrm>
            <a:off x="8543499" y="296340"/>
            <a:ext cx="2593074" cy="19925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ounded Rectangle 6"/>
          <p:cNvSpPr/>
          <p:nvPr/>
        </p:nvSpPr>
        <p:spPr>
          <a:xfrm>
            <a:off x="1058838" y="3190164"/>
            <a:ext cx="10074323" cy="29342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a short  composition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about your daily activities..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93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52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73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573756" y="296943"/>
            <a:ext cx="7934809" cy="1404039"/>
          </a:xfrm>
          <a:prstGeom prst="downArrowCallout">
            <a:avLst>
              <a:gd name="adj1" fmla="val 25000"/>
              <a:gd name="adj2" fmla="val 36664"/>
              <a:gd name="adj3" fmla="val 25000"/>
              <a:gd name="adj4" fmla="val 64977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TEACHER’S IDENTITY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900332" y="1700982"/>
            <a:ext cx="7730101" cy="4822330"/>
          </a:xfrm>
          <a:prstGeom prst="bevel">
            <a:avLst>
              <a:gd name="adj" fmla="val 444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Shohel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Miah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pPr algn="ctr"/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Kongsherkul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Govt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Primary School.</a:t>
            </a:r>
          </a:p>
          <a:p>
            <a:pPr algn="ctr"/>
            <a:r>
              <a:rPr lang="en-US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Bhaluka</a:t>
            </a:r>
            <a:r>
              <a:rPr lang="en-US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Mymensingh</a:t>
            </a:r>
            <a:r>
              <a:rPr lang="en-US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r>
              <a:rPr lang="en-US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Email: shohelkgps@gmail.com</a:t>
            </a: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64" y="1700982"/>
            <a:ext cx="3787036" cy="521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61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62528" y="2606722"/>
            <a:ext cx="7414933" cy="368573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 : FOUR 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  :ENGLISH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UNIT:14 </a:t>
            </a:r>
            <a:endParaRPr lang="en-US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 : 1-2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(MITA’S DAY ) 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631852" y="448832"/>
            <a:ext cx="8031693" cy="1856936"/>
          </a:xfrm>
          <a:prstGeom prst="downArrowCallout">
            <a:avLst>
              <a:gd name="adj1" fmla="val 42333"/>
              <a:gd name="adj2" fmla="val 52333"/>
              <a:gd name="adj3" fmla="val 23000"/>
              <a:gd name="adj4" fmla="val 6497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LESSON’S IDENTITY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50" y="2268119"/>
            <a:ext cx="2410161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71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820" y="1217709"/>
            <a:ext cx="11572838" cy="52786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670622" y="188589"/>
            <a:ext cx="7551551" cy="1107948"/>
          </a:xfrm>
          <a:prstGeom prst="leftRightArrow">
            <a:avLst>
              <a:gd name="adj1" fmla="val 76150"/>
              <a:gd name="adj2" fmla="val 43548"/>
            </a:avLst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LEARNING  OUTCOMES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224" y="1205358"/>
            <a:ext cx="1029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 THE END OF THE LESSON STUDENT WILL BE ABLE TO 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200" y="1731216"/>
            <a:ext cx="1673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Listening: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030" y="2828432"/>
            <a:ext cx="207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Speaking: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359" y="3877648"/>
            <a:ext cx="1821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Reading: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126" y="5030722"/>
            <a:ext cx="161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Writing: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0329" y="1754099"/>
            <a:ext cx="867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1.3.1-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Recognize the words in a sentence are stressed.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4334" y="2202138"/>
            <a:ext cx="966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3.4.1-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Understand statement made by the teacher and student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8993" y="2889028"/>
            <a:ext cx="7977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6.2.1-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Talk about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people,e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object,event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etc.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2383" y="4020866"/>
            <a:ext cx="9430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1.7.1-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Read the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strory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paragraph, dialogue letter and other text.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4923" y="3367054"/>
            <a:ext cx="1007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Say words,  phrases, and sentences with proper sound and stress.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0329" y="4995081"/>
            <a:ext cx="9112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smtClean="0">
                <a:cs typeface="NikoshBAN" panose="02000000000000000000" pitchFamily="2" charset="0"/>
              </a:rPr>
              <a:t>8.1.1-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 make sentences using words, phrases and following phrases.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8340" y="5826078"/>
            <a:ext cx="902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7.2.1-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write the time ( hours only) and mention a.m. / p.m.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6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2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8" y="192013"/>
            <a:ext cx="11872343" cy="6509038"/>
          </a:xfrm>
          <a:prstGeom prst="rect">
            <a:avLst/>
          </a:prstGeom>
        </p:spPr>
      </p:pic>
      <p:sp>
        <p:nvSpPr>
          <p:cNvPr id="9" name="Bevel 8"/>
          <p:cNvSpPr/>
          <p:nvPr/>
        </p:nvSpPr>
        <p:spPr>
          <a:xfrm>
            <a:off x="791945" y="5670383"/>
            <a:ext cx="10608107" cy="844061"/>
          </a:xfrm>
          <a:prstGeom prst="bevel">
            <a:avLst>
              <a:gd name="adj" fmla="val 141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is the picture about?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7803" y="277679"/>
            <a:ext cx="10254368" cy="814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Meena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 going  to school.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156" y="307912"/>
            <a:ext cx="8403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see a picture…………..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49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93722" y="473690"/>
            <a:ext cx="4517409" cy="7642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Today’s lesson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149529" y="1711655"/>
            <a:ext cx="9598188" cy="4440274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Mita’s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day 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Unit :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14   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Lesson: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1-2  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28</a:t>
            </a:r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5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4525" y="477672"/>
            <a:ext cx="7738280" cy="9280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 in Class four.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8" r="2061" b="4751"/>
          <a:stretch/>
        </p:blipFill>
        <p:spPr>
          <a:xfrm>
            <a:off x="8570344" y="1405720"/>
            <a:ext cx="3084395" cy="4967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" y="1542198"/>
            <a:ext cx="7260160" cy="48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79" y="586854"/>
            <a:ext cx="816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 gets up at six  o’clock.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r="4391"/>
          <a:stretch/>
        </p:blipFill>
        <p:spPr>
          <a:xfrm>
            <a:off x="7779223" y="1197057"/>
            <a:ext cx="4148921" cy="3138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7" y="1354362"/>
            <a:ext cx="4783825" cy="2981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2" y="3429000"/>
            <a:ext cx="4374801" cy="32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610</Words>
  <Application>Microsoft Office PowerPoint</Application>
  <PresentationFormat>Custom</PresentationFormat>
  <Paragraphs>111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pcz</cp:lastModifiedBy>
  <cp:revision>166</cp:revision>
  <dcterms:created xsi:type="dcterms:W3CDTF">2021-08-23T15:24:58Z</dcterms:created>
  <dcterms:modified xsi:type="dcterms:W3CDTF">2022-04-02T13:47:52Z</dcterms:modified>
</cp:coreProperties>
</file>