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6" r:id="rId4"/>
    <p:sldId id="265" r:id="rId5"/>
    <p:sldId id="257" r:id="rId6"/>
    <p:sldId id="258" r:id="rId7"/>
    <p:sldId id="263" r:id="rId8"/>
    <p:sldId id="262" r:id="rId9"/>
    <p:sldId id="264" r:id="rId10"/>
    <p:sldId id="261" r:id="rId11"/>
    <p:sldId id="260" r:id="rId12"/>
    <p:sldId id="271" r:id="rId13"/>
    <p:sldId id="270" r:id="rId14"/>
    <p:sldId id="269" r:id="rId15"/>
    <p:sldId id="268" r:id="rId16"/>
    <p:sldId id="259" r:id="rId17"/>
    <p:sldId id="273" r:id="rId18"/>
    <p:sldId id="272" r:id="rId19"/>
    <p:sldId id="275" r:id="rId20"/>
    <p:sldId id="279" r:id="rId21"/>
    <p:sldId id="278" r:id="rId22"/>
    <p:sldId id="280" r:id="rId23"/>
    <p:sldId id="277" r:id="rId24"/>
    <p:sldId id="283" r:id="rId25"/>
    <p:sldId id="284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1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0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7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3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0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09C31E-AD85-4015-B861-31F2FF31355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5BD1D6-13DA-4AE3-86F2-117ABAAC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4F9FC-C132-46A9-81CA-5426E0CC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68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D25F1-9E83-4F5B-BC27-32844AC06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927"/>
            <a:ext cx="9144000" cy="266007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097BDD2-9453-45D4-881C-8AD69B19E7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2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94AD-235F-49D2-8F72-0F6FA1024ECA}"/>
              </a:ext>
            </a:extLst>
          </p:cNvPr>
          <p:cNvSpPr txBox="1"/>
          <p:nvPr/>
        </p:nvSpPr>
        <p:spPr>
          <a:xfrm>
            <a:off x="96982" y="2964872"/>
            <a:ext cx="8853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1329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Callout 1">
            <a:extLst>
              <a:ext uri="{FF2B5EF4-FFF2-40B4-BE49-F238E27FC236}">
                <a16:creationId xmlns:a16="http://schemas.microsoft.com/office/drawing/2014/main" id="{6A8DD0E8-569C-4B9F-8910-AB82BC4F06FA}"/>
              </a:ext>
            </a:extLst>
          </p:cNvPr>
          <p:cNvSpPr/>
          <p:nvPr/>
        </p:nvSpPr>
        <p:spPr>
          <a:xfrm>
            <a:off x="645763" y="287682"/>
            <a:ext cx="2291399" cy="1832063"/>
          </a:xfrm>
          <a:prstGeom prst="wedgeEllipseCallout">
            <a:avLst>
              <a:gd name="adj1" fmla="val 101595"/>
              <a:gd name="adj2" fmla="val 6798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খুলি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4DB66-20D7-41C6-A013-35B32F5B29A1}"/>
              </a:ext>
            </a:extLst>
          </p:cNvPr>
          <p:cNvSpPr/>
          <p:nvPr/>
        </p:nvSpPr>
        <p:spPr>
          <a:xfrm>
            <a:off x="4516581" y="955964"/>
            <a:ext cx="4197034" cy="51118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E0894-6775-4E37-930A-96DF90B5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" y="2576946"/>
            <a:ext cx="2873985" cy="3740726"/>
          </a:xfrm>
          <a:prstGeom prst="rect">
            <a:avLst/>
          </a:prstGeom>
          <a:ln w="5715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446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DC81E-3F98-4423-BA6B-911A1FE97990}"/>
              </a:ext>
            </a:extLst>
          </p:cNvPr>
          <p:cNvSpPr/>
          <p:nvPr/>
        </p:nvSpPr>
        <p:spPr>
          <a:xfrm>
            <a:off x="1338080" y="2050473"/>
            <a:ext cx="6479458" cy="35007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CB164-E43A-4179-924A-9039E614D6A7}"/>
              </a:ext>
            </a:extLst>
          </p:cNvPr>
          <p:cNvSpPr txBox="1"/>
          <p:nvPr/>
        </p:nvSpPr>
        <p:spPr>
          <a:xfrm>
            <a:off x="2313709" y="1173613"/>
            <a:ext cx="659476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জায়গাকে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34E9EB-E836-41C6-B7E1-011CF14E41F3}"/>
              </a:ext>
            </a:extLst>
          </p:cNvPr>
          <p:cNvSpPr/>
          <p:nvPr/>
        </p:nvSpPr>
        <p:spPr>
          <a:xfrm>
            <a:off x="665018" y="5791200"/>
            <a:ext cx="7689273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মাঠের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ওপারে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1A0689-D3B1-48F0-8CCB-837D0EE6DE7C}"/>
              </a:ext>
            </a:extLst>
          </p:cNvPr>
          <p:cNvGrpSpPr/>
          <p:nvPr/>
        </p:nvGrpSpPr>
        <p:grpSpPr>
          <a:xfrm>
            <a:off x="360219" y="221672"/>
            <a:ext cx="4211781" cy="739292"/>
            <a:chOff x="332510" y="304799"/>
            <a:chExt cx="4710544" cy="73929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B026CBB4-B047-4F78-8F64-EFC588E48685}"/>
                </a:ext>
              </a:extLst>
            </p:cNvPr>
            <p:cNvSpPr/>
            <p:nvPr/>
          </p:nvSpPr>
          <p:spPr>
            <a:xfrm>
              <a:off x="332510" y="304799"/>
              <a:ext cx="4710544" cy="72015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9DEE6B-1FA0-4285-8369-70C7798833ED}"/>
                </a:ext>
              </a:extLst>
            </p:cNvPr>
            <p:cNvSpPr txBox="1"/>
            <p:nvPr/>
          </p:nvSpPr>
          <p:spPr>
            <a:xfrm>
              <a:off x="457645" y="397760"/>
              <a:ext cx="3989661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46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EA6E9-569C-4480-BC5A-537023EE5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873" y="1563082"/>
            <a:ext cx="5126182" cy="3230590"/>
          </a:xfrm>
          <a:prstGeom prst="roundRect">
            <a:avLst>
              <a:gd name="adj" fmla="val 10600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EB2A1-58BC-4365-BCF3-FE430B8A0405}"/>
              </a:ext>
            </a:extLst>
          </p:cNvPr>
          <p:cNvSpPr/>
          <p:nvPr/>
        </p:nvSpPr>
        <p:spPr>
          <a:xfrm>
            <a:off x="235528" y="5136408"/>
            <a:ext cx="86452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খোঁজে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79747-5F1B-4E3B-9AC8-E443EB5F2BC3}"/>
              </a:ext>
            </a:extLst>
          </p:cNvPr>
          <p:cNvGrpSpPr/>
          <p:nvPr/>
        </p:nvGrpSpPr>
        <p:grpSpPr>
          <a:xfrm>
            <a:off x="997528" y="346362"/>
            <a:ext cx="4211781" cy="739292"/>
            <a:chOff x="332510" y="304799"/>
            <a:chExt cx="4710544" cy="739292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26B81763-7CAE-44E1-98EB-BA6681C6C108}"/>
                </a:ext>
              </a:extLst>
            </p:cNvPr>
            <p:cNvSpPr/>
            <p:nvPr/>
          </p:nvSpPr>
          <p:spPr>
            <a:xfrm>
              <a:off x="332510" y="304799"/>
              <a:ext cx="4710544" cy="720159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792E65-D9AF-4F75-9764-1CCC4CF3D4E2}"/>
                </a:ext>
              </a:extLst>
            </p:cNvPr>
            <p:cNvSpPr txBox="1"/>
            <p:nvPr/>
          </p:nvSpPr>
          <p:spPr>
            <a:xfrm>
              <a:off x="457645" y="397760"/>
              <a:ext cx="3989661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CD5CFA-1FEA-4E4E-8467-59F603F215C9}"/>
              </a:ext>
            </a:extLst>
          </p:cNvPr>
          <p:cNvSpPr/>
          <p:nvPr/>
        </p:nvSpPr>
        <p:spPr>
          <a:xfrm>
            <a:off x="221672" y="2507672"/>
            <a:ext cx="3394364" cy="135774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7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55418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AE64F-8475-4952-A0E4-8FD42CBD7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421" r="2250"/>
          <a:stretch/>
        </p:blipFill>
        <p:spPr>
          <a:xfrm>
            <a:off x="3879273" y="1510145"/>
            <a:ext cx="4849091" cy="3214256"/>
          </a:xfrm>
          <a:prstGeom prst="roundRect">
            <a:avLst>
              <a:gd name="adj" fmla="val 11111"/>
            </a:avLst>
          </a:prstGeom>
          <a:ln w="762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C41D32B-F1E5-4947-8977-83EA9F7072BE}"/>
              </a:ext>
            </a:extLst>
          </p:cNvPr>
          <p:cNvSpPr txBox="1"/>
          <p:nvPr/>
        </p:nvSpPr>
        <p:spPr>
          <a:xfrm>
            <a:off x="1620982" y="381322"/>
            <a:ext cx="550025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BF6AB-D151-434C-96F9-41E5B21EFF22}"/>
              </a:ext>
            </a:extLst>
          </p:cNvPr>
          <p:cNvSpPr/>
          <p:nvPr/>
        </p:nvSpPr>
        <p:spPr>
          <a:xfrm>
            <a:off x="471054" y="5282854"/>
            <a:ext cx="8285018" cy="1077218"/>
          </a:xfrm>
          <a:prstGeom prst="rect">
            <a:avLst/>
          </a:prstGeom>
          <a:solidFill>
            <a:srgbClr val="FF99CC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খোঁজে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8CCD66-A16E-48A6-B04E-66D0277E825F}"/>
              </a:ext>
            </a:extLst>
          </p:cNvPr>
          <p:cNvGrpSpPr/>
          <p:nvPr/>
        </p:nvGrpSpPr>
        <p:grpSpPr>
          <a:xfrm>
            <a:off x="387927" y="2133601"/>
            <a:ext cx="3394364" cy="1357745"/>
            <a:chOff x="374072" y="1066800"/>
            <a:chExt cx="3394364" cy="1357745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01478912-47F9-4191-BEEB-2072A9D376CA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35E7F168-DA97-42E8-B4A8-41310C9AD1E7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5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17D66-B657-4102-9CF8-0FFBAC8E2D5D}"/>
              </a:ext>
            </a:extLst>
          </p:cNvPr>
          <p:cNvSpPr txBox="1"/>
          <p:nvPr/>
        </p:nvSpPr>
        <p:spPr>
          <a:xfrm>
            <a:off x="1731817" y="387927"/>
            <a:ext cx="487680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A4A68-4439-47B3-9947-3C528726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872" y="1524000"/>
            <a:ext cx="5140035" cy="328352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571AD4-98B0-4AB2-B131-F7E72F81EF90}"/>
              </a:ext>
            </a:extLst>
          </p:cNvPr>
          <p:cNvSpPr/>
          <p:nvPr/>
        </p:nvSpPr>
        <p:spPr>
          <a:xfrm>
            <a:off x="509155" y="5593609"/>
            <a:ext cx="8153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32CFD8-F7FF-440E-823C-278914350DD3}"/>
              </a:ext>
            </a:extLst>
          </p:cNvPr>
          <p:cNvGrpSpPr/>
          <p:nvPr/>
        </p:nvGrpSpPr>
        <p:grpSpPr>
          <a:xfrm>
            <a:off x="249383" y="2244438"/>
            <a:ext cx="3394364" cy="1357745"/>
            <a:chOff x="374072" y="1066800"/>
            <a:chExt cx="3394364" cy="1357745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D964992-6124-4A73-92FE-B6AB6C661DDB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2EF6A956-F41E-4B72-9FC5-9B370062485B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6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E1429-584C-4BDB-8811-010FC17A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871" y="1548244"/>
            <a:ext cx="5091547" cy="328699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4C9BA6A-D704-4A5D-B8BA-BDB9117AA71A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41D59-73E7-4F54-A965-E8466CE81880}"/>
              </a:ext>
            </a:extLst>
          </p:cNvPr>
          <p:cNvSpPr/>
          <p:nvPr/>
        </p:nvSpPr>
        <p:spPr>
          <a:xfrm>
            <a:off x="332509" y="5213583"/>
            <a:ext cx="8427027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তলায়।কাক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ঢুকিয়ে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কলসিতে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নাগাল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0E736E-5621-4265-8964-75B6BCFADDDB}"/>
              </a:ext>
            </a:extLst>
          </p:cNvPr>
          <p:cNvGrpSpPr/>
          <p:nvPr/>
        </p:nvGrpSpPr>
        <p:grpSpPr>
          <a:xfrm>
            <a:off x="180109" y="2535383"/>
            <a:ext cx="3394364" cy="1357745"/>
            <a:chOff x="374072" y="1066800"/>
            <a:chExt cx="3394364" cy="1357745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33F8FE7-68AF-447B-B547-61BC61F49CE3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5D75D2E7-6C57-45EF-8275-E1D464AEBE7B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08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EF2FC-D49D-4631-9776-D134B393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68582"/>
            <a:ext cx="4973782" cy="3519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6CC1A1-1ED1-45B4-B57C-1E7651D6286B}"/>
              </a:ext>
            </a:extLst>
          </p:cNvPr>
          <p:cNvSpPr/>
          <p:nvPr/>
        </p:nvSpPr>
        <p:spPr>
          <a:xfrm>
            <a:off x="374073" y="5462963"/>
            <a:ext cx="8368145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কলসটিকে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খাওয়াও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14B72F8-6F27-4A1E-B5F5-850027E29D4D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48D93-D3B7-4222-8D76-01B788C950D1}"/>
              </a:ext>
            </a:extLst>
          </p:cNvPr>
          <p:cNvGrpSpPr/>
          <p:nvPr/>
        </p:nvGrpSpPr>
        <p:grpSpPr>
          <a:xfrm>
            <a:off x="290946" y="2521530"/>
            <a:ext cx="3394364" cy="1357745"/>
            <a:chOff x="374072" y="1066800"/>
            <a:chExt cx="3394364" cy="135774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CE5C9B2-47E1-4972-AFDC-D14D5735DEBC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AB6B28F6-6B5A-4893-8287-40F12190ABB5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5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3FCD0-773C-497A-BAE1-DBCDAA980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33" y="1759527"/>
            <a:ext cx="5031750" cy="306531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209B8-EDBD-4336-9679-6BDEF26E6259}"/>
              </a:ext>
            </a:extLst>
          </p:cNvPr>
          <p:cNvSpPr/>
          <p:nvPr/>
        </p:nvSpPr>
        <p:spPr>
          <a:xfrm>
            <a:off x="699655" y="5238315"/>
            <a:ext cx="7945582" cy="1200329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ওদিক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তাকাল।কাছেই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18C70BC-12E8-485A-976E-4A39E9B9F946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90C2B-AA42-44DD-A96F-5EA5D8E41C07}"/>
              </a:ext>
            </a:extLst>
          </p:cNvPr>
          <p:cNvGrpSpPr/>
          <p:nvPr/>
        </p:nvGrpSpPr>
        <p:grpSpPr>
          <a:xfrm>
            <a:off x="221673" y="2549240"/>
            <a:ext cx="3394364" cy="1357745"/>
            <a:chOff x="374072" y="1066800"/>
            <a:chExt cx="3394364" cy="135774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CC9310CA-9B96-4CA3-A670-9E6642FE5AFB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F25DC376-7A73-4A09-87D6-E3BBF841347F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B4A25-A90C-4EBA-AE1C-D6EE7CAD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83" y="1524000"/>
            <a:ext cx="4662199" cy="3151909"/>
          </a:xfrm>
          <a:prstGeom prst="roundRect">
            <a:avLst>
              <a:gd name="adj" fmla="val 11641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957B7-37E6-4B92-931B-E24BD1D650CE}"/>
              </a:ext>
            </a:extLst>
          </p:cNvPr>
          <p:cNvSpPr/>
          <p:nvPr/>
        </p:nvSpPr>
        <p:spPr>
          <a:xfrm>
            <a:off x="751610" y="5193774"/>
            <a:ext cx="7865918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75CD5A0-033C-4478-B9B0-DCD67249031B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8BEF90-DFCD-4CBF-B0F8-B73D6037BEE2}"/>
              </a:ext>
            </a:extLst>
          </p:cNvPr>
          <p:cNvGrpSpPr/>
          <p:nvPr/>
        </p:nvGrpSpPr>
        <p:grpSpPr>
          <a:xfrm>
            <a:off x="277092" y="2521530"/>
            <a:ext cx="3643744" cy="1357745"/>
            <a:chOff x="374072" y="1066800"/>
            <a:chExt cx="3394364" cy="135774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832EAFF-2A0C-4755-BF71-B0174268F5B7}"/>
                </a:ext>
              </a:extLst>
            </p:cNvPr>
            <p:cNvSpPr/>
            <p:nvPr/>
          </p:nvSpPr>
          <p:spPr>
            <a:xfrm>
              <a:off x="374072" y="1066800"/>
              <a:ext cx="3394364" cy="1357745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094F8C96-5E0E-492F-82EF-4249CE18B061}"/>
                </a:ext>
              </a:extLst>
            </p:cNvPr>
            <p:cNvSpPr txBox="1"/>
            <p:nvPr/>
          </p:nvSpPr>
          <p:spPr>
            <a:xfrm>
              <a:off x="374073" y="1378849"/>
              <a:ext cx="33389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কাকটি কি করছে?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4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5A9B8-DABF-4EA7-9AE8-E60F95AB2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1357745"/>
            <a:ext cx="4270663" cy="364374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A1BD74-457E-415E-B1B8-784BF826A046}"/>
              </a:ext>
            </a:extLst>
          </p:cNvPr>
          <p:cNvSpPr/>
          <p:nvPr/>
        </p:nvSpPr>
        <p:spPr>
          <a:xfrm>
            <a:off x="727364" y="5401593"/>
            <a:ext cx="7654636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তলার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D252250-5401-434D-A6C5-EA61A2EA97D7}"/>
              </a:ext>
            </a:extLst>
          </p:cNvPr>
          <p:cNvSpPr txBox="1"/>
          <p:nvPr/>
        </p:nvSpPr>
        <p:spPr>
          <a:xfrm>
            <a:off x="2022764" y="360218"/>
            <a:ext cx="454429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573F7D-3570-4DA3-A902-B44A783B722D}"/>
              </a:ext>
            </a:extLst>
          </p:cNvPr>
          <p:cNvSpPr/>
          <p:nvPr/>
        </p:nvSpPr>
        <p:spPr>
          <a:xfrm>
            <a:off x="387927" y="2424549"/>
            <a:ext cx="3740727" cy="135774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2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19FD7-0D87-4DCA-BE10-B80D125ED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5" y="1825336"/>
            <a:ext cx="2515033" cy="3192921"/>
          </a:xfrm>
          <a:prstGeom prst="ellipse">
            <a:avLst/>
          </a:prstGeom>
          <a:ln w="762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C76D53A-ACA8-4CE6-8BE8-D946BF278A15}"/>
              </a:ext>
            </a:extLst>
          </p:cNvPr>
          <p:cNvSpPr/>
          <p:nvPr/>
        </p:nvSpPr>
        <p:spPr>
          <a:xfrm>
            <a:off x="2535382" y="207817"/>
            <a:ext cx="3837709" cy="928255"/>
          </a:xfrm>
          <a:prstGeom prst="cloudCallout">
            <a:avLst>
              <a:gd name="adj1" fmla="val -38063"/>
              <a:gd name="adj2" fmla="val 104396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E0EF0F-D8AB-45CA-A630-B1AF554FDB2A}"/>
              </a:ext>
            </a:extLst>
          </p:cNvPr>
          <p:cNvGrpSpPr/>
          <p:nvPr/>
        </p:nvGrpSpPr>
        <p:grpSpPr>
          <a:xfrm>
            <a:off x="3172691" y="1911928"/>
            <a:ext cx="5666509" cy="3034145"/>
            <a:chOff x="3144982" y="1870364"/>
            <a:chExt cx="5666509" cy="3034145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A6F71761-D2CF-4D0C-9B64-9BF0CFC7F7DD}"/>
                </a:ext>
              </a:extLst>
            </p:cNvPr>
            <p:cNvSpPr/>
            <p:nvPr/>
          </p:nvSpPr>
          <p:spPr>
            <a:xfrm>
              <a:off x="3144982" y="1870364"/>
              <a:ext cx="5666509" cy="3034145"/>
            </a:xfrm>
            <a:prstGeom prst="frame">
              <a:avLst>
                <a:gd name="adj1" fmla="val 5266"/>
              </a:avLst>
            </a:prstGeom>
            <a:solidFill>
              <a:srgbClr val="00206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46DAD2-0744-4074-B2E3-7866A5D2A104}"/>
                </a:ext>
              </a:extLst>
            </p:cNvPr>
            <p:cNvSpPr txBox="1"/>
            <p:nvPr/>
          </p:nvSpPr>
          <p:spPr>
            <a:xfrm>
              <a:off x="3629890" y="2064329"/>
              <a:ext cx="475210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মোছাঃ লুৎফুন্নাহার তালুকদার</a:t>
              </a:r>
            </a:p>
            <a:p>
              <a:pPr algn="ctr"/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দেওরগাছ সরকারি প্রাথমিক বিদ্যালয়</a:t>
              </a:r>
            </a:p>
            <a:p>
              <a:pPr algn="ctr"/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চুনারুঘাট,হবিগঞ্জ।</a:t>
              </a:r>
            </a:p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Arial Black" panose="020B0A04020102020204" pitchFamily="34" charset="0"/>
                  <a:cs typeface="NikoshBAN" panose="02000000000000000000" pitchFamily="2" charset="0"/>
                </a:rPr>
                <a:t>ltdaisy83@gmail.com</a:t>
              </a:r>
              <a:endParaRPr lang="en-US" sz="2800" dirty="0">
                <a:solidFill>
                  <a:srgbClr val="C00000"/>
                </a:solidFill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475B7D-AACC-4C08-B515-FA8FADA9DEEB}"/>
              </a:ext>
            </a:extLst>
          </p:cNvPr>
          <p:cNvCxnSpPr>
            <a:cxnSpLocks/>
          </p:cNvCxnSpPr>
          <p:nvPr/>
        </p:nvCxnSpPr>
        <p:spPr>
          <a:xfrm>
            <a:off x="2951018" y="1634836"/>
            <a:ext cx="0" cy="3532909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07B75-8BDA-42A5-B39C-DE279919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19" y="1675718"/>
            <a:ext cx="3347436" cy="2952381"/>
          </a:xfrm>
          <a:prstGeom prst="rect">
            <a:avLst/>
          </a:prstGeom>
          <a:ln w="762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A33CE4-9C40-4A5B-81DD-FB5252FC8E91}"/>
              </a:ext>
            </a:extLst>
          </p:cNvPr>
          <p:cNvSpPr/>
          <p:nvPr/>
        </p:nvSpPr>
        <p:spPr>
          <a:xfrm>
            <a:off x="533400" y="5218506"/>
            <a:ext cx="831965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নুড়ি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কলসিতে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কলসির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4F27060-7E40-4423-A7B4-CEC448D5C7A8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2557A23-4EB8-401C-943F-81473566462A}"/>
              </a:ext>
            </a:extLst>
          </p:cNvPr>
          <p:cNvSpPr/>
          <p:nvPr/>
        </p:nvSpPr>
        <p:spPr>
          <a:xfrm>
            <a:off x="512618" y="2424549"/>
            <a:ext cx="3920837" cy="135774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4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-96982" y="124691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BBDBB-0D1C-46F7-8B99-7EDA17A7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81" y="1593273"/>
            <a:ext cx="4149436" cy="3713018"/>
          </a:xfrm>
          <a:prstGeom prst="roundRect">
            <a:avLst>
              <a:gd name="adj" fmla="val 10510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409F7-F091-41A3-82B4-E56B6E3BDFED}"/>
              </a:ext>
            </a:extLst>
          </p:cNvPr>
          <p:cNvSpPr/>
          <p:nvPr/>
        </p:nvSpPr>
        <p:spPr>
          <a:xfrm>
            <a:off x="238991" y="5922113"/>
            <a:ext cx="855864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প্রাণভরে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মিটল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A4DBC7B-9A15-4F93-A584-7FDE41B510FA}"/>
              </a:ext>
            </a:extLst>
          </p:cNvPr>
          <p:cNvSpPr txBox="1"/>
          <p:nvPr/>
        </p:nvSpPr>
        <p:spPr>
          <a:xfrm>
            <a:off x="2299854" y="540327"/>
            <a:ext cx="454429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B2F7F5-0282-4FE5-B2BB-1ED774E496DE}"/>
              </a:ext>
            </a:extLst>
          </p:cNvPr>
          <p:cNvSpPr/>
          <p:nvPr/>
        </p:nvSpPr>
        <p:spPr>
          <a:xfrm>
            <a:off x="277091" y="2618513"/>
            <a:ext cx="3920837" cy="135774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2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4D7AD-7E8A-4DDF-9C08-B4F680CE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164" y="1427018"/>
            <a:ext cx="4315689" cy="3640282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7ACB16-01C0-4AA6-8399-C8F32ADF4E49}"/>
              </a:ext>
            </a:extLst>
          </p:cNvPr>
          <p:cNvSpPr/>
          <p:nvPr/>
        </p:nvSpPr>
        <p:spPr>
          <a:xfrm>
            <a:off x="484909" y="5586627"/>
            <a:ext cx="825730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দিল।তারপর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F98E621-422C-4C6B-88F9-009950122B88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923B015-AE33-44FA-92AD-955572CCF2B6}"/>
              </a:ext>
            </a:extLst>
          </p:cNvPr>
          <p:cNvSpPr/>
          <p:nvPr/>
        </p:nvSpPr>
        <p:spPr>
          <a:xfrm>
            <a:off x="290945" y="2618513"/>
            <a:ext cx="3920837" cy="135774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5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794724-0698-4CE2-9BA5-8A62371CA5BA}"/>
              </a:ext>
            </a:extLst>
          </p:cNvPr>
          <p:cNvSpPr/>
          <p:nvPr/>
        </p:nvSpPr>
        <p:spPr>
          <a:xfrm>
            <a:off x="1482437" y="5818257"/>
            <a:ext cx="667788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উড়াল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0E290F5-E2C5-4321-A3C8-B0DF606DC15E}"/>
              </a:ext>
            </a:extLst>
          </p:cNvPr>
          <p:cNvSpPr txBox="1"/>
          <p:nvPr/>
        </p:nvSpPr>
        <p:spPr>
          <a:xfrm>
            <a:off x="2230582" y="387927"/>
            <a:ext cx="4544291" cy="70788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B389C3-1ACA-472E-8E2E-60392C9A30A8}"/>
              </a:ext>
            </a:extLst>
          </p:cNvPr>
          <p:cNvGrpSpPr/>
          <p:nvPr/>
        </p:nvGrpSpPr>
        <p:grpSpPr>
          <a:xfrm>
            <a:off x="2399072" y="2341418"/>
            <a:ext cx="6212181" cy="3200400"/>
            <a:chOff x="2011144" y="1856509"/>
            <a:chExt cx="6212181" cy="3200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B9F937-F5BF-45B5-83AF-1DA848202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6382" y="1856509"/>
              <a:ext cx="4226943" cy="32004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3134A-B101-4DB2-A528-BF767353F8EB}"/>
                </a:ext>
              </a:extLst>
            </p:cNvPr>
            <p:cNvSpPr/>
            <p:nvPr/>
          </p:nvSpPr>
          <p:spPr>
            <a:xfrm>
              <a:off x="2011144" y="2493818"/>
              <a:ext cx="2145220" cy="187036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CE9E37F3-FC00-4DCC-B547-AC0E50F1156B}"/>
              </a:ext>
            </a:extLst>
          </p:cNvPr>
          <p:cNvSpPr/>
          <p:nvPr/>
        </p:nvSpPr>
        <p:spPr>
          <a:xfrm>
            <a:off x="346363" y="1343891"/>
            <a:ext cx="3920837" cy="116378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কাকটি কি করছে?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6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02DC556-D8A7-4755-8888-6A674BEBB92F}"/>
              </a:ext>
            </a:extLst>
          </p:cNvPr>
          <p:cNvSpPr/>
          <p:nvPr/>
        </p:nvSpPr>
        <p:spPr>
          <a:xfrm>
            <a:off x="2244435" y="304801"/>
            <a:ext cx="4572001" cy="117763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6AAE2C-5CFC-46FB-8229-C274093591A8}"/>
              </a:ext>
            </a:extLst>
          </p:cNvPr>
          <p:cNvGrpSpPr/>
          <p:nvPr/>
        </p:nvGrpSpPr>
        <p:grpSpPr>
          <a:xfrm>
            <a:off x="290946" y="2035320"/>
            <a:ext cx="8520546" cy="2661371"/>
            <a:chOff x="290946" y="2035320"/>
            <a:chExt cx="8520546" cy="26613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719FBC-ADE5-40DD-9BA9-9495F412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374" y="2035320"/>
              <a:ext cx="3638118" cy="266137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4908292-2D2C-49BC-8BC0-19A6752D07FE}"/>
                </a:ext>
              </a:extLst>
            </p:cNvPr>
            <p:cNvSpPr/>
            <p:nvPr/>
          </p:nvSpPr>
          <p:spPr>
            <a:xfrm>
              <a:off x="290946" y="2092037"/>
              <a:ext cx="4738255" cy="1801090"/>
            </a:xfrm>
            <a:prstGeom prst="rightArrow">
              <a:avLst/>
            </a:prstGeom>
            <a:solidFill>
              <a:srgbClr val="92D05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বসে গল্পটি পড়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239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6B8E9F1-3E71-45BD-A5A5-A062ADCC26AD}"/>
              </a:ext>
            </a:extLst>
          </p:cNvPr>
          <p:cNvSpPr/>
          <p:nvPr/>
        </p:nvSpPr>
        <p:spPr>
          <a:xfrm>
            <a:off x="2244435" y="304801"/>
            <a:ext cx="4572001" cy="112221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0796C2-9355-40DF-B355-8CF9D2C5E0F4}"/>
              </a:ext>
            </a:extLst>
          </p:cNvPr>
          <p:cNvGrpSpPr/>
          <p:nvPr/>
        </p:nvGrpSpPr>
        <p:grpSpPr>
          <a:xfrm>
            <a:off x="304801" y="1503873"/>
            <a:ext cx="8376296" cy="1890491"/>
            <a:chOff x="304801" y="1503873"/>
            <a:chExt cx="8376296" cy="1890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713EE8-414E-4446-BF6A-F56F22D8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9419" y="1503873"/>
              <a:ext cx="3291678" cy="1890491"/>
            </a:xfrm>
            <a:prstGeom prst="roundRect">
              <a:avLst>
                <a:gd name="adj" fmla="val 21756"/>
              </a:avLst>
            </a:prstGeom>
            <a:solidFill>
              <a:srgbClr val="FFFFFF"/>
            </a:solidFill>
            <a:ln w="76200" cap="sq">
              <a:solidFill>
                <a:srgbClr val="C0000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B0CF035-D37E-4E37-8557-AFA0FA94946C}"/>
                </a:ext>
              </a:extLst>
            </p:cNvPr>
            <p:cNvSpPr/>
            <p:nvPr/>
          </p:nvSpPr>
          <p:spPr>
            <a:xfrm>
              <a:off x="304801" y="1759527"/>
              <a:ext cx="4890654" cy="1399309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আগে বলতে পারবে হাত উঠাওঃ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FCE682B-6EE7-41D2-A3C0-C356FC02A2E5}"/>
              </a:ext>
            </a:extLst>
          </p:cNvPr>
          <p:cNvSpPr/>
          <p:nvPr/>
        </p:nvSpPr>
        <p:spPr>
          <a:xfrm>
            <a:off x="263236" y="3740726"/>
            <a:ext cx="8728364" cy="2604655"/>
          </a:xfrm>
          <a:prstGeom prst="homePlate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১।উড়তে উড়তে কাকের কেমন লেগেছিল?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২।উড়ে গিয়ে কাক কোথায় বসল?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৩।কাকের মাথায় কি বুদ্ধি এল?</a:t>
            </a:r>
          </a:p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৪।কাকের পিপাসা কিভাবে মিটল?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4F9FC-C132-46A9-81CA-5426E0CC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8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D25F1-9E83-4F5B-BC27-32844AC06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927"/>
            <a:ext cx="9144000" cy="266007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097BDD2-9453-45D4-881C-8AD69B19E7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82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94AD-235F-49D2-8F72-0F6FA1024ECA}"/>
              </a:ext>
            </a:extLst>
          </p:cNvPr>
          <p:cNvSpPr txBox="1"/>
          <p:nvPr/>
        </p:nvSpPr>
        <p:spPr>
          <a:xfrm>
            <a:off x="96982" y="2743199"/>
            <a:ext cx="8853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7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A4E7B39-13A8-4219-8D06-12B4491BAC89}"/>
              </a:ext>
            </a:extLst>
          </p:cNvPr>
          <p:cNvSpPr/>
          <p:nvPr/>
        </p:nvSpPr>
        <p:spPr>
          <a:xfrm>
            <a:off x="2535382" y="207817"/>
            <a:ext cx="3837709" cy="928255"/>
          </a:xfrm>
          <a:prstGeom prst="cloudCallout">
            <a:avLst>
              <a:gd name="adj1" fmla="val -14597"/>
              <a:gd name="adj2" fmla="val 10588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E89C4-0B9F-4496-BB90-0C0D869B1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1" y="1967347"/>
            <a:ext cx="2471462" cy="31449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A1B4FBA-152C-4ECF-9649-2CB6892CF655}"/>
              </a:ext>
            </a:extLst>
          </p:cNvPr>
          <p:cNvGrpSpPr/>
          <p:nvPr/>
        </p:nvGrpSpPr>
        <p:grpSpPr>
          <a:xfrm>
            <a:off x="3574472" y="1925782"/>
            <a:ext cx="5320145" cy="3144982"/>
            <a:chOff x="3616035" y="1870364"/>
            <a:chExt cx="5320145" cy="3144982"/>
          </a:xfrm>
        </p:grpSpPr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E50F2CE1-5112-4880-817C-D96E97E25E1D}"/>
                </a:ext>
              </a:extLst>
            </p:cNvPr>
            <p:cNvSpPr/>
            <p:nvPr/>
          </p:nvSpPr>
          <p:spPr>
            <a:xfrm>
              <a:off x="3616035" y="1870364"/>
              <a:ext cx="5320145" cy="3144982"/>
            </a:xfrm>
            <a:prstGeom prst="bevel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AA3D09-7B32-40D0-B7C7-B9C21A8841C0}"/>
                </a:ext>
              </a:extLst>
            </p:cNvPr>
            <p:cNvSpPr txBox="1"/>
            <p:nvPr/>
          </p:nvSpPr>
          <p:spPr>
            <a:xfrm>
              <a:off x="4031674" y="2286001"/>
              <a:ext cx="4530436" cy="23083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১ম – শ্রেণি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 – বাংলা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 –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কলসি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E85EA0-790C-4FFD-8AC0-7882EF058244}"/>
              </a:ext>
            </a:extLst>
          </p:cNvPr>
          <p:cNvCxnSpPr>
            <a:cxnSpLocks/>
          </p:cNvCxnSpPr>
          <p:nvPr/>
        </p:nvCxnSpPr>
        <p:spPr>
          <a:xfrm>
            <a:off x="3255818" y="1704108"/>
            <a:ext cx="0" cy="38100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7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DCFEF9D-24BB-4698-9838-AAA2DB255922}"/>
              </a:ext>
            </a:extLst>
          </p:cNvPr>
          <p:cNvSpPr/>
          <p:nvPr/>
        </p:nvSpPr>
        <p:spPr>
          <a:xfrm rot="20514832">
            <a:off x="264909" y="1536495"/>
            <a:ext cx="2992215" cy="2031341"/>
          </a:xfrm>
          <a:prstGeom prst="cloudCallout">
            <a:avLst>
              <a:gd name="adj1" fmla="val 85669"/>
              <a:gd name="adj2" fmla="val 166423"/>
            </a:avLst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একটা ভিডিও দেখি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1AA62731-6FEF-46D8-BABC-6459D21EE95B}"/>
              </a:ext>
            </a:extLst>
          </p:cNvPr>
          <p:cNvSpPr/>
          <p:nvPr/>
        </p:nvSpPr>
        <p:spPr>
          <a:xfrm>
            <a:off x="2978727" y="304801"/>
            <a:ext cx="4142511" cy="817418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E89525-B467-42CA-A7C6-5AE9CECFE6CE}"/>
              </a:ext>
            </a:extLst>
          </p:cNvPr>
          <p:cNvSpPr/>
          <p:nvPr/>
        </p:nvSpPr>
        <p:spPr>
          <a:xfrm>
            <a:off x="5444836" y="4668982"/>
            <a:ext cx="3422073" cy="18842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-42863" y="-142875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BE0EE-2189-47B0-9E16-DF3F77F31180}"/>
              </a:ext>
            </a:extLst>
          </p:cNvPr>
          <p:cNvGrpSpPr/>
          <p:nvPr/>
        </p:nvGrpSpPr>
        <p:grpSpPr>
          <a:xfrm>
            <a:off x="718342" y="1115933"/>
            <a:ext cx="7548493" cy="4274798"/>
            <a:chOff x="875071" y="1253612"/>
            <a:chExt cx="7548493" cy="4274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A11ED3-154A-475A-AE43-A6AD8E012FB6}"/>
                </a:ext>
              </a:extLst>
            </p:cNvPr>
            <p:cNvSpPr/>
            <p:nvPr/>
          </p:nvSpPr>
          <p:spPr>
            <a:xfrm>
              <a:off x="875071" y="1274618"/>
              <a:ext cx="3405984" cy="1945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F7FCFD-BCE4-4338-80E0-56DC9BD1C106}"/>
                </a:ext>
              </a:extLst>
            </p:cNvPr>
            <p:cNvSpPr/>
            <p:nvPr/>
          </p:nvSpPr>
          <p:spPr>
            <a:xfrm>
              <a:off x="4946073" y="1253612"/>
              <a:ext cx="3477491" cy="193203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D2F00D-62CA-4F0D-9D3C-7DBDF048D273}"/>
                </a:ext>
              </a:extLst>
            </p:cNvPr>
            <p:cNvSpPr/>
            <p:nvPr/>
          </p:nvSpPr>
          <p:spPr>
            <a:xfrm>
              <a:off x="957750" y="3581623"/>
              <a:ext cx="3337159" cy="194678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301577-CCE2-4198-B22C-06CC2B8C4C18}"/>
                </a:ext>
              </a:extLst>
            </p:cNvPr>
            <p:cNvSpPr/>
            <p:nvPr/>
          </p:nvSpPr>
          <p:spPr>
            <a:xfrm>
              <a:off x="4946073" y="3583859"/>
              <a:ext cx="3462296" cy="194186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5715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0608E0-752E-44EE-8812-21435FFC33B1}"/>
              </a:ext>
            </a:extLst>
          </p:cNvPr>
          <p:cNvGrpSpPr/>
          <p:nvPr/>
        </p:nvGrpSpPr>
        <p:grpSpPr>
          <a:xfrm>
            <a:off x="855406" y="300330"/>
            <a:ext cx="7182465" cy="6238085"/>
            <a:chOff x="855406" y="300330"/>
            <a:chExt cx="7182465" cy="6238085"/>
          </a:xfrm>
        </p:grpSpPr>
        <p:sp>
          <p:nvSpPr>
            <p:cNvPr id="2" name="Flowchart: Stored Data 1">
              <a:extLst>
                <a:ext uri="{FF2B5EF4-FFF2-40B4-BE49-F238E27FC236}">
                  <a16:creationId xmlns:a16="http://schemas.microsoft.com/office/drawing/2014/main" id="{675CDEAE-DE29-40F0-BDFD-189CBFE92E01}"/>
                </a:ext>
              </a:extLst>
            </p:cNvPr>
            <p:cNvSpPr/>
            <p:nvPr/>
          </p:nvSpPr>
          <p:spPr>
            <a:xfrm>
              <a:off x="1868576" y="300330"/>
              <a:ext cx="5680364" cy="584573"/>
            </a:xfrm>
            <a:prstGeom prst="flowChartOnlineStorag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u="sng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এবার ছবি দেখি</a:t>
              </a:r>
              <a:endParaRPr lang="en-US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76396C-7AF5-4F7A-ADC1-5449E2A15923}"/>
                </a:ext>
              </a:extLst>
            </p:cNvPr>
            <p:cNvSpPr txBox="1"/>
            <p:nvPr/>
          </p:nvSpPr>
          <p:spPr>
            <a:xfrm>
              <a:off x="855406" y="5830529"/>
              <a:ext cx="7182465" cy="7078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পাখিগুলো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চেনো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10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388TH_cor.jpg">
            <a:extLst>
              <a:ext uri="{FF2B5EF4-FFF2-40B4-BE49-F238E27FC236}">
                <a16:creationId xmlns:a16="http://schemas.microsoft.com/office/drawing/2014/main" id="{B98848C2-F5C6-4B05-B498-23C01887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2" y="392173"/>
            <a:ext cx="6774873" cy="3794431"/>
          </a:xfrm>
          <a:prstGeom prst="rect">
            <a:avLst/>
          </a:prstGeom>
          <a:ln w="762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4148E-76C7-4F16-B70D-7E610A75067E}"/>
              </a:ext>
            </a:extLst>
          </p:cNvPr>
          <p:cNvSpPr txBox="1"/>
          <p:nvPr/>
        </p:nvSpPr>
        <p:spPr>
          <a:xfrm>
            <a:off x="457200" y="4600826"/>
            <a:ext cx="8326582" cy="1938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**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**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**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32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BB77C-5B05-47AB-B1F9-141BD22CF5CB}"/>
              </a:ext>
            </a:extLst>
          </p:cNvPr>
          <p:cNvSpPr txBox="1"/>
          <p:nvPr/>
        </p:nvSpPr>
        <p:spPr>
          <a:xfrm>
            <a:off x="685800" y="550607"/>
            <a:ext cx="750077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শুনবো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3EE7E-A5A8-4312-99FA-5F029BDC1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1856508"/>
            <a:ext cx="5538216" cy="4184074"/>
          </a:xfrm>
          <a:prstGeom prst="roundRect">
            <a:avLst>
              <a:gd name="adj" fmla="val 14763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S388TH_cor.jpg">
            <a:extLst>
              <a:ext uri="{FF2B5EF4-FFF2-40B4-BE49-F238E27FC236}">
                <a16:creationId xmlns:a16="http://schemas.microsoft.com/office/drawing/2014/main" id="{0F839D4E-C73E-4342-871E-70488FCA3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9" y="2355272"/>
            <a:ext cx="2618510" cy="268778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72296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FB29-BF96-4D3D-82E5-3FEFD15882B7}"/>
              </a:ext>
            </a:extLst>
          </p:cNvPr>
          <p:cNvSpPr txBox="1"/>
          <p:nvPr/>
        </p:nvSpPr>
        <p:spPr>
          <a:xfrm>
            <a:off x="1219198" y="415639"/>
            <a:ext cx="7162801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					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৫           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8A7B6-505D-4447-B58A-F5F0E917C1C6}"/>
              </a:ext>
            </a:extLst>
          </p:cNvPr>
          <p:cNvSpPr/>
          <p:nvPr/>
        </p:nvSpPr>
        <p:spPr>
          <a:xfrm>
            <a:off x="1463667" y="2523762"/>
            <a:ext cx="6754761" cy="34068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4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2F55475-2197-4305-B6E0-811775A36D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EC900569-6DA4-4E51-8938-6F1ADB8743C8}"/>
              </a:ext>
            </a:extLst>
          </p:cNvPr>
          <p:cNvSpPr/>
          <p:nvPr/>
        </p:nvSpPr>
        <p:spPr>
          <a:xfrm>
            <a:off x="2978727" y="304801"/>
            <a:ext cx="4142511" cy="817418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7B455-DB32-4BC4-85E9-EC166B691F73}"/>
              </a:ext>
            </a:extLst>
          </p:cNvPr>
          <p:cNvSpPr txBox="1"/>
          <p:nvPr/>
        </p:nvSpPr>
        <p:spPr>
          <a:xfrm>
            <a:off x="346586" y="1743439"/>
            <a:ext cx="8534400" cy="4524315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২.২.১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২.২.২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আনন্দলাভ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২.৩.১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২.৩.২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২.৪.১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গল্পকথা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1446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278</TotalTime>
  <Words>499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Black</vt:lpstr>
      <vt:lpstr>Century Gothic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My</cp:lastModifiedBy>
  <cp:revision>53</cp:revision>
  <dcterms:created xsi:type="dcterms:W3CDTF">2022-03-12T06:47:09Z</dcterms:created>
  <dcterms:modified xsi:type="dcterms:W3CDTF">2022-04-03T07:03:48Z</dcterms:modified>
</cp:coreProperties>
</file>